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54" r:id="rId1"/>
  </p:sldMasterIdLst>
  <p:notesMasterIdLst>
    <p:notesMasterId r:id="rId38"/>
  </p:notesMasterIdLst>
  <p:handoutMasterIdLst>
    <p:handoutMasterId r:id="rId39"/>
  </p:handoutMasterIdLst>
  <p:sldIdLst>
    <p:sldId id="1460" r:id="rId2"/>
    <p:sldId id="1458" r:id="rId3"/>
    <p:sldId id="654" r:id="rId4"/>
    <p:sldId id="1461" r:id="rId5"/>
    <p:sldId id="1462" r:id="rId6"/>
    <p:sldId id="1472" r:id="rId7"/>
    <p:sldId id="1463" r:id="rId8"/>
    <p:sldId id="1464" r:id="rId9"/>
    <p:sldId id="1465" r:id="rId10"/>
    <p:sldId id="1466" r:id="rId11"/>
    <p:sldId id="1467" r:id="rId12"/>
    <p:sldId id="1468" r:id="rId13"/>
    <p:sldId id="1469" r:id="rId14"/>
    <p:sldId id="1470" r:id="rId15"/>
    <p:sldId id="1471" r:id="rId16"/>
    <p:sldId id="1474" r:id="rId17"/>
    <p:sldId id="1475" r:id="rId18"/>
    <p:sldId id="1476" r:id="rId19"/>
    <p:sldId id="1477" r:id="rId20"/>
    <p:sldId id="1478" r:id="rId21"/>
    <p:sldId id="1479" r:id="rId22"/>
    <p:sldId id="1480" r:id="rId23"/>
    <p:sldId id="1481" r:id="rId24"/>
    <p:sldId id="1482" r:id="rId25"/>
    <p:sldId id="1483" r:id="rId26"/>
    <p:sldId id="1484" r:id="rId27"/>
    <p:sldId id="1485" r:id="rId28"/>
    <p:sldId id="1486" r:id="rId29"/>
    <p:sldId id="1494" r:id="rId30"/>
    <p:sldId id="1487" r:id="rId31"/>
    <p:sldId id="1488" r:id="rId32"/>
    <p:sldId id="1490" r:id="rId33"/>
    <p:sldId id="1491" r:id="rId34"/>
    <p:sldId id="1492" r:id="rId35"/>
    <p:sldId id="1493" r:id="rId36"/>
    <p:sldId id="1433" r:id="rId3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00"/>
    <a:srgbClr val="FFFFFF"/>
    <a:srgbClr val="E53760"/>
    <a:srgbClr val="6E5A40"/>
    <a:srgbClr val="F0569B"/>
    <a:srgbClr val="008970"/>
    <a:srgbClr val="FF5050"/>
    <a:srgbClr val="0071BC"/>
    <a:srgbClr val="373737"/>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1" autoAdjust="0"/>
    <p:restoredTop sz="94660" autoAdjust="0"/>
  </p:normalViewPr>
  <p:slideViewPr>
    <p:cSldViewPr>
      <p:cViewPr varScale="1">
        <p:scale>
          <a:sx n="102" d="100"/>
          <a:sy n="102" d="100"/>
        </p:scale>
        <p:origin x="1476" y="102"/>
      </p:cViewPr>
      <p:guideLst>
        <p:guide pos="3120"/>
        <p:guide orient="horz" pos="2160"/>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barChart>
        <c:barDir val="col"/>
        <c:grouping val="stacked"/>
        <c:varyColors val="0"/>
        <c:ser>
          <c:idx val="0"/>
          <c:order val="0"/>
          <c:spPr>
            <a:solidFill>
              <a:schemeClr val="tx2"/>
            </a:solidFill>
            <a:ln w="25400">
              <a:noFill/>
            </a:ln>
          </c:spPr>
          <c:invertIfNegative val="0"/>
          <c:dPt>
            <c:idx val="0"/>
            <c:invertIfNegative val="0"/>
            <c:bubble3D val="0"/>
            <c:spPr>
              <a:solidFill>
                <a:schemeClr val="tx1">
                  <a:lumMod val="40000"/>
                  <a:lumOff val="60000"/>
                </a:schemeClr>
              </a:solidFill>
              <a:ln w="25400">
                <a:noFill/>
              </a:ln>
            </c:spPr>
            <c:extLst>
              <c:ext xmlns:c16="http://schemas.microsoft.com/office/drawing/2014/chart" uri="{C3380CC4-5D6E-409C-BE32-E72D297353CC}">
                <c16:uniqueId val="{00000001-1DA6-4AF9-A3D0-88324A617431}"/>
              </c:ext>
            </c:extLst>
          </c:dPt>
          <c:dPt>
            <c:idx val="1"/>
            <c:invertIfNegative val="0"/>
            <c:bubble3D val="0"/>
            <c:spPr>
              <a:solidFill>
                <a:schemeClr val="tx1">
                  <a:lumMod val="40000"/>
                  <a:lumOff val="60000"/>
                </a:schemeClr>
              </a:solidFill>
              <a:ln w="25400">
                <a:noFill/>
              </a:ln>
            </c:spPr>
            <c:extLst>
              <c:ext xmlns:c16="http://schemas.microsoft.com/office/drawing/2014/chart" uri="{C3380CC4-5D6E-409C-BE32-E72D297353CC}">
                <c16:uniqueId val="{00000003-1DA6-4AF9-A3D0-88324A617431}"/>
              </c:ext>
            </c:extLst>
          </c:dPt>
          <c:dPt>
            <c:idx val="2"/>
            <c:invertIfNegative val="0"/>
            <c:bubble3D val="0"/>
            <c:spPr>
              <a:solidFill>
                <a:schemeClr val="tx1">
                  <a:lumMod val="40000"/>
                  <a:lumOff val="60000"/>
                </a:schemeClr>
              </a:solidFill>
              <a:ln w="25400">
                <a:noFill/>
              </a:ln>
            </c:spPr>
            <c:extLst>
              <c:ext xmlns:c16="http://schemas.microsoft.com/office/drawing/2014/chart" uri="{C3380CC4-5D6E-409C-BE32-E72D297353CC}">
                <c16:uniqueId val="{00000005-1DA6-4AF9-A3D0-88324A617431}"/>
              </c:ext>
            </c:extLst>
          </c:dPt>
          <c:dPt>
            <c:idx val="3"/>
            <c:invertIfNegative val="0"/>
            <c:bubble3D val="0"/>
            <c:spPr>
              <a:solidFill>
                <a:schemeClr val="accent1"/>
              </a:solidFill>
              <a:ln w="25400">
                <a:noFill/>
              </a:ln>
            </c:spPr>
            <c:extLst>
              <c:ext xmlns:c16="http://schemas.microsoft.com/office/drawing/2014/chart" uri="{C3380CC4-5D6E-409C-BE32-E72D297353CC}">
                <c16:uniqueId val="{00000007-1DA6-4AF9-A3D0-88324A617431}"/>
              </c:ext>
            </c:extLst>
          </c:dPt>
          <c:dPt>
            <c:idx val="4"/>
            <c:invertIfNegative val="0"/>
            <c:bubble3D val="0"/>
            <c:spPr>
              <a:solidFill>
                <a:schemeClr val="accent2"/>
              </a:solidFill>
              <a:ln w="25400">
                <a:noFill/>
              </a:ln>
            </c:spPr>
            <c:extLst>
              <c:ext xmlns:c16="http://schemas.microsoft.com/office/drawing/2014/chart" uri="{C3380CC4-5D6E-409C-BE32-E72D297353CC}">
                <c16:uniqueId val="{00000009-1DA6-4AF9-A3D0-88324A617431}"/>
              </c:ext>
            </c:extLst>
          </c:dPt>
          <c:cat>
            <c:numRef>
              <c:f>graph!$B$2:$B$6</c:f>
              <c:numCache>
                <c:formatCode>General</c:formatCode>
                <c:ptCount val="5"/>
                <c:pt idx="0">
                  <c:v>2012</c:v>
                </c:pt>
                <c:pt idx="1">
                  <c:v>2013</c:v>
                </c:pt>
                <c:pt idx="2">
                  <c:v>2014</c:v>
                </c:pt>
                <c:pt idx="3">
                  <c:v>2015</c:v>
                </c:pt>
                <c:pt idx="4">
                  <c:v>2016</c:v>
                </c:pt>
              </c:numCache>
            </c:numRef>
          </c:cat>
          <c:val>
            <c:numRef>
              <c:f>graph!$C$2:$C$6</c:f>
              <c:numCache>
                <c:formatCode>"¥"#,##0_);\("¥"#,##0\)</c:formatCode>
                <c:ptCount val="5"/>
                <c:pt idx="0">
                  <c:v>120</c:v>
                </c:pt>
                <c:pt idx="1">
                  <c:v>200</c:v>
                </c:pt>
                <c:pt idx="2">
                  <c:v>160</c:v>
                </c:pt>
                <c:pt idx="3">
                  <c:v>240</c:v>
                </c:pt>
                <c:pt idx="4">
                  <c:v>360</c:v>
                </c:pt>
              </c:numCache>
            </c:numRef>
          </c:val>
          <c:extLst>
            <c:ext xmlns:c16="http://schemas.microsoft.com/office/drawing/2014/chart" uri="{C3380CC4-5D6E-409C-BE32-E72D297353CC}">
              <c16:uniqueId val="{0000000A-1DA6-4AF9-A3D0-88324A617431}"/>
            </c:ext>
          </c:extLst>
        </c:ser>
        <c:dLbls>
          <c:showLegendKey val="0"/>
          <c:showVal val="0"/>
          <c:showCatName val="0"/>
          <c:showSerName val="0"/>
          <c:showPercent val="0"/>
          <c:showBubbleSize val="0"/>
        </c:dLbls>
        <c:gapWidth val="50"/>
        <c:overlap val="100"/>
        <c:axId val="233859712"/>
        <c:axId val="234093184"/>
      </c:bar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B-1DA6-4AF9-A3D0-88324A617431}"/>
            </c:ext>
          </c:extLst>
        </c:ser>
        <c:dLbls>
          <c:showLegendKey val="0"/>
          <c:showVal val="0"/>
          <c:showCatName val="0"/>
          <c:showSerName val="0"/>
          <c:showPercent val="0"/>
          <c:showBubbleSize val="0"/>
        </c:dLbls>
        <c:marker val="1"/>
        <c:smooth val="0"/>
        <c:axId val="233859712"/>
        <c:axId val="234093184"/>
      </c:lineChart>
      <c:catAx>
        <c:axId val="233859712"/>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horz"/>
          <a:lstStyle/>
          <a:p>
            <a:pPr>
              <a:defRPr sz="1200" b="0" i="0" u="none" strike="noStrike" baseline="0">
                <a:solidFill>
                  <a:schemeClr val="tx1"/>
                </a:solidFill>
                <a:latin typeface="+mn-ea"/>
                <a:ea typeface="+mn-ea"/>
                <a:cs typeface="メイリオ"/>
              </a:defRPr>
            </a:pPr>
            <a:endParaRPr lang="ja-JP"/>
          </a:p>
        </c:txPr>
        <c:crossAx val="234093184"/>
        <c:crosses val="autoZero"/>
        <c:auto val="1"/>
        <c:lblAlgn val="ctr"/>
        <c:lblOffset val="100"/>
        <c:tickMarkSkip val="1"/>
        <c:noMultiLvlLbl val="0"/>
      </c:catAx>
      <c:valAx>
        <c:axId val="234093184"/>
        <c:scaling>
          <c:orientation val="minMax"/>
          <c:max val="400"/>
          <c:min val="0"/>
        </c:scaling>
        <c:delete val="0"/>
        <c:axPos val="l"/>
        <c:majorGridlines>
          <c:spPr>
            <a:ln w="6350">
              <a:solidFill>
                <a:schemeClr val="tx1">
                  <a:lumMod val="60000"/>
                  <a:lumOff val="40000"/>
                </a:schemeClr>
              </a:solidFill>
              <a:prstDash val="dash"/>
            </a:ln>
          </c:spPr>
        </c:majorGridlines>
        <c:numFmt formatCode="#,##0_);[Red]\(#,##0\)" sourceLinked="0"/>
        <c:majorTickMark val="in"/>
        <c:minorTickMark val="none"/>
        <c:tickLblPos val="nextTo"/>
        <c:spPr>
          <a:ln w="9525">
            <a:noFill/>
          </a:ln>
        </c:spPr>
        <c:txPr>
          <a:bodyPr rot="0" vert="horz"/>
          <a:lstStyle/>
          <a:p>
            <a:pPr>
              <a:defRPr sz="1200" b="0" i="0" u="none" strike="noStrike" baseline="0">
                <a:solidFill>
                  <a:schemeClr val="tx1"/>
                </a:solidFill>
                <a:latin typeface="+mn-ea"/>
                <a:ea typeface="+mn-ea"/>
                <a:cs typeface="メイリオ"/>
              </a:defRPr>
            </a:pPr>
            <a:endParaRPr lang="ja-JP"/>
          </a:p>
        </c:txPr>
        <c:crossAx val="233859712"/>
        <c:crosses val="autoZero"/>
        <c:crossBetween val="between"/>
        <c:majorUnit val="100"/>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8598771874317"/>
          <c:y val="3.6850911552272769E-2"/>
          <c:w val="0.80316429626488151"/>
          <c:h val="0.85266335544827665"/>
        </c:manualLayout>
      </c:layout>
      <c:barChart>
        <c:barDir val="bar"/>
        <c:grouping val="clustered"/>
        <c:varyColors val="0"/>
        <c:ser>
          <c:idx val="0"/>
          <c:order val="0"/>
          <c:tx>
            <c:strRef>
              <c:f>'1'!$C$2</c:f>
              <c:strCache>
                <c:ptCount val="1"/>
              </c:strCache>
            </c:strRef>
          </c:tx>
          <c:spPr>
            <a:solidFill>
              <a:schemeClr val="accent2"/>
            </a:solidFill>
            <a:ln w="63500">
              <a:noFill/>
            </a:ln>
          </c:spPr>
          <c:invertIfNegative val="0"/>
          <c:dPt>
            <c:idx val="0"/>
            <c:invertIfNegative val="0"/>
            <c:bubble3D val="0"/>
            <c:extLst>
              <c:ext xmlns:c16="http://schemas.microsoft.com/office/drawing/2014/chart" uri="{C3380CC4-5D6E-409C-BE32-E72D297353CC}">
                <c16:uniqueId val="{00000000-A14B-4B9A-9AC1-A5C2DD8C615C}"/>
              </c:ext>
            </c:extLst>
          </c:dPt>
          <c:dPt>
            <c:idx val="1"/>
            <c:invertIfNegative val="0"/>
            <c:bubble3D val="0"/>
            <c:spPr>
              <a:solidFill>
                <a:schemeClr val="accent1"/>
              </a:solidFill>
              <a:ln w="63500">
                <a:noFill/>
              </a:ln>
            </c:spPr>
            <c:extLst>
              <c:ext xmlns:c16="http://schemas.microsoft.com/office/drawing/2014/chart" uri="{C3380CC4-5D6E-409C-BE32-E72D297353CC}">
                <c16:uniqueId val="{00000002-A14B-4B9A-9AC1-A5C2DD8C615C}"/>
              </c:ext>
            </c:extLst>
          </c:dPt>
          <c:dPt>
            <c:idx val="2"/>
            <c:invertIfNegative val="0"/>
            <c:bubble3D val="0"/>
            <c:spPr>
              <a:solidFill>
                <a:schemeClr val="tx1">
                  <a:lumMod val="40000"/>
                  <a:lumOff val="60000"/>
                </a:schemeClr>
              </a:solidFill>
              <a:ln w="63500">
                <a:noFill/>
              </a:ln>
            </c:spPr>
            <c:extLst>
              <c:ext xmlns:c16="http://schemas.microsoft.com/office/drawing/2014/chart" uri="{C3380CC4-5D6E-409C-BE32-E72D297353CC}">
                <c16:uniqueId val="{00000004-A14B-4B9A-9AC1-A5C2DD8C615C}"/>
              </c:ext>
            </c:extLst>
          </c:dPt>
          <c:dPt>
            <c:idx val="3"/>
            <c:invertIfNegative val="0"/>
            <c:bubble3D val="0"/>
            <c:spPr>
              <a:solidFill>
                <a:schemeClr val="tx1">
                  <a:lumMod val="40000"/>
                  <a:lumOff val="60000"/>
                </a:schemeClr>
              </a:solidFill>
              <a:ln w="63500">
                <a:noFill/>
              </a:ln>
            </c:spPr>
            <c:extLst>
              <c:ext xmlns:c16="http://schemas.microsoft.com/office/drawing/2014/chart" uri="{C3380CC4-5D6E-409C-BE32-E72D297353CC}">
                <c16:uniqueId val="{00000006-A14B-4B9A-9AC1-A5C2DD8C615C}"/>
              </c:ext>
            </c:extLst>
          </c:dPt>
          <c:dPt>
            <c:idx val="4"/>
            <c:invertIfNegative val="0"/>
            <c:bubble3D val="0"/>
            <c:spPr>
              <a:solidFill>
                <a:schemeClr val="tx1">
                  <a:lumMod val="40000"/>
                  <a:lumOff val="60000"/>
                </a:schemeClr>
              </a:solidFill>
              <a:ln w="63500">
                <a:noFill/>
              </a:ln>
            </c:spPr>
            <c:extLst>
              <c:ext xmlns:c16="http://schemas.microsoft.com/office/drawing/2014/chart" uri="{C3380CC4-5D6E-409C-BE32-E72D297353CC}">
                <c16:uniqueId val="{00000008-A14B-4B9A-9AC1-A5C2DD8C615C}"/>
              </c:ext>
            </c:extLst>
          </c:dPt>
          <c:dPt>
            <c:idx val="9"/>
            <c:invertIfNegative val="0"/>
            <c:bubble3D val="0"/>
            <c:extLst>
              <c:ext xmlns:c16="http://schemas.microsoft.com/office/drawing/2014/chart" uri="{C3380CC4-5D6E-409C-BE32-E72D297353CC}">
                <c16:uniqueId val="{00000009-A14B-4B9A-9AC1-A5C2DD8C615C}"/>
              </c:ext>
            </c:extLst>
          </c:dPt>
          <c:cat>
            <c:strRef>
              <c:f>'1'!$B$3:$B$7</c:f>
              <c:strCache>
                <c:ptCount val="5"/>
                <c:pt idx="0">
                  <c:v>Q1</c:v>
                </c:pt>
                <c:pt idx="1">
                  <c:v>Q2</c:v>
                </c:pt>
                <c:pt idx="2">
                  <c:v>Q3</c:v>
                </c:pt>
                <c:pt idx="3">
                  <c:v>Q4</c:v>
                </c:pt>
                <c:pt idx="4">
                  <c:v>Q5</c:v>
                </c:pt>
              </c:strCache>
            </c:strRef>
          </c:cat>
          <c:val>
            <c:numRef>
              <c:f>'1'!$C$3:$C$7</c:f>
              <c:numCache>
                <c:formatCode>0.00%</c:formatCode>
                <c:ptCount val="5"/>
                <c:pt idx="0">
                  <c:v>0.85</c:v>
                </c:pt>
                <c:pt idx="1">
                  <c:v>0.5</c:v>
                </c:pt>
                <c:pt idx="2">
                  <c:v>0.3</c:v>
                </c:pt>
                <c:pt idx="3">
                  <c:v>0.2</c:v>
                </c:pt>
                <c:pt idx="4">
                  <c:v>0.1</c:v>
                </c:pt>
              </c:numCache>
            </c:numRef>
          </c:val>
          <c:extLst>
            <c:ext xmlns:c16="http://schemas.microsoft.com/office/drawing/2014/chart" uri="{C3380CC4-5D6E-409C-BE32-E72D297353CC}">
              <c16:uniqueId val="{0000000A-A14B-4B9A-9AC1-A5C2DD8C615C}"/>
            </c:ext>
          </c:extLst>
        </c:ser>
        <c:dLbls>
          <c:showLegendKey val="0"/>
          <c:showVal val="0"/>
          <c:showCatName val="0"/>
          <c:showSerName val="0"/>
          <c:showPercent val="0"/>
          <c:showBubbleSize val="0"/>
        </c:dLbls>
        <c:gapWidth val="50"/>
        <c:axId val="190022784"/>
        <c:axId val="190024320"/>
      </c:barChart>
      <c:catAx>
        <c:axId val="190022784"/>
        <c:scaling>
          <c:orientation val="maxMin"/>
        </c:scaling>
        <c:delete val="0"/>
        <c:axPos val="l"/>
        <c:numFmt formatCode="General" sourceLinked="1"/>
        <c:majorTickMark val="none"/>
        <c:minorTickMark val="none"/>
        <c:tickLblPos val="nextTo"/>
        <c:spPr>
          <a:ln w="38100">
            <a:solidFill>
              <a:schemeClr val="tx1">
                <a:lumMod val="60000"/>
                <a:lumOff val="40000"/>
              </a:schemeClr>
            </a:solidFill>
          </a:ln>
        </c:spPr>
        <c:txPr>
          <a:bodyPr/>
          <a:lstStyle/>
          <a:p>
            <a:pPr>
              <a:defRPr sz="1200">
                <a:solidFill>
                  <a:schemeClr val="tx1"/>
                </a:solidFill>
                <a:latin typeface="メイリオ" panose="020B0604030504040204" pitchFamily="50" charset="-128"/>
                <a:ea typeface="メイリオ" panose="020B0604030504040204" pitchFamily="50" charset="-128"/>
              </a:defRPr>
            </a:pPr>
            <a:endParaRPr lang="ja-JP"/>
          </a:p>
        </c:txPr>
        <c:crossAx val="190024320"/>
        <c:crosses val="autoZero"/>
        <c:auto val="1"/>
        <c:lblAlgn val="ctr"/>
        <c:lblOffset val="100"/>
        <c:noMultiLvlLbl val="0"/>
      </c:catAx>
      <c:valAx>
        <c:axId val="190024320"/>
        <c:scaling>
          <c:orientation val="minMax"/>
          <c:max val="1"/>
        </c:scaling>
        <c:delete val="0"/>
        <c:axPos val="t"/>
        <c:majorGridlines>
          <c:spPr>
            <a:ln w="6350">
              <a:solidFill>
                <a:schemeClr val="tx1">
                  <a:lumMod val="60000"/>
                  <a:lumOff val="40000"/>
                </a:schemeClr>
              </a:solidFill>
              <a:prstDash val="dash"/>
            </a:ln>
          </c:spPr>
        </c:majorGridlines>
        <c:numFmt formatCode="0%" sourceLinked="0"/>
        <c:majorTickMark val="in"/>
        <c:minorTickMark val="none"/>
        <c:tickLblPos val="high"/>
        <c:spPr>
          <a:ln>
            <a:noFill/>
          </a:ln>
        </c:spPr>
        <c:txPr>
          <a:bodyPr/>
          <a:lstStyle/>
          <a:p>
            <a:pPr>
              <a:defRPr sz="1200" b="0">
                <a:solidFill>
                  <a:schemeClr val="tx1"/>
                </a:solidFill>
                <a:latin typeface="メイリオ" panose="020B0604030504040204" pitchFamily="50" charset="-128"/>
                <a:ea typeface="メイリオ" panose="020B0604030504040204" pitchFamily="50" charset="-128"/>
              </a:defRPr>
            </a:pPr>
            <a:endParaRPr lang="ja-JP"/>
          </a:p>
        </c:txPr>
        <c:crossAx val="190022784"/>
        <c:crosses val="autoZero"/>
        <c:crossBetween val="between"/>
        <c:majorUnit val="0.2"/>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lineChart>
        <c:grouping val="standard"/>
        <c:varyColors val="0"/>
        <c:ser>
          <c:idx val="0"/>
          <c:order val="0"/>
          <c:spPr>
            <a:ln w="38100">
              <a:solidFill>
                <a:schemeClr val="accent3"/>
              </a:solidFill>
            </a:ln>
          </c:spPr>
          <c:marker>
            <c:symbol val="none"/>
          </c:marker>
          <c:cat>
            <c:strRef>
              <c:f>graph!$B$2:$B$6</c:f>
              <c:strCache>
                <c:ptCount val="5"/>
                <c:pt idx="0">
                  <c:v>JAN</c:v>
                </c:pt>
                <c:pt idx="1">
                  <c:v>FEB</c:v>
                </c:pt>
                <c:pt idx="2">
                  <c:v>MAR</c:v>
                </c:pt>
                <c:pt idx="3">
                  <c:v>APR</c:v>
                </c:pt>
                <c:pt idx="4">
                  <c:v>MAY</c:v>
                </c:pt>
              </c:strCache>
            </c:strRef>
          </c:cat>
          <c:val>
            <c:numRef>
              <c:f>graph!$C$2:$C$6</c:f>
              <c:numCache>
                <c:formatCode>0.00_);[Red]\(0.00\)</c:formatCode>
                <c:ptCount val="5"/>
                <c:pt idx="0">
                  <c:v>0.2</c:v>
                </c:pt>
                <c:pt idx="1">
                  <c:v>0.8</c:v>
                </c:pt>
                <c:pt idx="2">
                  <c:v>0.5</c:v>
                </c:pt>
                <c:pt idx="3">
                  <c:v>1.2</c:v>
                </c:pt>
                <c:pt idx="4">
                  <c:v>2</c:v>
                </c:pt>
              </c:numCache>
            </c:numRef>
          </c:val>
          <c:smooth val="0"/>
          <c:extLst>
            <c:ext xmlns:c16="http://schemas.microsoft.com/office/drawing/2014/chart" uri="{C3380CC4-5D6E-409C-BE32-E72D297353CC}">
              <c16:uniqueId val="{00000000-46C4-4476-90BB-8C11FBF377CC}"/>
            </c:ext>
          </c:extLst>
        </c:ser>
        <c:ser>
          <c:idx val="1"/>
          <c:order val="1"/>
          <c:spPr>
            <a:ln w="38100">
              <a:solidFill>
                <a:schemeClr val="accent2"/>
              </a:solidFill>
            </a:ln>
          </c:spPr>
          <c:marker>
            <c:symbol val="none"/>
          </c:marker>
          <c:cat>
            <c:strRef>
              <c:f>graph!$B$2:$B$6</c:f>
              <c:strCache>
                <c:ptCount val="5"/>
                <c:pt idx="0">
                  <c:v>JAN</c:v>
                </c:pt>
                <c:pt idx="1">
                  <c:v>FEB</c:v>
                </c:pt>
                <c:pt idx="2">
                  <c:v>MAR</c:v>
                </c:pt>
                <c:pt idx="3">
                  <c:v>APR</c:v>
                </c:pt>
                <c:pt idx="4">
                  <c:v>MAY</c:v>
                </c:pt>
              </c:strCache>
            </c:strRef>
          </c:cat>
          <c:val>
            <c:numRef>
              <c:f>graph!$D$2:$D$6</c:f>
              <c:numCache>
                <c:formatCode>0.00_);[Red]\(0.00\)</c:formatCode>
                <c:ptCount val="5"/>
                <c:pt idx="0">
                  <c:v>0.5</c:v>
                </c:pt>
                <c:pt idx="1">
                  <c:v>1.2</c:v>
                </c:pt>
                <c:pt idx="2">
                  <c:v>0.6</c:v>
                </c:pt>
                <c:pt idx="3">
                  <c:v>2.5</c:v>
                </c:pt>
                <c:pt idx="4">
                  <c:v>1.8</c:v>
                </c:pt>
              </c:numCache>
            </c:numRef>
          </c:val>
          <c:smooth val="0"/>
          <c:extLst>
            <c:ext xmlns:c16="http://schemas.microsoft.com/office/drawing/2014/chart" uri="{C3380CC4-5D6E-409C-BE32-E72D297353CC}">
              <c16:uniqueId val="{00000001-46C4-4476-90BB-8C11FBF377CC}"/>
            </c:ext>
          </c:extLst>
        </c:ser>
        <c:ser>
          <c:idx val="2"/>
          <c:order val="2"/>
          <c:spPr>
            <a:ln w="38100">
              <a:solidFill>
                <a:schemeClr val="accent1"/>
              </a:solidFill>
            </a:ln>
          </c:spPr>
          <c:marker>
            <c:symbol val="none"/>
          </c:marker>
          <c:cat>
            <c:strRef>
              <c:f>graph!$B$2:$B$6</c:f>
              <c:strCache>
                <c:ptCount val="5"/>
                <c:pt idx="0">
                  <c:v>JAN</c:v>
                </c:pt>
                <c:pt idx="1">
                  <c:v>FEB</c:v>
                </c:pt>
                <c:pt idx="2">
                  <c:v>MAR</c:v>
                </c:pt>
                <c:pt idx="3">
                  <c:v>APR</c:v>
                </c:pt>
                <c:pt idx="4">
                  <c:v>MAY</c:v>
                </c:pt>
              </c:strCache>
            </c:strRef>
          </c:cat>
          <c:val>
            <c:numRef>
              <c:f>graph!$E$2:$E$6</c:f>
              <c:numCache>
                <c:formatCode>0.00_);[Red]\(0.00\)</c:formatCode>
                <c:ptCount val="5"/>
                <c:pt idx="0">
                  <c:v>0.6</c:v>
                </c:pt>
                <c:pt idx="1">
                  <c:v>1.6</c:v>
                </c:pt>
                <c:pt idx="2">
                  <c:v>1.5</c:v>
                </c:pt>
                <c:pt idx="3">
                  <c:v>2</c:v>
                </c:pt>
                <c:pt idx="4">
                  <c:v>0.3</c:v>
                </c:pt>
              </c:numCache>
            </c:numRef>
          </c:val>
          <c:smooth val="0"/>
          <c:extLst>
            <c:ext xmlns:c16="http://schemas.microsoft.com/office/drawing/2014/chart" uri="{C3380CC4-5D6E-409C-BE32-E72D297353CC}">
              <c16:uniqueId val="{00000002-46C4-4476-90BB-8C11FBF377CC}"/>
            </c:ext>
          </c:extLst>
        </c:ser>
        <c:ser>
          <c:idx val="3"/>
          <c:order val="3"/>
          <c:spPr>
            <a:ln w="38100">
              <a:solidFill>
                <a:schemeClr val="accent4"/>
              </a:solidFill>
            </a:ln>
          </c:spPr>
          <c:marker>
            <c:symbol val="none"/>
          </c:marker>
          <c:cat>
            <c:strRef>
              <c:f>graph!$B$2:$B$6</c:f>
              <c:strCache>
                <c:ptCount val="5"/>
                <c:pt idx="0">
                  <c:v>JAN</c:v>
                </c:pt>
                <c:pt idx="1">
                  <c:v>FEB</c:v>
                </c:pt>
                <c:pt idx="2">
                  <c:v>MAR</c:v>
                </c:pt>
                <c:pt idx="3">
                  <c:v>APR</c:v>
                </c:pt>
                <c:pt idx="4">
                  <c:v>MAY</c:v>
                </c:pt>
              </c:strCache>
            </c:strRef>
          </c:cat>
          <c:val>
            <c:numRef>
              <c:f>graph!$F$2:$F$6</c:f>
              <c:numCache>
                <c:formatCode>0.00_);[Red]\(0.00\)</c:formatCode>
                <c:ptCount val="5"/>
                <c:pt idx="0">
                  <c:v>0.8</c:v>
                </c:pt>
                <c:pt idx="1">
                  <c:v>1.3</c:v>
                </c:pt>
                <c:pt idx="2">
                  <c:v>1.2</c:v>
                </c:pt>
                <c:pt idx="3">
                  <c:v>1.5</c:v>
                </c:pt>
                <c:pt idx="4">
                  <c:v>2.5</c:v>
                </c:pt>
              </c:numCache>
            </c:numRef>
          </c:val>
          <c:smooth val="0"/>
          <c:extLst>
            <c:ext xmlns:c16="http://schemas.microsoft.com/office/drawing/2014/chart" uri="{C3380CC4-5D6E-409C-BE32-E72D297353CC}">
              <c16:uniqueId val="{00000003-46C4-4476-90BB-8C11FBF377CC}"/>
            </c:ext>
          </c:extLst>
        </c:ser>
        <c:dLbls>
          <c:showLegendKey val="0"/>
          <c:showVal val="0"/>
          <c:showCatName val="0"/>
          <c:showSerName val="0"/>
          <c:showPercent val="0"/>
          <c:showBubbleSize val="0"/>
        </c:dLbls>
        <c:smooth val="0"/>
        <c:axId val="234720256"/>
        <c:axId val="234533632"/>
      </c:lineChart>
      <c:catAx>
        <c:axId val="234720256"/>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horz"/>
          <a:lstStyle/>
          <a:p>
            <a:pPr>
              <a:defRPr sz="1200" b="0" i="0" u="none" strike="noStrike" baseline="0">
                <a:solidFill>
                  <a:schemeClr val="tx1"/>
                </a:solidFill>
                <a:latin typeface="+mn-ea"/>
                <a:ea typeface="+mn-ea"/>
                <a:cs typeface="メイリオ"/>
              </a:defRPr>
            </a:pPr>
            <a:endParaRPr lang="ja-JP"/>
          </a:p>
        </c:txPr>
        <c:crossAx val="234533632"/>
        <c:crosses val="autoZero"/>
        <c:auto val="1"/>
        <c:lblAlgn val="ctr"/>
        <c:lblOffset val="100"/>
        <c:tickMarkSkip val="1"/>
        <c:noMultiLvlLbl val="0"/>
      </c:catAx>
      <c:valAx>
        <c:axId val="234533632"/>
        <c:scaling>
          <c:orientation val="minMax"/>
          <c:max val="3"/>
          <c:min val="0"/>
        </c:scaling>
        <c:delete val="0"/>
        <c:axPos val="l"/>
        <c:majorGridlines>
          <c:spPr>
            <a:ln w="6350">
              <a:solidFill>
                <a:schemeClr val="tx1">
                  <a:lumMod val="60000"/>
                  <a:lumOff val="40000"/>
                </a:schemeClr>
              </a:solidFill>
              <a:prstDash val="dash"/>
            </a:ln>
          </c:spPr>
        </c:majorGridlines>
        <c:numFmt formatCode="General" sourceLinked="0"/>
        <c:majorTickMark val="in"/>
        <c:minorTickMark val="none"/>
        <c:tickLblPos val="nextTo"/>
        <c:spPr>
          <a:ln w="9525">
            <a:noFill/>
          </a:ln>
        </c:spPr>
        <c:txPr>
          <a:bodyPr rot="0" vert="horz"/>
          <a:lstStyle/>
          <a:p>
            <a:pPr>
              <a:defRPr sz="1200" b="0" i="0" u="none" strike="noStrike" baseline="0">
                <a:solidFill>
                  <a:schemeClr val="tx1"/>
                </a:solidFill>
                <a:latin typeface="+mn-ea"/>
                <a:ea typeface="+mn-ea"/>
                <a:cs typeface="メイリオ"/>
              </a:defRPr>
            </a:pPr>
            <a:endParaRPr lang="ja-JP"/>
          </a:p>
        </c:txPr>
        <c:crossAx val="234720256"/>
        <c:crosses val="autoZero"/>
        <c:crossBetween val="between"/>
        <c:majorUnit val="1"/>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pieChart>
        <c:varyColors val="1"/>
        <c:ser>
          <c:idx val="0"/>
          <c:order val="0"/>
          <c:spPr>
            <a:solidFill>
              <a:schemeClr val="tx2"/>
            </a:solidFill>
            <a:ln w="25400">
              <a:noFill/>
            </a:ln>
          </c:spPr>
          <c:dPt>
            <c:idx val="0"/>
            <c:bubble3D val="0"/>
            <c:spPr>
              <a:solidFill>
                <a:schemeClr val="accent1"/>
              </a:solidFill>
              <a:ln w="25400">
                <a:noFill/>
              </a:ln>
            </c:spPr>
            <c:extLst>
              <c:ext xmlns:c16="http://schemas.microsoft.com/office/drawing/2014/chart" uri="{C3380CC4-5D6E-409C-BE32-E72D297353CC}">
                <c16:uniqueId val="{00000001-42AE-441A-9D15-6896B6975643}"/>
              </c:ext>
            </c:extLst>
          </c:dPt>
          <c:dPt>
            <c:idx val="1"/>
            <c:bubble3D val="0"/>
            <c:spPr>
              <a:solidFill>
                <a:schemeClr val="accent2"/>
              </a:solidFill>
              <a:ln w="25400">
                <a:noFill/>
              </a:ln>
            </c:spPr>
            <c:extLst>
              <c:ext xmlns:c16="http://schemas.microsoft.com/office/drawing/2014/chart" uri="{C3380CC4-5D6E-409C-BE32-E72D297353CC}">
                <c16:uniqueId val="{00000003-42AE-441A-9D15-6896B6975643}"/>
              </c:ext>
            </c:extLst>
          </c:dPt>
          <c:dPt>
            <c:idx val="2"/>
            <c:bubble3D val="0"/>
            <c:spPr>
              <a:solidFill>
                <a:schemeClr val="accent3"/>
              </a:solidFill>
              <a:ln w="25400">
                <a:noFill/>
              </a:ln>
            </c:spPr>
            <c:extLst>
              <c:ext xmlns:c16="http://schemas.microsoft.com/office/drawing/2014/chart" uri="{C3380CC4-5D6E-409C-BE32-E72D297353CC}">
                <c16:uniqueId val="{00000005-42AE-441A-9D15-6896B6975643}"/>
              </c:ext>
            </c:extLst>
          </c:dPt>
          <c:dPt>
            <c:idx val="3"/>
            <c:bubble3D val="0"/>
            <c:spPr>
              <a:solidFill>
                <a:schemeClr val="accent4"/>
              </a:solidFill>
              <a:ln w="25400">
                <a:noFill/>
              </a:ln>
            </c:spPr>
            <c:extLst>
              <c:ext xmlns:c16="http://schemas.microsoft.com/office/drawing/2014/chart" uri="{C3380CC4-5D6E-409C-BE32-E72D297353CC}">
                <c16:uniqueId val="{00000007-42AE-441A-9D15-6896B6975643}"/>
              </c:ext>
            </c:extLst>
          </c:dPt>
          <c:dPt>
            <c:idx val="4"/>
            <c:bubble3D val="0"/>
            <c:spPr>
              <a:solidFill>
                <a:schemeClr val="accent5"/>
              </a:solidFill>
              <a:ln w="25400">
                <a:noFill/>
              </a:ln>
            </c:spPr>
            <c:extLst>
              <c:ext xmlns:c16="http://schemas.microsoft.com/office/drawing/2014/chart" uri="{C3380CC4-5D6E-409C-BE32-E72D297353CC}">
                <c16:uniqueId val="{00000009-42AE-441A-9D15-6896B6975643}"/>
              </c:ext>
            </c:extLst>
          </c:dPt>
          <c:dPt>
            <c:idx val="5"/>
            <c:bubble3D val="0"/>
            <c:spPr>
              <a:solidFill>
                <a:schemeClr val="bg2"/>
              </a:solidFill>
              <a:ln w="25400">
                <a:noFill/>
              </a:ln>
            </c:spPr>
            <c:extLst>
              <c:ext xmlns:c16="http://schemas.microsoft.com/office/drawing/2014/chart" uri="{C3380CC4-5D6E-409C-BE32-E72D297353CC}">
                <c16:uniqueId val="{0000000B-42AE-441A-9D15-6896B6975643}"/>
              </c:ext>
            </c:extLst>
          </c:dPt>
          <c:cat>
            <c:numRef>
              <c:f>graph!$B$2:$B$7</c:f>
              <c:numCache>
                <c:formatCode>General</c:formatCode>
                <c:ptCount val="6"/>
                <c:pt idx="0">
                  <c:v>1</c:v>
                </c:pt>
                <c:pt idx="1">
                  <c:v>2</c:v>
                </c:pt>
                <c:pt idx="2">
                  <c:v>3</c:v>
                </c:pt>
                <c:pt idx="3">
                  <c:v>4</c:v>
                </c:pt>
                <c:pt idx="4">
                  <c:v>5</c:v>
                </c:pt>
              </c:numCache>
            </c:numRef>
          </c:cat>
          <c:val>
            <c:numRef>
              <c:f>graph!$C$2:$C$7</c:f>
              <c:numCache>
                <c:formatCode>0%</c:formatCode>
                <c:ptCount val="6"/>
                <c:pt idx="0">
                  <c:v>0.35</c:v>
                </c:pt>
                <c:pt idx="1">
                  <c:v>0.3</c:v>
                </c:pt>
                <c:pt idx="2">
                  <c:v>0.15</c:v>
                </c:pt>
                <c:pt idx="3">
                  <c:v>0.1</c:v>
                </c:pt>
                <c:pt idx="4">
                  <c:v>0.1</c:v>
                </c:pt>
              </c:numCache>
            </c:numRef>
          </c:val>
          <c:extLst>
            <c:ext xmlns:c16="http://schemas.microsoft.com/office/drawing/2014/chart" uri="{C3380CC4-5D6E-409C-BE32-E72D297353CC}">
              <c16:uniqueId val="{0000000C-42AE-441A-9D15-6896B6975643}"/>
            </c:ext>
          </c:extLst>
        </c:ser>
        <c:dLbls>
          <c:showLegendKey val="0"/>
          <c:showVal val="0"/>
          <c:showCatName val="0"/>
          <c:showSerName val="0"/>
          <c:showPercent val="0"/>
          <c:showBubbleSize val="0"/>
          <c:showLeaderLines val="1"/>
        </c:dLbls>
        <c:firstSliceAng val="0"/>
      </c:pie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D-42AE-441A-9D15-6896B6975643}"/>
            </c:ext>
          </c:extLst>
        </c:ser>
        <c:dLbls>
          <c:showLegendKey val="0"/>
          <c:showVal val="0"/>
          <c:showCatName val="0"/>
          <c:showSerName val="0"/>
          <c:showPercent val="0"/>
          <c:showBubbleSize val="0"/>
        </c:dLbls>
        <c:marker val="1"/>
        <c:smooth val="0"/>
        <c:axId val="234776064"/>
        <c:axId val="234777600"/>
      </c:lineChart>
      <c:catAx>
        <c:axId val="234776064"/>
        <c:scaling>
          <c:orientation val="minMax"/>
        </c:scaling>
        <c:delete val="1"/>
        <c:axPos val="b"/>
        <c:numFmt formatCode="General" sourceLinked="0"/>
        <c:majorTickMark val="in"/>
        <c:minorTickMark val="none"/>
        <c:tickLblPos val="low"/>
        <c:crossAx val="234777600"/>
        <c:crosses val="autoZero"/>
        <c:auto val="1"/>
        <c:lblAlgn val="ctr"/>
        <c:lblOffset val="0"/>
        <c:tickMarkSkip val="1"/>
        <c:noMultiLvlLbl val="0"/>
      </c:catAx>
      <c:valAx>
        <c:axId val="234777600"/>
        <c:scaling>
          <c:orientation val="minMax"/>
        </c:scaling>
        <c:delete val="1"/>
        <c:axPos val="l"/>
        <c:numFmt formatCode="General" sourceLinked="0"/>
        <c:majorTickMark val="in"/>
        <c:minorTickMark val="none"/>
        <c:tickLblPos val="nextTo"/>
        <c:crossAx val="234776064"/>
        <c:crosses val="autoZero"/>
        <c:crossBetween val="between"/>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'1'!$B$4:$B$6</c:f>
              <c:strCache>
                <c:ptCount val="3"/>
                <c:pt idx="0">
                  <c:v>電子書籍を読んだことがある</c:v>
                </c:pt>
                <c:pt idx="1">
                  <c:v>電子書籍を読んだことはない</c:v>
                </c:pt>
                <c:pt idx="2">
                  <c:v>電子書籍を知らない</c:v>
                </c:pt>
              </c:strCache>
            </c:strRef>
          </c:tx>
          <c:spPr>
            <a:solidFill>
              <a:srgbClr val="1A5296"/>
            </a:solidFill>
            <a:ln w="63500">
              <a:noFill/>
            </a:ln>
          </c:spPr>
          <c:dPt>
            <c:idx val="0"/>
            <c:bubble3D val="0"/>
            <c:spPr>
              <a:solidFill>
                <a:schemeClr val="tx2"/>
              </a:solidFill>
              <a:ln w="63500">
                <a:noFill/>
              </a:ln>
            </c:spPr>
            <c:extLst>
              <c:ext xmlns:c16="http://schemas.microsoft.com/office/drawing/2014/chart" uri="{C3380CC4-5D6E-409C-BE32-E72D297353CC}">
                <c16:uniqueId val="{00000001-C246-455D-A5F8-C97514CD3ECB}"/>
              </c:ext>
            </c:extLst>
          </c:dPt>
          <c:dPt>
            <c:idx val="1"/>
            <c:bubble3D val="0"/>
            <c:spPr>
              <a:solidFill>
                <a:schemeClr val="accent3"/>
              </a:solidFill>
              <a:ln w="63500">
                <a:noFill/>
              </a:ln>
            </c:spPr>
            <c:extLst>
              <c:ext xmlns:c16="http://schemas.microsoft.com/office/drawing/2014/chart" uri="{C3380CC4-5D6E-409C-BE32-E72D297353CC}">
                <c16:uniqueId val="{00000003-C246-455D-A5F8-C97514CD3ECB}"/>
              </c:ext>
            </c:extLst>
          </c:dPt>
          <c:dPt>
            <c:idx val="2"/>
            <c:bubble3D val="0"/>
            <c:spPr>
              <a:solidFill>
                <a:schemeClr val="accent5"/>
              </a:solidFill>
              <a:ln w="63500">
                <a:noFill/>
              </a:ln>
            </c:spPr>
            <c:extLst>
              <c:ext xmlns:c16="http://schemas.microsoft.com/office/drawing/2014/chart" uri="{C3380CC4-5D6E-409C-BE32-E72D297353CC}">
                <c16:uniqueId val="{00000005-C246-455D-A5F8-C97514CD3ECB}"/>
              </c:ext>
            </c:extLst>
          </c:dPt>
          <c:dPt>
            <c:idx val="9"/>
            <c:bubble3D val="0"/>
            <c:extLst>
              <c:ext xmlns:c16="http://schemas.microsoft.com/office/drawing/2014/chart" uri="{C3380CC4-5D6E-409C-BE32-E72D297353CC}">
                <c16:uniqueId val="{00000006-C246-455D-A5F8-C97514CD3ECB}"/>
              </c:ext>
            </c:extLst>
          </c:dPt>
          <c:cat>
            <c:strRef>
              <c:f>'1'!$C$3</c:f>
              <c:strCache>
                <c:ptCount val="1"/>
                <c:pt idx="0">
                  <c:v>割合</c:v>
                </c:pt>
              </c:strCache>
            </c:strRef>
          </c:cat>
          <c:val>
            <c:numRef>
              <c:f>'1'!$C$4:$C$6</c:f>
              <c:numCache>
                <c:formatCode>General</c:formatCode>
                <c:ptCount val="3"/>
                <c:pt idx="0">
                  <c:v>0.68600000000000005</c:v>
                </c:pt>
                <c:pt idx="1">
                  <c:v>0.28699999999999998</c:v>
                </c:pt>
                <c:pt idx="2">
                  <c:v>2.7E-2</c:v>
                </c:pt>
              </c:numCache>
            </c:numRef>
          </c:val>
          <c:extLst>
            <c:ext xmlns:c16="http://schemas.microsoft.com/office/drawing/2014/chart" uri="{C3380CC4-5D6E-409C-BE32-E72D297353CC}">
              <c16:uniqueId val="{00000007-C246-455D-A5F8-C97514CD3ECB}"/>
            </c:ext>
          </c:extLst>
        </c:ser>
        <c:ser>
          <c:idx val="1"/>
          <c:order val="1"/>
          <c:tx>
            <c:strRef>
              <c:f>'1'!$B$5</c:f>
              <c:strCache>
                <c:ptCount val="1"/>
                <c:pt idx="0">
                  <c:v>電子書籍を読んだことはない</c:v>
                </c:pt>
              </c:strCache>
            </c:strRef>
          </c:tx>
          <c:spPr>
            <a:solidFill>
              <a:srgbClr val="EF707A"/>
            </a:solidFill>
          </c:spPr>
          <c:cat>
            <c:strRef>
              <c:f>'1'!$C$3</c:f>
              <c:strCache>
                <c:ptCount val="1"/>
                <c:pt idx="0">
                  <c:v>割合</c:v>
                </c:pt>
              </c:strCache>
            </c:strRef>
          </c:cat>
          <c:val>
            <c:numRef>
              <c:f>'1'!$C$5</c:f>
              <c:numCache>
                <c:formatCode>General</c:formatCode>
                <c:ptCount val="1"/>
                <c:pt idx="0">
                  <c:v>0.28699999999999998</c:v>
                </c:pt>
              </c:numCache>
            </c:numRef>
          </c:val>
          <c:extLst>
            <c:ext xmlns:c16="http://schemas.microsoft.com/office/drawing/2014/chart" uri="{C3380CC4-5D6E-409C-BE32-E72D297353CC}">
              <c16:uniqueId val="{00000008-C246-455D-A5F8-C97514CD3ECB}"/>
            </c:ext>
          </c:extLst>
        </c:ser>
        <c:ser>
          <c:idx val="2"/>
          <c:order val="2"/>
          <c:tx>
            <c:strRef>
              <c:f>'1'!$B$6</c:f>
              <c:strCache>
                <c:ptCount val="1"/>
                <c:pt idx="0">
                  <c:v>電子書籍を知らない</c:v>
                </c:pt>
              </c:strCache>
            </c:strRef>
          </c:tx>
          <c:spPr>
            <a:solidFill>
              <a:srgbClr val="AEAEAE"/>
            </a:solidFill>
          </c:spPr>
          <c:cat>
            <c:strRef>
              <c:f>'1'!$C$3</c:f>
              <c:strCache>
                <c:ptCount val="1"/>
                <c:pt idx="0">
                  <c:v>割合</c:v>
                </c:pt>
              </c:strCache>
            </c:strRef>
          </c:cat>
          <c:val>
            <c:numRef>
              <c:f>'1'!$C$6</c:f>
              <c:numCache>
                <c:formatCode>General</c:formatCode>
                <c:ptCount val="1"/>
                <c:pt idx="0">
                  <c:v>2.7E-2</c:v>
                </c:pt>
              </c:numCache>
            </c:numRef>
          </c:val>
          <c:extLst>
            <c:ext xmlns:c16="http://schemas.microsoft.com/office/drawing/2014/chart" uri="{C3380CC4-5D6E-409C-BE32-E72D297353CC}">
              <c16:uniqueId val="{00000009-C246-455D-A5F8-C97514CD3ECB}"/>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0.90087</cdr:x>
      <cdr:y>0.72862</cdr:y>
    </cdr:from>
    <cdr:to>
      <cdr:x>0.98499</cdr:x>
      <cdr:y>0.84521</cdr:y>
    </cdr:to>
    <cdr:sp macro="" textlink="">
      <cdr:nvSpPr>
        <cdr:cNvPr id="2" name="AutoShape 3"/>
        <cdr:cNvSpPr>
          <a:spLocks xmlns:a="http://schemas.openxmlformats.org/drawingml/2006/main" noChangeArrowheads="1"/>
        </cdr:cNvSpPr>
      </cdr:nvSpPr>
      <cdr:spPr bwMode="auto">
        <a:xfrm xmlns:a="http://schemas.openxmlformats.org/drawingml/2006/main">
          <a:off x="3096344" y="1835704"/>
          <a:ext cx="289124" cy="293741"/>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1"/>
              </a:solidFill>
              <a:latin typeface="メイリオ" pitchFamily="50" charset="-128"/>
              <a:ea typeface="メイリオ" pitchFamily="50" charset="-128"/>
              <a:cs typeface="メイリオ" pitchFamily="50" charset="-128"/>
            </a:rPr>
            <a:t>A</a:t>
          </a:r>
          <a:endParaRPr lang="ja-JP" altLang="en-US" sz="1000" b="1" dirty="0">
            <a:solidFill>
              <a:schemeClr val="accent1"/>
            </a:solidFill>
            <a:latin typeface="メイリオ" pitchFamily="50" charset="-128"/>
            <a:ea typeface="メイリオ" pitchFamily="50" charset="-128"/>
            <a:cs typeface="メイリオ" pitchFamily="50" charset="-128"/>
          </a:endParaRPr>
        </a:p>
      </cdr:txBody>
    </cdr:sp>
  </cdr:relSizeAnchor>
  <cdr:relSizeAnchor xmlns:cdr="http://schemas.openxmlformats.org/drawingml/2006/chartDrawing">
    <cdr:from>
      <cdr:x>0.90087</cdr:x>
      <cdr:y>0.38641</cdr:y>
    </cdr:from>
    <cdr:to>
      <cdr:x>0.98499</cdr:x>
      <cdr:y>0.50299</cdr:y>
    </cdr:to>
    <cdr:sp macro="" textlink="">
      <cdr:nvSpPr>
        <cdr:cNvPr id="3" name="AutoShape 3"/>
        <cdr:cNvSpPr>
          <a:spLocks xmlns:a="http://schemas.openxmlformats.org/drawingml/2006/main" noChangeArrowheads="1"/>
        </cdr:cNvSpPr>
      </cdr:nvSpPr>
      <cdr:spPr bwMode="auto">
        <a:xfrm xmlns:a="http://schemas.openxmlformats.org/drawingml/2006/main">
          <a:off x="3096344" y="973535"/>
          <a:ext cx="289124" cy="293716"/>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2"/>
              </a:solidFill>
              <a:latin typeface="メイリオ" pitchFamily="50" charset="-128"/>
              <a:ea typeface="メイリオ" pitchFamily="50" charset="-128"/>
              <a:cs typeface="メイリオ" pitchFamily="50" charset="-128"/>
            </a:rPr>
            <a:t>B</a:t>
          </a:r>
          <a:endParaRPr lang="ja-JP" altLang="en-US" sz="1000" b="1" dirty="0">
            <a:solidFill>
              <a:schemeClr val="accent2"/>
            </a:solidFill>
            <a:latin typeface="メイリオ" pitchFamily="50" charset="-128"/>
            <a:ea typeface="メイリオ" pitchFamily="50" charset="-128"/>
            <a:cs typeface="メイリオ" pitchFamily="50" charset="-128"/>
          </a:endParaRPr>
        </a:p>
      </cdr:txBody>
    </cdr:sp>
  </cdr:relSizeAnchor>
  <cdr:relSizeAnchor xmlns:cdr="http://schemas.openxmlformats.org/drawingml/2006/chartDrawing">
    <cdr:from>
      <cdr:x>0.90087</cdr:x>
      <cdr:y>0.26983</cdr:y>
    </cdr:from>
    <cdr:to>
      <cdr:x>0.98499</cdr:x>
      <cdr:y>0.38641</cdr:y>
    </cdr:to>
    <cdr:sp macro="" textlink="">
      <cdr:nvSpPr>
        <cdr:cNvPr id="4" name="AutoShape 3"/>
        <cdr:cNvSpPr>
          <a:spLocks xmlns:a="http://schemas.openxmlformats.org/drawingml/2006/main" noChangeArrowheads="1"/>
        </cdr:cNvSpPr>
      </cdr:nvSpPr>
      <cdr:spPr bwMode="auto">
        <a:xfrm xmlns:a="http://schemas.openxmlformats.org/drawingml/2006/main">
          <a:off x="3096344" y="679819"/>
          <a:ext cx="289124" cy="293716"/>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3"/>
              </a:solidFill>
              <a:latin typeface="メイリオ" pitchFamily="50" charset="-128"/>
              <a:ea typeface="メイリオ" pitchFamily="50" charset="-128"/>
              <a:cs typeface="メイリオ" pitchFamily="50" charset="-128"/>
            </a:rPr>
            <a:t>C</a:t>
          </a:r>
          <a:endParaRPr lang="ja-JP" altLang="en-US" sz="1000" b="1" dirty="0">
            <a:solidFill>
              <a:schemeClr val="accent3"/>
            </a:solidFill>
            <a:latin typeface="メイリオ" pitchFamily="50" charset="-128"/>
            <a:ea typeface="メイリオ" pitchFamily="50" charset="-128"/>
            <a:cs typeface="メイリオ" pitchFamily="50" charset="-128"/>
          </a:endParaRPr>
        </a:p>
      </cdr:txBody>
    </cdr:sp>
  </cdr:relSizeAnchor>
  <cdr:relSizeAnchor xmlns:cdr="http://schemas.openxmlformats.org/drawingml/2006/chartDrawing">
    <cdr:from>
      <cdr:x>0.90087</cdr:x>
      <cdr:y>0.14271</cdr:y>
    </cdr:from>
    <cdr:to>
      <cdr:x>0.98499</cdr:x>
      <cdr:y>0.2593</cdr:y>
    </cdr:to>
    <cdr:sp macro="" textlink="">
      <cdr:nvSpPr>
        <cdr:cNvPr id="5" name="AutoShape 3"/>
        <cdr:cNvSpPr>
          <a:spLocks xmlns:a="http://schemas.openxmlformats.org/drawingml/2006/main" noChangeArrowheads="1"/>
        </cdr:cNvSpPr>
      </cdr:nvSpPr>
      <cdr:spPr bwMode="auto">
        <a:xfrm xmlns:a="http://schemas.openxmlformats.org/drawingml/2006/main">
          <a:off x="3096344" y="359540"/>
          <a:ext cx="289124" cy="293741"/>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4"/>
              </a:solidFill>
              <a:latin typeface="メイリオ" pitchFamily="50" charset="-128"/>
              <a:ea typeface="メイリオ" pitchFamily="50" charset="-128"/>
              <a:cs typeface="メイリオ" pitchFamily="50" charset="-128"/>
            </a:rPr>
            <a:t>D</a:t>
          </a:r>
          <a:endParaRPr lang="ja-JP" altLang="en-US" sz="1000" b="1" dirty="0">
            <a:solidFill>
              <a:schemeClr val="accent4"/>
            </a:solidFill>
            <a:latin typeface="メイリオ" pitchFamily="50" charset="-128"/>
            <a:ea typeface="メイリオ" pitchFamily="50" charset="-128"/>
            <a:cs typeface="メイリオ"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0.00644</cdr:x>
      <cdr:y>0</cdr:y>
    </cdr:from>
    <cdr:to>
      <cdr:x>0.00644</cdr:x>
      <cdr:y>0</cdr:y>
    </cdr:to>
    <cdr:grpSp>
      <cdr:nvGrpSpPr>
        <cdr:cNvPr id="2" name="グループ化 1">
          <a:extLst xmlns:a="http://schemas.openxmlformats.org/drawingml/2006/main">
            <a:ext uri="{FF2B5EF4-FFF2-40B4-BE49-F238E27FC236}">
              <a16:creationId xmlns:a16="http://schemas.microsoft.com/office/drawing/2014/main" id="{6678D581-D9A4-3147-9ACD-684C97D33580}"/>
            </a:ext>
          </a:extLst>
        </cdr:cNvPr>
        <cdr:cNvGrpSpPr/>
      </cdr:nvGrpSpPr>
      <cdr:grpSpPr>
        <a:xfrm xmlns:a="http://schemas.openxmlformats.org/drawingml/2006/main">
          <a:off x="17622" y="0"/>
          <a:ext cx="0" cy="0"/>
          <a:chOff x="17622" y="0"/>
          <a:chExt cx="0" cy="0"/>
        </a:xfrm>
      </cdr:grpSpPr>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2022/12/9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2022/12/9</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394202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239805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29</a:t>
            </a:fld>
            <a:endParaRPr kumimoji="1" lang="ja-JP" altLang="en-US"/>
          </a:p>
        </p:txBody>
      </p:sp>
    </p:spTree>
    <p:extLst>
      <p:ext uri="{BB962C8B-B14F-4D97-AF65-F5344CB8AC3E}">
        <p14:creationId xmlns:p14="http://schemas.microsoft.com/office/powerpoint/2010/main" val="266685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35</a:t>
            </a:fld>
            <a:endParaRPr kumimoji="1" lang="ja-JP" altLang="en-US"/>
          </a:p>
        </p:txBody>
      </p:sp>
    </p:spTree>
    <p:extLst>
      <p:ext uri="{BB962C8B-B14F-4D97-AF65-F5344CB8AC3E}">
        <p14:creationId xmlns:p14="http://schemas.microsoft.com/office/powerpoint/2010/main" val="44002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nchor="t" anchorCtr="0">
            <a:spAutoFit/>
          </a:bodyPr>
          <a:lstStyle>
            <a:lvl1pPr algn="l">
              <a:lnSpc>
                <a:spcPct val="110000"/>
              </a:lnSpc>
              <a:defRPr sz="3600" b="1"/>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p:txBody>
          <a:bodyPr/>
          <a:lstStyle>
            <a:lvl1pPr>
              <a:defRPr>
                <a:solidFill>
                  <a:schemeClr val="tx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字幕 2">
            <a:extLst>
              <a:ext uri="{FF2B5EF4-FFF2-40B4-BE49-F238E27FC236}">
                <a16:creationId xmlns:a16="http://schemas.microsoft.com/office/drawing/2014/main" id="{BB3B72FB-FACC-43CF-B0E6-5414783CA1DA}"/>
              </a:ext>
            </a:extLst>
          </p:cNvPr>
          <p:cNvSpPr>
            <a:spLocks noGrp="1"/>
          </p:cNvSpPr>
          <p:nvPr>
            <p:ph type="subTitle" idx="1"/>
          </p:nvPr>
        </p:nvSpPr>
        <p:spPr>
          <a:xfrm>
            <a:off x="812800" y="2499603"/>
            <a:ext cx="8280400" cy="389337"/>
          </a:xfrm>
          <a:prstGeom prst="rect">
            <a:avLst/>
          </a:prstGeom>
        </p:spPr>
        <p:txBody>
          <a:bodyPr wrap="square" lIns="0" tIns="0" rIns="0" bIns="0" anchor="b" anchorCtr="0">
            <a:spAutoFit/>
          </a:bodyPr>
          <a:lstStyle>
            <a:lvl1pPr marL="0" indent="0" algn="l">
              <a:lnSpc>
                <a:spcPct val="120000"/>
              </a:lnSpc>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4247044785"/>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0BF4B38-E87B-445A-B4E3-34B6A3FC93AE}"/>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B7FA9985-DBCC-4D9A-B76B-10246AFCD59D}"/>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C904497-A7C3-4557-AF5C-60A15B67CA45}"/>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054884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ABE0CF2A-7636-404D-A586-76DA2BC5E173}"/>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EAFA7581-92BD-4129-919D-1C9DD5FA6A1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5136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D96F316E-ED50-4681-9605-F1338D2F5227}"/>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EE7954D-86AC-47FC-B2DA-8E3331DD553E}"/>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4994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300BF6DA-F0DC-4118-91E1-C2C1B1B0D780}"/>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A9AE46FF-BFA3-4608-8645-0CFDB75A921B}"/>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859025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裏表紙">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084C3FB-3B69-4A3B-812C-A06519C2DE4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ctrTitle"/>
          </p:nvPr>
        </p:nvSpPr>
        <p:spPr bwMode="gray">
          <a:xfrm>
            <a:off x="812800" y="3104964"/>
            <a:ext cx="8280400" cy="609398"/>
          </a:xfrm>
        </p:spPr>
        <p:txBody>
          <a:bodyPr wrap="square">
            <a:spAutoFit/>
          </a:bodyPr>
          <a:lstStyle>
            <a:lvl1pPr algn="ctr">
              <a:lnSpc>
                <a:spcPct val="110000"/>
              </a:lnSpc>
              <a:defRPr sz="3600" b="1">
                <a:solidFill>
                  <a:schemeClr val="bg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bwMode="gray"/>
        <p:txBody>
          <a:bodyPr/>
          <a:lstStyle>
            <a:lvl1pPr>
              <a:defRPr>
                <a:solidFill>
                  <a:schemeClr val="bg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6479427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4D825F5B-A637-4B67-BFB8-794FCAF16B5E}"/>
              </a:ext>
            </a:extLst>
          </p:cNvPr>
          <p:cNvSpPr>
            <a:spLocks noGrp="1"/>
          </p:cNvSpPr>
          <p:nvPr>
            <p:ph type="ftr" sz="quarter" idx="10"/>
          </p:nvPr>
        </p:nvSpPr>
        <p:spPr/>
        <p:txBody>
          <a:bodyPr/>
          <a:lstStyle/>
          <a:p>
            <a:r>
              <a:rPr lang="en-US" altLang="ja-JP"/>
              <a:t>© Presentation Design</a:t>
            </a:r>
            <a:endParaRPr lang="ja-JP" altLang="en-US" dirty="0"/>
          </a:p>
        </p:txBody>
      </p:sp>
      <p:sp>
        <p:nvSpPr>
          <p:cNvPr id="9" name="スライド番号プレースホルダー 8">
            <a:extLst>
              <a:ext uri="{FF2B5EF4-FFF2-40B4-BE49-F238E27FC236}">
                <a16:creationId xmlns:a16="http://schemas.microsoft.com/office/drawing/2014/main" id="{3C115E19-4A06-4168-9085-83E789D16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7916939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917F67-28C0-48E8-BB7F-49080353AEF9}"/>
              </a:ext>
            </a:extLst>
          </p:cNvPr>
          <p:cNvSpPr>
            <a:spLocks noChangeArrowheads="1"/>
          </p:cNvSpPr>
          <p:nvPr userDrawn="1"/>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solidFill>
                <a:schemeClr val="tx2"/>
              </a:solidFill>
            </a:endParaRPr>
          </a:p>
        </p:txBody>
      </p:sp>
      <p:sp>
        <p:nvSpPr>
          <p:cNvPr id="2" name="タイトル 1"/>
          <p:cNvSpPr>
            <a:spLocks noGrp="1"/>
          </p:cNvSpPr>
          <p:nvPr>
            <p:ph type="title"/>
          </p:nvPr>
        </p:nvSpPr>
        <p:spPr>
          <a:xfrm>
            <a:off x="632520" y="2945131"/>
            <a:ext cx="8640960" cy="931738"/>
          </a:xfrm>
          <a:ln w="6350">
            <a:solidFill>
              <a:schemeClr val="tx2"/>
            </a:solidFill>
          </a:ln>
        </p:spPr>
        <p:txBody>
          <a:bodyPr wrap="square" lIns="251999" tIns="251999" rIns="251999" bIns="180000">
            <a:spAutoFit/>
          </a:bodyPr>
          <a:lstStyle>
            <a:lvl1pPr algn="ctr">
              <a:lnSpc>
                <a:spcPct val="120000"/>
              </a:lnSpc>
              <a:defRPr sz="2800"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0A9B9FE6-C3F3-408A-8600-F8E84042703E}"/>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FE23E56-ECA0-480D-A109-CBCB7B732C53}"/>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38065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847704B3-DBAD-41AF-91A4-04C16CB4715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09C92EC6-27CC-4DAD-9CBB-D16A8301D8ED}"/>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F4F14F26-7E76-4A9F-8E87-6231A2C2134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344744"/>
      </p:ext>
    </p:extLst>
  </p:cSld>
  <p:clrMapOvr>
    <a:masterClrMapping/>
  </p:clrMapOvr>
  <p:extLst>
    <p:ext uri="{DCECCB84-F9BA-43D5-87BE-67443E8EF086}">
      <p15:sldGuideLst xmlns:p15="http://schemas.microsoft.com/office/powerpoint/2012/main">
        <p15:guide id="1" pos="2939" userDrawn="1">
          <p15:clr>
            <a:srgbClr val="FBAE40"/>
          </p15:clr>
        </p15:guide>
        <p15:guide id="3" pos="33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コンテンツ｜3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36AF69DA-19C7-4C84-A918-0C1D73F94FD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5EE5F74-75D7-4D8E-8CED-CB66E7793BD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34514597"/>
      </p:ext>
    </p:extLst>
  </p:cSld>
  <p:clrMapOvr>
    <a:masterClrMapping/>
  </p:clrMapOvr>
  <p:extLst>
    <p:ext uri="{DCECCB84-F9BA-43D5-87BE-67443E8EF086}">
      <p15:sldGuideLst xmlns:p15="http://schemas.microsoft.com/office/powerpoint/2012/main">
        <p15:guide id="1" pos="2099" userDrawn="1">
          <p15:clr>
            <a:srgbClr val="FBAE40"/>
          </p15:clr>
        </p15:guide>
        <p15:guide id="2" pos="4141" userDrawn="1">
          <p15:clr>
            <a:srgbClr val="FBAE40"/>
          </p15:clr>
        </p15:guide>
        <p15:guide id="3" pos="2326" userDrawn="1">
          <p15:clr>
            <a:srgbClr val="FBAE40"/>
          </p15:clr>
        </p15:guide>
        <p15:guide id="4" pos="39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補足情報#1">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C64FBF5E-C770-46F9-8FA5-93B1BC7527FB}"/>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8" name="角丸四角形 7"/>
          <p:cNvSpPr/>
          <p:nvPr userDrawn="1"/>
        </p:nvSpPr>
        <p:spPr bwMode="auto">
          <a:xfrm>
            <a:off x="-1091" y="533"/>
            <a:ext cx="9906000" cy="656692"/>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DD2BD622-8926-40F5-8E7B-BD16FFC763A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9F1C951F-BA74-48A8-9AB1-3CCF4BE05828}"/>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8FAE7443-55FC-4497-A461-3BAFA4281456}"/>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3942276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補足情報#2">
    <p:spTree>
      <p:nvGrpSpPr>
        <p:cNvPr id="1" name=""/>
        <p:cNvGrpSpPr/>
        <p:nvPr/>
      </p:nvGrpSpPr>
      <p:grpSpPr>
        <a:xfrm>
          <a:off x="0" y="0"/>
          <a:ext cx="0" cy="0"/>
          <a:chOff x="0" y="0"/>
          <a:chExt cx="0" cy="0"/>
        </a:xfrm>
      </p:grpSpPr>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3" name="タイトル 2">
            <a:extLst>
              <a:ext uri="{FF2B5EF4-FFF2-40B4-BE49-F238E27FC236}">
                <a16:creationId xmlns:a16="http://schemas.microsoft.com/office/drawing/2014/main" id="{460E26FE-8640-42D6-9E30-14F39D2A7C5F}"/>
              </a:ext>
            </a:extLst>
          </p:cNvPr>
          <p:cNvSpPr>
            <a:spLocks noGrp="1"/>
          </p:cNvSpPr>
          <p:nvPr>
            <p:ph type="title"/>
          </p:nvPr>
        </p:nvSpPr>
        <p:spPr>
          <a:xfrm>
            <a:off x="272480" y="476672"/>
            <a:ext cx="9361040" cy="396044"/>
          </a:xfrm>
        </p:spPr>
        <p:txBody>
          <a:bodyPr/>
          <a:lstStyle>
            <a:lvl1pPr algn="ctr">
              <a:defRPr b="1">
                <a:solidFill>
                  <a:schemeClr val="tx2"/>
                </a:solidFill>
              </a:defRPr>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701A9B9D-DAA6-43A9-9453-17D4EDDFDE85}"/>
              </a:ext>
            </a:extLst>
          </p:cNvPr>
          <p:cNvSpPr>
            <a:spLocks noGrp="1"/>
          </p:cNvSpPr>
          <p:nvPr>
            <p:ph type="ftr" sz="quarter" idx="10"/>
          </p:nvPr>
        </p:nvSpPr>
        <p:spPr>
          <a:xfrm>
            <a:off x="812801" y="6439631"/>
            <a:ext cx="8280400" cy="265733"/>
          </a:xfrm>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3CD99A8E-5B14-4283-AA57-CDB31932E905}"/>
              </a:ext>
            </a:extLst>
          </p:cNvPr>
          <p:cNvSpPr>
            <a:spLocks noGrp="1"/>
          </p:cNvSpPr>
          <p:nvPr>
            <p:ph type="sldNum" sz="quarter" idx="11"/>
          </p:nvPr>
        </p:nvSpPr>
        <p:spPr>
          <a:xfrm>
            <a:off x="9201472" y="6439631"/>
            <a:ext cx="360040"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465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4524C63-17A6-4C1E-AA58-7F82E023FDF9}"/>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32F09B78-2169-4AE6-A062-67BD4752F7B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8250272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bwMode="gray">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6F6B67-EFB8-4A5E-9639-1834F582BCA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1DB4D35-5440-422D-AEF8-67A843BCE3D2}"/>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61200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5">
            <a:extLst>
              <a:ext uri="{FF2B5EF4-FFF2-40B4-BE49-F238E27FC236}">
                <a16:creationId xmlns:a16="http://schemas.microsoft.com/office/drawing/2014/main" id="{FE14A3B2-D897-4040-9B0C-DDA5D2425D60}"/>
              </a:ext>
            </a:extLst>
          </p:cNvPr>
          <p:cNvSpPr>
            <a:spLocks noGrp="1"/>
          </p:cNvSpPr>
          <p:nvPr>
            <p:ph type="ftr" sz="quarter" idx="3"/>
          </p:nvPr>
        </p:nvSpPr>
        <p:spPr>
          <a:xfrm>
            <a:off x="812801" y="6592266"/>
            <a:ext cx="8280400" cy="265733"/>
          </a:xfrm>
          <a:prstGeom prst="rect">
            <a:avLst/>
          </a:prstGeom>
        </p:spPr>
        <p:txBody>
          <a:bodyPr vert="horz" lIns="0" tIns="0" rIns="0" bIns="0" rtlCol="0" anchor="ctr"/>
          <a:lstStyle>
            <a:lvl1pPr algn="ctr">
              <a:defRPr sz="900">
                <a:solidFill>
                  <a:schemeClr val="tx1"/>
                </a:solidFill>
              </a:defRPr>
            </a:lvl1pPr>
          </a:lstStyle>
          <a:p>
            <a:r>
              <a:rPr lang="en-US" altLang="ja-JP" dirty="0"/>
              <a:t>© Presentation Design</a:t>
            </a:r>
            <a:endParaRPr lang="ja-JP" altLang="en-US" dirty="0"/>
          </a:p>
        </p:txBody>
      </p:sp>
      <p:sp>
        <p:nvSpPr>
          <p:cNvPr id="8" name="スライド番号プレースホルダー 5">
            <a:extLst>
              <a:ext uri="{FF2B5EF4-FFF2-40B4-BE49-F238E27FC236}">
                <a16:creationId xmlns:a16="http://schemas.microsoft.com/office/drawing/2014/main" id="{2A0C11AE-607D-4FFF-A554-80D8C7B34075}"/>
              </a:ext>
            </a:extLst>
          </p:cNvPr>
          <p:cNvSpPr>
            <a:spLocks noGrp="1"/>
          </p:cNvSpPr>
          <p:nvPr>
            <p:ph type="sldNum" sz="quarter" idx="4"/>
          </p:nvPr>
        </p:nvSpPr>
        <p:spPr>
          <a:xfrm>
            <a:off x="9273480" y="6592267"/>
            <a:ext cx="475196"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257186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7" r:id="rId5"/>
    <p:sldLayoutId id="2147483759" r:id="rId6"/>
    <p:sldLayoutId id="2147483769" r:id="rId7"/>
    <p:sldLayoutId id="2147483761" r:id="rId8"/>
    <p:sldLayoutId id="2147483762" r:id="rId9"/>
    <p:sldLayoutId id="2147483763" r:id="rId10"/>
    <p:sldLayoutId id="2147483764" r:id="rId11"/>
    <p:sldLayoutId id="2147483765" r:id="rId12"/>
    <p:sldLayoutId id="2147483766" r:id="rId13"/>
    <p:sldLayoutId id="2147483768" r:id="rId14"/>
  </p:sldLayoutIdLst>
  <p:hf hd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userDrawn="1">
          <p15:clr>
            <a:srgbClr val="F26B43"/>
          </p15:clr>
        </p15:guide>
        <p15:guide id="14" pos="3120" userDrawn="1">
          <p15:clr>
            <a:srgbClr val="F26B43"/>
          </p15:clr>
        </p15:guide>
        <p15:guide id="21" pos="512" userDrawn="1">
          <p15:clr>
            <a:srgbClr val="F26B43"/>
          </p15:clr>
        </p15:guide>
        <p15:guide id="22" pos="5728" userDrawn="1">
          <p15:clr>
            <a:srgbClr val="F26B43"/>
          </p15:clr>
        </p15:guide>
        <p15:guide id="23" orient="horz" pos="414" userDrawn="1">
          <p15:clr>
            <a:srgbClr val="F26B43"/>
          </p15:clr>
        </p15:guide>
        <p15:guide id="2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pt.design4u.jp/term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5DACD0-5A67-4BF0-9225-65E4919BC668}"/>
              </a:ext>
            </a:extLst>
          </p:cNvPr>
          <p:cNvSpPr>
            <a:spLocks noGrp="1"/>
          </p:cNvSpPr>
          <p:nvPr>
            <p:ph type="ctrTitle"/>
          </p:nvPr>
        </p:nvSpPr>
        <p:spPr>
          <a:xfrm>
            <a:off x="812800" y="2456892"/>
            <a:ext cx="8280400" cy="609398"/>
          </a:xfrm>
        </p:spPr>
        <p:txBody>
          <a:bodyPr/>
          <a:lstStyle/>
          <a:p>
            <a:r>
              <a:rPr lang="ja-JP" altLang="en-US" dirty="0"/>
              <a:t>デザイン・テンプレート</a:t>
            </a:r>
          </a:p>
        </p:txBody>
      </p:sp>
      <p:sp>
        <p:nvSpPr>
          <p:cNvPr id="6" name="字幕 5">
            <a:extLst>
              <a:ext uri="{FF2B5EF4-FFF2-40B4-BE49-F238E27FC236}">
                <a16:creationId xmlns:a16="http://schemas.microsoft.com/office/drawing/2014/main" id="{10EFEC9F-8813-48F6-873B-1D13CD28F89B}"/>
              </a:ext>
            </a:extLst>
          </p:cNvPr>
          <p:cNvSpPr>
            <a:spLocks noGrp="1"/>
          </p:cNvSpPr>
          <p:nvPr>
            <p:ph type="subTitle" idx="1"/>
          </p:nvPr>
        </p:nvSpPr>
        <p:spPr>
          <a:xfrm>
            <a:off x="812800" y="2030941"/>
            <a:ext cx="8280400" cy="353943"/>
          </a:xfrm>
        </p:spPr>
        <p:txBody>
          <a:bodyPr/>
          <a:lstStyle/>
          <a:p>
            <a:r>
              <a:rPr lang="ja-JP" altLang="en-US" dirty="0"/>
              <a:t>パワーポイントの品質と生産性を向上させる</a:t>
            </a:r>
          </a:p>
        </p:txBody>
      </p:sp>
      <p:grpSp>
        <p:nvGrpSpPr>
          <p:cNvPr id="7" name="グループ化 6">
            <a:extLst>
              <a:ext uri="{FF2B5EF4-FFF2-40B4-BE49-F238E27FC236}">
                <a16:creationId xmlns:a16="http://schemas.microsoft.com/office/drawing/2014/main" id="{7B44D0EC-B6B2-43C6-826E-5547E3B18E88}"/>
              </a:ext>
            </a:extLst>
          </p:cNvPr>
          <p:cNvGrpSpPr/>
          <p:nvPr/>
        </p:nvGrpSpPr>
        <p:grpSpPr>
          <a:xfrm>
            <a:off x="6130389" y="4324107"/>
            <a:ext cx="2963071" cy="207880"/>
            <a:chOff x="1630577" y="5391353"/>
            <a:chExt cx="4676339" cy="328077"/>
          </a:xfrm>
          <a:solidFill>
            <a:schemeClr val="tx2"/>
          </a:solidFill>
        </p:grpSpPr>
        <p:grpSp>
          <p:nvGrpSpPr>
            <p:cNvPr id="8" name="グループ化 7">
              <a:extLst>
                <a:ext uri="{FF2B5EF4-FFF2-40B4-BE49-F238E27FC236}">
                  <a16:creationId xmlns:a16="http://schemas.microsoft.com/office/drawing/2014/main" id="{D2FD4CA8-AAC3-443F-AA38-E41FFFEB833B}"/>
                </a:ext>
              </a:extLst>
            </p:cNvPr>
            <p:cNvGrpSpPr/>
            <p:nvPr/>
          </p:nvGrpSpPr>
          <p:grpSpPr>
            <a:xfrm>
              <a:off x="1630577" y="5391353"/>
              <a:ext cx="2978809" cy="328077"/>
              <a:chOff x="4389519" y="2142121"/>
              <a:chExt cx="1357020" cy="149458"/>
            </a:xfrm>
            <a:grpFill/>
          </p:grpSpPr>
          <p:sp>
            <p:nvSpPr>
              <p:cNvPr id="16" name="Freeform 136">
                <a:extLst>
                  <a:ext uri="{FF2B5EF4-FFF2-40B4-BE49-F238E27FC236}">
                    <a16:creationId xmlns:a16="http://schemas.microsoft.com/office/drawing/2014/main" id="{87DA652F-B564-4AA6-9979-D1B5F9415891}"/>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37">
                <a:extLst>
                  <a:ext uri="{FF2B5EF4-FFF2-40B4-BE49-F238E27FC236}">
                    <a16:creationId xmlns:a16="http://schemas.microsoft.com/office/drawing/2014/main" id="{353E10C9-0536-4306-8FA6-81BB369B0895}"/>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38">
                <a:extLst>
                  <a:ext uri="{FF2B5EF4-FFF2-40B4-BE49-F238E27FC236}">
                    <a16:creationId xmlns:a16="http://schemas.microsoft.com/office/drawing/2014/main" id="{9F5FC737-9868-48C3-8B3F-A031D9EE1945}"/>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39">
                <a:extLst>
                  <a:ext uri="{FF2B5EF4-FFF2-40B4-BE49-F238E27FC236}">
                    <a16:creationId xmlns:a16="http://schemas.microsoft.com/office/drawing/2014/main" id="{A2A8AF2F-2BF8-4FC3-BEB5-AC4DC14B805F}"/>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0">
                <a:extLst>
                  <a:ext uri="{FF2B5EF4-FFF2-40B4-BE49-F238E27FC236}">
                    <a16:creationId xmlns:a16="http://schemas.microsoft.com/office/drawing/2014/main" id="{89BCA5BC-7E90-4948-BEDE-A5914B89705C}"/>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1">
                <a:extLst>
                  <a:ext uri="{FF2B5EF4-FFF2-40B4-BE49-F238E27FC236}">
                    <a16:creationId xmlns:a16="http://schemas.microsoft.com/office/drawing/2014/main" id="{97A61F71-E9F9-4F6B-ABD8-07666F5C02B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2">
                <a:extLst>
                  <a:ext uri="{FF2B5EF4-FFF2-40B4-BE49-F238E27FC236}">
                    <a16:creationId xmlns:a16="http://schemas.microsoft.com/office/drawing/2014/main" id="{91CD1A6E-9B46-4C40-A98E-3A4704D67D1D}"/>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3">
                <a:extLst>
                  <a:ext uri="{FF2B5EF4-FFF2-40B4-BE49-F238E27FC236}">
                    <a16:creationId xmlns:a16="http://schemas.microsoft.com/office/drawing/2014/main" id="{68EA5EF1-620A-40DB-9AC5-E86130077A3C}"/>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4">
                <a:extLst>
                  <a:ext uri="{FF2B5EF4-FFF2-40B4-BE49-F238E27FC236}">
                    <a16:creationId xmlns:a16="http://schemas.microsoft.com/office/drawing/2014/main" id="{B7199BAC-F28C-44CF-9137-BD38C885A69F}"/>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5" name="Freeform 145">
                <a:extLst>
                  <a:ext uri="{FF2B5EF4-FFF2-40B4-BE49-F238E27FC236}">
                    <a16:creationId xmlns:a16="http://schemas.microsoft.com/office/drawing/2014/main" id="{8DA50CCE-1D65-42C3-BE3A-0C8E479038E2}"/>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6" name="Freeform 146">
                <a:extLst>
                  <a:ext uri="{FF2B5EF4-FFF2-40B4-BE49-F238E27FC236}">
                    <a16:creationId xmlns:a16="http://schemas.microsoft.com/office/drawing/2014/main" id="{92615095-17E1-4320-A09B-97F545382301}"/>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7" name="Freeform 147">
                <a:extLst>
                  <a:ext uri="{FF2B5EF4-FFF2-40B4-BE49-F238E27FC236}">
                    <a16:creationId xmlns:a16="http://schemas.microsoft.com/office/drawing/2014/main" id="{B33208D6-49B5-482B-A5ED-60D4B63ACF5A}"/>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9" name="グループ化 8">
              <a:extLst>
                <a:ext uri="{FF2B5EF4-FFF2-40B4-BE49-F238E27FC236}">
                  <a16:creationId xmlns:a16="http://schemas.microsoft.com/office/drawing/2014/main" id="{C0BD60D3-D354-429B-B81D-35B191311EB3}"/>
                </a:ext>
              </a:extLst>
            </p:cNvPr>
            <p:cNvGrpSpPr/>
            <p:nvPr/>
          </p:nvGrpSpPr>
          <p:grpSpPr>
            <a:xfrm>
              <a:off x="4772119" y="5391353"/>
              <a:ext cx="1534797" cy="328077"/>
              <a:chOff x="4709780" y="2337103"/>
              <a:chExt cx="699189" cy="149458"/>
            </a:xfrm>
            <a:grpFill/>
          </p:grpSpPr>
          <p:sp>
            <p:nvSpPr>
              <p:cNvPr id="10" name="Freeform 148">
                <a:extLst>
                  <a:ext uri="{FF2B5EF4-FFF2-40B4-BE49-F238E27FC236}">
                    <a16:creationId xmlns:a16="http://schemas.microsoft.com/office/drawing/2014/main" id="{6E5E908E-2165-4C49-B4A4-4F6C14FCB275}"/>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49">
                <a:extLst>
                  <a:ext uri="{FF2B5EF4-FFF2-40B4-BE49-F238E27FC236}">
                    <a16:creationId xmlns:a16="http://schemas.microsoft.com/office/drawing/2014/main" id="{87871613-4B2C-41FF-B622-66ABC91657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0">
                <a:extLst>
                  <a:ext uri="{FF2B5EF4-FFF2-40B4-BE49-F238E27FC236}">
                    <a16:creationId xmlns:a16="http://schemas.microsoft.com/office/drawing/2014/main" id="{EEEDFE99-B0FC-42D7-A9EA-2570CCF6981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3" name="Freeform 151">
                <a:extLst>
                  <a:ext uri="{FF2B5EF4-FFF2-40B4-BE49-F238E27FC236}">
                    <a16:creationId xmlns:a16="http://schemas.microsoft.com/office/drawing/2014/main" id="{4C9BEEEF-19E5-4CFF-ACF0-AABC99FB8DC6}"/>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52">
                <a:extLst>
                  <a:ext uri="{FF2B5EF4-FFF2-40B4-BE49-F238E27FC236}">
                    <a16:creationId xmlns:a16="http://schemas.microsoft.com/office/drawing/2014/main" id="{A3028700-F489-4D50-9B18-C80C4DBF9034}"/>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5" name="Freeform 153">
                <a:extLst>
                  <a:ext uri="{FF2B5EF4-FFF2-40B4-BE49-F238E27FC236}">
                    <a16:creationId xmlns:a16="http://schemas.microsoft.com/office/drawing/2014/main" id="{5015ABEA-5241-49E6-BC5F-C79E9F132E5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8" name="グループ化 27">
            <a:extLst>
              <a:ext uri="{FF2B5EF4-FFF2-40B4-BE49-F238E27FC236}">
                <a16:creationId xmlns:a16="http://schemas.microsoft.com/office/drawing/2014/main" id="{B7AAD78C-539A-4A59-BD56-768A4AB61B62}"/>
              </a:ext>
            </a:extLst>
          </p:cNvPr>
          <p:cNvGrpSpPr/>
          <p:nvPr/>
        </p:nvGrpSpPr>
        <p:grpSpPr>
          <a:xfrm>
            <a:off x="7446183" y="4651989"/>
            <a:ext cx="1650109" cy="145163"/>
            <a:chOff x="4184722" y="4741141"/>
            <a:chExt cx="1455233" cy="128019"/>
          </a:xfrm>
          <a:solidFill>
            <a:schemeClr val="tx2"/>
          </a:solidFill>
        </p:grpSpPr>
        <p:sp>
          <p:nvSpPr>
            <p:cNvPr id="29" name="Freeform 67">
              <a:extLst>
                <a:ext uri="{FF2B5EF4-FFF2-40B4-BE49-F238E27FC236}">
                  <a16:creationId xmlns:a16="http://schemas.microsoft.com/office/drawing/2014/main" id="{D8B3D059-B7EF-4935-BB0E-205561108A65}"/>
                </a:ext>
              </a:extLst>
            </p:cNvPr>
            <p:cNvSpPr>
              <a:spLocks/>
            </p:cNvSpPr>
            <p:nvPr/>
          </p:nvSpPr>
          <p:spPr bwMode="auto">
            <a:xfrm>
              <a:off x="4184722" y="474206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8">
              <a:extLst>
                <a:ext uri="{FF2B5EF4-FFF2-40B4-BE49-F238E27FC236}">
                  <a16:creationId xmlns:a16="http://schemas.microsoft.com/office/drawing/2014/main" id="{7D34A9E7-CE68-4A13-8FE3-BD359535DCCE}"/>
                </a:ext>
              </a:extLst>
            </p:cNvPr>
            <p:cNvSpPr>
              <a:spLocks/>
            </p:cNvSpPr>
            <p:nvPr/>
          </p:nvSpPr>
          <p:spPr bwMode="auto">
            <a:xfrm>
              <a:off x="427424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9">
              <a:extLst>
                <a:ext uri="{FF2B5EF4-FFF2-40B4-BE49-F238E27FC236}">
                  <a16:creationId xmlns:a16="http://schemas.microsoft.com/office/drawing/2014/main" id="{9B53798A-E246-487C-9E55-1273104E47D7}"/>
                </a:ext>
              </a:extLst>
            </p:cNvPr>
            <p:cNvSpPr>
              <a:spLocks/>
            </p:cNvSpPr>
            <p:nvPr/>
          </p:nvSpPr>
          <p:spPr bwMode="auto">
            <a:xfrm>
              <a:off x="4322017"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70">
              <a:extLst>
                <a:ext uri="{FF2B5EF4-FFF2-40B4-BE49-F238E27FC236}">
                  <a16:creationId xmlns:a16="http://schemas.microsoft.com/office/drawing/2014/main" id="{7D2DC363-6C77-43B0-B39D-A27862CB421B}"/>
                </a:ext>
              </a:extLst>
            </p:cNvPr>
            <p:cNvSpPr>
              <a:spLocks noEditPoints="1"/>
            </p:cNvSpPr>
            <p:nvPr/>
          </p:nvSpPr>
          <p:spPr bwMode="auto">
            <a:xfrm>
              <a:off x="4366081" y="477082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1">
              <a:extLst>
                <a:ext uri="{FF2B5EF4-FFF2-40B4-BE49-F238E27FC236}">
                  <a16:creationId xmlns:a16="http://schemas.microsoft.com/office/drawing/2014/main" id="{944A87C1-5E5D-4B77-819F-8CA304DAFC8F}"/>
                </a:ext>
              </a:extLst>
            </p:cNvPr>
            <p:cNvSpPr>
              <a:spLocks noEditPoints="1"/>
            </p:cNvSpPr>
            <p:nvPr/>
          </p:nvSpPr>
          <p:spPr bwMode="auto">
            <a:xfrm>
              <a:off x="4517473" y="477082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2">
              <a:extLst>
                <a:ext uri="{FF2B5EF4-FFF2-40B4-BE49-F238E27FC236}">
                  <a16:creationId xmlns:a16="http://schemas.microsoft.com/office/drawing/2014/main" id="{2739F94B-7B2D-465F-BD27-A161F16A3151}"/>
                </a:ext>
              </a:extLst>
            </p:cNvPr>
            <p:cNvSpPr>
              <a:spLocks/>
            </p:cNvSpPr>
            <p:nvPr/>
          </p:nvSpPr>
          <p:spPr bwMode="auto">
            <a:xfrm>
              <a:off x="4546231" y="474299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3">
              <a:extLst>
                <a:ext uri="{FF2B5EF4-FFF2-40B4-BE49-F238E27FC236}">
                  <a16:creationId xmlns:a16="http://schemas.microsoft.com/office/drawing/2014/main" id="{B6145820-9E27-4B0B-BC6C-C0371048019B}"/>
                </a:ext>
              </a:extLst>
            </p:cNvPr>
            <p:cNvSpPr>
              <a:spLocks/>
            </p:cNvSpPr>
            <p:nvPr/>
          </p:nvSpPr>
          <p:spPr bwMode="auto">
            <a:xfrm>
              <a:off x="4596325" y="474299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74">
              <a:extLst>
                <a:ext uri="{FF2B5EF4-FFF2-40B4-BE49-F238E27FC236}">
                  <a16:creationId xmlns:a16="http://schemas.microsoft.com/office/drawing/2014/main" id="{DC21C05F-6629-4F66-A371-F4A7F18A09B0}"/>
                </a:ext>
              </a:extLst>
            </p:cNvPr>
            <p:cNvSpPr>
              <a:spLocks noEditPoints="1"/>
            </p:cNvSpPr>
            <p:nvPr/>
          </p:nvSpPr>
          <p:spPr bwMode="auto">
            <a:xfrm>
              <a:off x="4653377" y="477082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75">
              <a:extLst>
                <a:ext uri="{FF2B5EF4-FFF2-40B4-BE49-F238E27FC236}">
                  <a16:creationId xmlns:a16="http://schemas.microsoft.com/office/drawing/2014/main" id="{1E416B85-2511-4874-B957-EA2627C0E80C}"/>
                </a:ext>
              </a:extLst>
            </p:cNvPr>
            <p:cNvSpPr>
              <a:spLocks noEditPoints="1"/>
            </p:cNvSpPr>
            <p:nvPr/>
          </p:nvSpPr>
          <p:spPr bwMode="auto">
            <a:xfrm>
              <a:off x="4735012" y="477082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76">
              <a:extLst>
                <a:ext uri="{FF2B5EF4-FFF2-40B4-BE49-F238E27FC236}">
                  <a16:creationId xmlns:a16="http://schemas.microsoft.com/office/drawing/2014/main" id="{1FEB14C3-C038-4125-A4C9-2892B86E4BC1}"/>
                </a:ext>
              </a:extLst>
            </p:cNvPr>
            <p:cNvSpPr>
              <a:spLocks/>
            </p:cNvSpPr>
            <p:nvPr/>
          </p:nvSpPr>
          <p:spPr bwMode="auto">
            <a:xfrm>
              <a:off x="482082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77">
              <a:extLst>
                <a:ext uri="{FF2B5EF4-FFF2-40B4-BE49-F238E27FC236}">
                  <a16:creationId xmlns:a16="http://schemas.microsoft.com/office/drawing/2014/main" id="{BDCE1151-7FE4-4499-9913-07C63A234B11}"/>
                </a:ext>
              </a:extLst>
            </p:cNvPr>
            <p:cNvSpPr>
              <a:spLocks/>
            </p:cNvSpPr>
            <p:nvPr/>
          </p:nvSpPr>
          <p:spPr bwMode="auto">
            <a:xfrm>
              <a:off x="4872771" y="482045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78">
              <a:extLst>
                <a:ext uri="{FF2B5EF4-FFF2-40B4-BE49-F238E27FC236}">
                  <a16:creationId xmlns:a16="http://schemas.microsoft.com/office/drawing/2014/main" id="{40C26F56-ECC6-4946-8CD0-6E8C8CAFE888}"/>
                </a:ext>
              </a:extLst>
            </p:cNvPr>
            <p:cNvSpPr>
              <a:spLocks noEditPoints="1"/>
            </p:cNvSpPr>
            <p:nvPr/>
          </p:nvSpPr>
          <p:spPr bwMode="auto">
            <a:xfrm>
              <a:off x="4910806" y="474206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9">
              <a:extLst>
                <a:ext uri="{FF2B5EF4-FFF2-40B4-BE49-F238E27FC236}">
                  <a16:creationId xmlns:a16="http://schemas.microsoft.com/office/drawing/2014/main" id="{68C3DB86-6385-4167-8F1F-7FF35A3E95DD}"/>
                </a:ext>
              </a:extLst>
            </p:cNvPr>
            <p:cNvSpPr>
              <a:spLocks noEditPoints="1"/>
            </p:cNvSpPr>
            <p:nvPr/>
          </p:nvSpPr>
          <p:spPr bwMode="auto">
            <a:xfrm>
              <a:off x="4991049" y="477082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80">
              <a:extLst>
                <a:ext uri="{FF2B5EF4-FFF2-40B4-BE49-F238E27FC236}">
                  <a16:creationId xmlns:a16="http://schemas.microsoft.com/office/drawing/2014/main" id="{B821832F-CA04-4CED-90FD-8150EDCEABD2}"/>
                </a:ext>
              </a:extLst>
            </p:cNvPr>
            <p:cNvSpPr>
              <a:spLocks/>
            </p:cNvSpPr>
            <p:nvPr/>
          </p:nvSpPr>
          <p:spPr bwMode="auto">
            <a:xfrm>
              <a:off x="5065726"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81">
              <a:extLst>
                <a:ext uri="{FF2B5EF4-FFF2-40B4-BE49-F238E27FC236}">
                  <a16:creationId xmlns:a16="http://schemas.microsoft.com/office/drawing/2014/main" id="{93DFFFF6-8F2E-421A-82E1-1DEB269234B2}"/>
                </a:ext>
              </a:extLst>
            </p:cNvPr>
            <p:cNvSpPr>
              <a:spLocks noEditPoints="1"/>
            </p:cNvSpPr>
            <p:nvPr/>
          </p:nvSpPr>
          <p:spPr bwMode="auto">
            <a:xfrm>
              <a:off x="5123242" y="474114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2">
              <a:extLst>
                <a:ext uri="{FF2B5EF4-FFF2-40B4-BE49-F238E27FC236}">
                  <a16:creationId xmlns:a16="http://schemas.microsoft.com/office/drawing/2014/main" id="{6200E90C-6365-44B8-B95C-72A08B9E08D1}"/>
                </a:ext>
              </a:extLst>
            </p:cNvPr>
            <p:cNvSpPr>
              <a:spLocks noEditPoints="1"/>
            </p:cNvSpPr>
            <p:nvPr/>
          </p:nvSpPr>
          <p:spPr bwMode="auto">
            <a:xfrm>
              <a:off x="5168234" y="477082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83">
              <a:extLst>
                <a:ext uri="{FF2B5EF4-FFF2-40B4-BE49-F238E27FC236}">
                  <a16:creationId xmlns:a16="http://schemas.microsoft.com/office/drawing/2014/main" id="{0AB3E611-0EA1-4A13-AE4F-0A9758CF57DF}"/>
                </a:ext>
              </a:extLst>
            </p:cNvPr>
            <p:cNvSpPr>
              <a:spLocks/>
            </p:cNvSpPr>
            <p:nvPr/>
          </p:nvSpPr>
          <p:spPr bwMode="auto">
            <a:xfrm>
              <a:off x="5237346" y="477082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4">
              <a:extLst>
                <a:ext uri="{FF2B5EF4-FFF2-40B4-BE49-F238E27FC236}">
                  <a16:creationId xmlns:a16="http://schemas.microsoft.com/office/drawing/2014/main" id="{E013D764-04E0-4392-974A-CC044159BF51}"/>
                </a:ext>
              </a:extLst>
            </p:cNvPr>
            <p:cNvSpPr>
              <a:spLocks noEditPoints="1"/>
            </p:cNvSpPr>
            <p:nvPr/>
          </p:nvSpPr>
          <p:spPr bwMode="auto">
            <a:xfrm>
              <a:off x="5321300" y="474392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5">
              <a:extLst>
                <a:ext uri="{FF2B5EF4-FFF2-40B4-BE49-F238E27FC236}">
                  <a16:creationId xmlns:a16="http://schemas.microsoft.com/office/drawing/2014/main" id="{6B5EACDE-DF66-4244-820C-C1BCC0611EAA}"/>
                </a:ext>
              </a:extLst>
            </p:cNvPr>
            <p:cNvSpPr>
              <a:spLocks/>
            </p:cNvSpPr>
            <p:nvPr/>
          </p:nvSpPr>
          <p:spPr bwMode="auto">
            <a:xfrm>
              <a:off x="5401543" y="477082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6">
              <a:extLst>
                <a:ext uri="{FF2B5EF4-FFF2-40B4-BE49-F238E27FC236}">
                  <a16:creationId xmlns:a16="http://schemas.microsoft.com/office/drawing/2014/main" id="{10F154B9-81D9-42CB-B6A3-45FF83B5279C}"/>
                </a:ext>
              </a:extLst>
            </p:cNvPr>
            <p:cNvSpPr>
              <a:spLocks/>
            </p:cNvSpPr>
            <p:nvPr/>
          </p:nvSpPr>
          <p:spPr bwMode="auto">
            <a:xfrm>
              <a:off x="5490600" y="482045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87">
              <a:extLst>
                <a:ext uri="{FF2B5EF4-FFF2-40B4-BE49-F238E27FC236}">
                  <a16:creationId xmlns:a16="http://schemas.microsoft.com/office/drawing/2014/main" id="{DE731C54-45DA-4474-B47F-D099E1893B69}"/>
                </a:ext>
              </a:extLst>
            </p:cNvPr>
            <p:cNvSpPr>
              <a:spLocks noEditPoints="1"/>
            </p:cNvSpPr>
            <p:nvPr/>
          </p:nvSpPr>
          <p:spPr bwMode="auto">
            <a:xfrm>
              <a:off x="5509617" y="474114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8">
              <a:extLst>
                <a:ext uri="{FF2B5EF4-FFF2-40B4-BE49-F238E27FC236}">
                  <a16:creationId xmlns:a16="http://schemas.microsoft.com/office/drawing/2014/main" id="{CFB7754F-C31E-4AC1-8FA7-B23F54255B2C}"/>
                </a:ext>
              </a:extLst>
            </p:cNvPr>
            <p:cNvSpPr>
              <a:spLocks noEditPoints="1"/>
            </p:cNvSpPr>
            <p:nvPr/>
          </p:nvSpPr>
          <p:spPr bwMode="auto">
            <a:xfrm>
              <a:off x="5566205" y="477082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80">
              <a:extLst>
                <a:ext uri="{FF2B5EF4-FFF2-40B4-BE49-F238E27FC236}">
                  <a16:creationId xmlns:a16="http://schemas.microsoft.com/office/drawing/2014/main" id="{9D21659A-268C-4631-A6F9-756C9C80C9C5}"/>
                </a:ext>
              </a:extLst>
            </p:cNvPr>
            <p:cNvSpPr>
              <a:spLocks/>
            </p:cNvSpPr>
            <p:nvPr/>
          </p:nvSpPr>
          <p:spPr bwMode="auto">
            <a:xfrm>
              <a:off x="4451067"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 name="AutoShape 3">
            <a:extLst>
              <a:ext uri="{FF2B5EF4-FFF2-40B4-BE49-F238E27FC236}">
                <a16:creationId xmlns:a16="http://schemas.microsoft.com/office/drawing/2014/main" id="{751EC3F6-17CF-4EDB-AF96-A9A75F67F95F}"/>
              </a:ext>
            </a:extLst>
          </p:cNvPr>
          <p:cNvSpPr>
            <a:spLocks noChangeArrowheads="1"/>
          </p:cNvSpPr>
          <p:nvPr/>
        </p:nvSpPr>
        <p:spPr bwMode="auto">
          <a:xfrm>
            <a:off x="668524" y="3122283"/>
            <a:ext cx="4284476"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sz="2000" dirty="0"/>
              <a:t>［ デザインパーツ集 ］</a:t>
            </a:r>
            <a:endParaRPr lang="ja-JP" altLang="en-US" sz="22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210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8D000FF-FF71-4263-9F59-9047816CD26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F4967B00-303F-43B5-B842-5ED284DA8F95}"/>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4" name="タイトル 3">
            <a:extLst>
              <a:ext uri="{FF2B5EF4-FFF2-40B4-BE49-F238E27FC236}">
                <a16:creationId xmlns:a16="http://schemas.microsoft.com/office/drawing/2014/main" id="{959A7A49-334C-4725-AA13-E6EA23BE7E0B}"/>
              </a:ext>
            </a:extLst>
          </p:cNvPr>
          <p:cNvSpPr>
            <a:spLocks noGrp="1"/>
          </p:cNvSpPr>
          <p:nvPr>
            <p:ph type="title"/>
          </p:nvPr>
        </p:nvSpPr>
        <p:spPr/>
        <p:txBody>
          <a:bodyPr/>
          <a:lstStyle/>
          <a:p>
            <a:r>
              <a:rPr kumimoji="1" lang="en-US" altLang="ja-JP" dirty="0"/>
              <a:t>5. </a:t>
            </a:r>
            <a:r>
              <a:rPr kumimoji="1" lang="ja-JP" altLang="en-US" dirty="0"/>
              <a:t>キャプション（大）</a:t>
            </a:r>
          </a:p>
        </p:txBody>
      </p:sp>
      <p:sp>
        <p:nvSpPr>
          <p:cNvPr id="5" name="AutoShape 3">
            <a:extLst>
              <a:ext uri="{FF2B5EF4-FFF2-40B4-BE49-F238E27FC236}">
                <a16:creationId xmlns:a16="http://schemas.microsoft.com/office/drawing/2014/main" id="{7C1E583D-0FCA-4020-BFB8-8B5804785979}"/>
              </a:ext>
            </a:extLst>
          </p:cNvPr>
          <p:cNvSpPr>
            <a:spLocks noChangeArrowheads="1"/>
          </p:cNvSpPr>
          <p:nvPr/>
        </p:nvSpPr>
        <p:spPr bwMode="gray">
          <a:xfrm>
            <a:off x="810130" y="1880828"/>
            <a:ext cx="2378674" cy="651121"/>
          </a:xfrm>
          <a:prstGeom prst="roundRect">
            <a:avLst>
              <a:gd name="adj" fmla="val 0"/>
            </a:avLst>
          </a:prstGeom>
          <a:noFill/>
          <a:ln w="6350">
            <a:solidFill>
              <a:schemeClr val="tx1"/>
            </a:solidFill>
          </a:ln>
          <a:effectLst/>
        </p:spPr>
        <p:txBody>
          <a:bodyPr wrap="square" lIns="251999" tIns="144000" rIns="251999" bIns="108000" anchor="ctr" anchorCtr="0">
            <a:spAutoFit/>
          </a:bodyPr>
          <a:lstStyle/>
          <a:p>
            <a:pPr lvl="0" algn="ctr">
              <a:lnSpc>
                <a:spcPct val="110000"/>
              </a:lnSpc>
            </a:pPr>
            <a:r>
              <a:rPr lang="ja-JP" altLang="en-US" sz="2200">
                <a:latin typeface="+mj-ea"/>
                <a:ea typeface="+mj-ea"/>
                <a:cs typeface="メイリオ" pitchFamily="50" charset="-128"/>
              </a:rPr>
              <a:t>キャプション</a:t>
            </a:r>
            <a:endParaRPr lang="en-US" altLang="ja-JP" sz="2200" dirty="0">
              <a:latin typeface="+mj-ea"/>
              <a:ea typeface="+mj-ea"/>
              <a:cs typeface="メイリオ" pitchFamily="50" charset="-128"/>
            </a:endParaRPr>
          </a:p>
        </p:txBody>
      </p:sp>
      <p:sp>
        <p:nvSpPr>
          <p:cNvPr id="6" name="AutoShape 3">
            <a:extLst>
              <a:ext uri="{FF2B5EF4-FFF2-40B4-BE49-F238E27FC236}">
                <a16:creationId xmlns:a16="http://schemas.microsoft.com/office/drawing/2014/main" id="{E9FDF87F-741A-48F0-965F-481CDCBCDAB3}"/>
              </a:ext>
            </a:extLst>
          </p:cNvPr>
          <p:cNvSpPr>
            <a:spLocks noChangeArrowheads="1"/>
          </p:cNvSpPr>
          <p:nvPr/>
        </p:nvSpPr>
        <p:spPr bwMode="gray">
          <a:xfrm>
            <a:off x="3764868" y="1880828"/>
            <a:ext cx="2378012" cy="651121"/>
          </a:xfrm>
          <a:prstGeom prst="roundRect">
            <a:avLst>
              <a:gd name="adj" fmla="val 0"/>
            </a:avLst>
          </a:prstGeom>
          <a:noFill/>
          <a:ln w="6350">
            <a:solidFill>
              <a:schemeClr val="tx2"/>
            </a:solidFill>
          </a:ln>
          <a:effectLst/>
        </p:spPr>
        <p:txBody>
          <a:bodyPr wrap="square" lIns="251999" tIns="144000" rIns="251999" bIns="108000" anchor="ctr" anchorCtr="0">
            <a:spAutoFit/>
          </a:bodyPr>
          <a:lstStyle/>
          <a:p>
            <a:pPr lvl="0" algn="ctr">
              <a:lnSpc>
                <a:spcPct val="110000"/>
              </a:lnSpc>
            </a:pPr>
            <a:r>
              <a:rPr lang="ja-JP" altLang="en-US" sz="2200" dirty="0">
                <a:solidFill>
                  <a:schemeClr val="tx2"/>
                </a:solidFill>
                <a:latin typeface="+mj-ea"/>
                <a:ea typeface="+mj-ea"/>
                <a:cs typeface="メイリオ" pitchFamily="50" charset="-128"/>
              </a:rPr>
              <a:t>キャプション</a:t>
            </a:r>
            <a:endParaRPr lang="en-US" altLang="ja-JP" sz="2200" dirty="0">
              <a:solidFill>
                <a:schemeClr val="tx2"/>
              </a:solidFill>
              <a:latin typeface="+mj-ea"/>
              <a:ea typeface="+mj-ea"/>
              <a:cs typeface="メイリオ" pitchFamily="50" charset="-128"/>
            </a:endParaRPr>
          </a:p>
        </p:txBody>
      </p:sp>
      <p:sp>
        <p:nvSpPr>
          <p:cNvPr id="7" name="AutoShape 3">
            <a:extLst>
              <a:ext uri="{FF2B5EF4-FFF2-40B4-BE49-F238E27FC236}">
                <a16:creationId xmlns:a16="http://schemas.microsoft.com/office/drawing/2014/main" id="{98F72D21-814C-40ED-A5BA-47311452E7CA}"/>
              </a:ext>
            </a:extLst>
          </p:cNvPr>
          <p:cNvSpPr>
            <a:spLocks noChangeArrowheads="1"/>
          </p:cNvSpPr>
          <p:nvPr/>
        </p:nvSpPr>
        <p:spPr bwMode="gray">
          <a:xfrm>
            <a:off x="6714526" y="1880828"/>
            <a:ext cx="2378934" cy="651121"/>
          </a:xfrm>
          <a:prstGeom prst="roundRect">
            <a:avLst>
              <a:gd name="adj" fmla="val 0"/>
            </a:avLst>
          </a:prstGeom>
          <a:noFill/>
          <a:ln w="6350">
            <a:solidFill>
              <a:schemeClr val="accent3"/>
            </a:solidFill>
          </a:ln>
          <a:effectLst/>
        </p:spPr>
        <p:txBody>
          <a:bodyPr wrap="square" lIns="251999" tIns="144000" rIns="251999" bIns="108000" anchor="ctr" anchorCtr="0">
            <a:spAutoFit/>
          </a:bodyPr>
          <a:lstStyle/>
          <a:p>
            <a:pPr lvl="0" algn="ctr">
              <a:lnSpc>
                <a:spcPct val="110000"/>
              </a:lnSpc>
            </a:pPr>
            <a:r>
              <a:rPr lang="ja-JP" altLang="en-US" sz="2200" dirty="0">
                <a:solidFill>
                  <a:schemeClr val="accent3"/>
                </a:solidFill>
                <a:latin typeface="+mj-ea"/>
                <a:ea typeface="+mj-ea"/>
                <a:cs typeface="メイリオ" pitchFamily="50" charset="-128"/>
              </a:rPr>
              <a:t>キャプション</a:t>
            </a:r>
            <a:endParaRPr lang="en-US" altLang="ja-JP" sz="2200" dirty="0">
              <a:solidFill>
                <a:schemeClr val="accent3"/>
              </a:solidFill>
              <a:latin typeface="+mj-ea"/>
              <a:ea typeface="+mj-ea"/>
              <a:cs typeface="メイリオ" pitchFamily="50" charset="-128"/>
            </a:endParaRPr>
          </a:p>
        </p:txBody>
      </p:sp>
      <p:sp>
        <p:nvSpPr>
          <p:cNvPr id="8" name="AutoShape 3">
            <a:extLst>
              <a:ext uri="{FF2B5EF4-FFF2-40B4-BE49-F238E27FC236}">
                <a16:creationId xmlns:a16="http://schemas.microsoft.com/office/drawing/2014/main" id="{2127E897-BC54-4C98-AB81-353819349C5B}"/>
              </a:ext>
            </a:extLst>
          </p:cNvPr>
          <p:cNvSpPr>
            <a:spLocks noChangeArrowheads="1"/>
          </p:cNvSpPr>
          <p:nvPr/>
        </p:nvSpPr>
        <p:spPr bwMode="gray">
          <a:xfrm>
            <a:off x="810130" y="3104187"/>
            <a:ext cx="2378674" cy="651121"/>
          </a:xfrm>
          <a:prstGeom prst="roundRect">
            <a:avLst>
              <a:gd name="adj" fmla="val 0"/>
            </a:avLst>
          </a:prstGeom>
          <a:solidFill>
            <a:schemeClr val="bg1">
              <a:lumMod val="95000"/>
            </a:schemeClr>
          </a:solidFill>
          <a:ln w="6350">
            <a:solidFill>
              <a:schemeClr val="tx1"/>
            </a:solidFill>
          </a:ln>
          <a:effectLst/>
        </p:spPr>
        <p:txBody>
          <a:bodyPr wrap="square" lIns="251999" tIns="144000" rIns="251999" bIns="108000" anchor="ctr" anchorCtr="0">
            <a:spAutoFit/>
          </a:bodyPr>
          <a:lstStyle/>
          <a:p>
            <a:pPr lvl="0" algn="ctr">
              <a:lnSpc>
                <a:spcPct val="110000"/>
              </a:lnSpc>
            </a:pPr>
            <a:r>
              <a:rPr lang="ja-JP" altLang="en-US" sz="2200" dirty="0">
                <a:latin typeface="+mj-ea"/>
                <a:ea typeface="+mj-ea"/>
                <a:cs typeface="メイリオ" pitchFamily="50" charset="-128"/>
              </a:rPr>
              <a:t>キャプション</a:t>
            </a:r>
            <a:endParaRPr lang="en-US" altLang="ja-JP" sz="2200" dirty="0">
              <a:latin typeface="+mj-ea"/>
              <a:ea typeface="+mj-ea"/>
              <a:cs typeface="メイリオ" pitchFamily="50" charset="-128"/>
            </a:endParaRPr>
          </a:p>
        </p:txBody>
      </p:sp>
      <p:sp>
        <p:nvSpPr>
          <p:cNvPr id="9" name="AutoShape 3">
            <a:extLst>
              <a:ext uri="{FF2B5EF4-FFF2-40B4-BE49-F238E27FC236}">
                <a16:creationId xmlns:a16="http://schemas.microsoft.com/office/drawing/2014/main" id="{0F73635A-A206-4CFC-AF2C-014C6DB775A0}"/>
              </a:ext>
            </a:extLst>
          </p:cNvPr>
          <p:cNvSpPr>
            <a:spLocks noChangeArrowheads="1"/>
          </p:cNvSpPr>
          <p:nvPr/>
        </p:nvSpPr>
        <p:spPr bwMode="gray">
          <a:xfrm>
            <a:off x="3764868" y="3104187"/>
            <a:ext cx="2378012" cy="651121"/>
          </a:xfrm>
          <a:prstGeom prst="roundRect">
            <a:avLst>
              <a:gd name="adj" fmla="val 0"/>
            </a:avLst>
          </a:prstGeom>
          <a:solidFill>
            <a:schemeClr val="bg2"/>
          </a:solidFill>
          <a:ln w="6350">
            <a:solidFill>
              <a:schemeClr val="tx2"/>
            </a:solidFill>
          </a:ln>
          <a:effectLst/>
        </p:spPr>
        <p:txBody>
          <a:bodyPr wrap="square" lIns="251999" tIns="144000" rIns="251999" bIns="108000" anchor="ctr" anchorCtr="0">
            <a:spAutoFit/>
          </a:bodyPr>
          <a:lstStyle/>
          <a:p>
            <a:pPr lvl="0" algn="ctr">
              <a:lnSpc>
                <a:spcPct val="110000"/>
              </a:lnSpc>
            </a:pPr>
            <a:r>
              <a:rPr lang="ja-JP" altLang="en-US" sz="2200" dirty="0">
                <a:solidFill>
                  <a:schemeClr val="tx2"/>
                </a:solidFill>
                <a:latin typeface="+mj-ea"/>
                <a:ea typeface="+mj-ea"/>
                <a:cs typeface="メイリオ" pitchFamily="50" charset="-128"/>
              </a:rPr>
              <a:t>キャプション</a:t>
            </a:r>
            <a:endParaRPr lang="en-US" altLang="ja-JP" sz="2200" dirty="0">
              <a:solidFill>
                <a:schemeClr val="tx2"/>
              </a:solidFill>
              <a:latin typeface="+mj-ea"/>
              <a:ea typeface="+mj-ea"/>
              <a:cs typeface="メイリオ" pitchFamily="50" charset="-128"/>
            </a:endParaRPr>
          </a:p>
        </p:txBody>
      </p:sp>
      <p:sp>
        <p:nvSpPr>
          <p:cNvPr id="10" name="AutoShape 3">
            <a:extLst>
              <a:ext uri="{FF2B5EF4-FFF2-40B4-BE49-F238E27FC236}">
                <a16:creationId xmlns:a16="http://schemas.microsoft.com/office/drawing/2014/main" id="{B81A1286-4599-4DEA-B4B3-0434F8A24575}"/>
              </a:ext>
            </a:extLst>
          </p:cNvPr>
          <p:cNvSpPr>
            <a:spLocks noChangeArrowheads="1"/>
          </p:cNvSpPr>
          <p:nvPr/>
        </p:nvSpPr>
        <p:spPr bwMode="gray">
          <a:xfrm>
            <a:off x="6714526" y="3104187"/>
            <a:ext cx="2378934" cy="651121"/>
          </a:xfrm>
          <a:prstGeom prst="roundRect">
            <a:avLst>
              <a:gd name="adj" fmla="val 0"/>
            </a:avLst>
          </a:prstGeom>
          <a:solidFill>
            <a:schemeClr val="accent4">
              <a:lumMod val="20000"/>
              <a:lumOff val="80000"/>
            </a:schemeClr>
          </a:solidFill>
          <a:ln w="6350">
            <a:solidFill>
              <a:schemeClr val="accent3"/>
            </a:solidFill>
          </a:ln>
          <a:effectLst/>
        </p:spPr>
        <p:txBody>
          <a:bodyPr wrap="square" lIns="251999" tIns="144000" rIns="251999" bIns="108000" anchor="ctr" anchorCtr="0">
            <a:spAutoFit/>
          </a:bodyPr>
          <a:lstStyle/>
          <a:p>
            <a:pPr lvl="0" algn="ctr">
              <a:lnSpc>
                <a:spcPct val="110000"/>
              </a:lnSpc>
            </a:pPr>
            <a:r>
              <a:rPr lang="ja-JP" altLang="en-US" sz="2200" dirty="0">
                <a:solidFill>
                  <a:schemeClr val="accent3"/>
                </a:solidFill>
                <a:latin typeface="+mj-ea"/>
                <a:ea typeface="+mj-ea"/>
                <a:cs typeface="メイリオ" pitchFamily="50" charset="-128"/>
              </a:rPr>
              <a:t>キャプション</a:t>
            </a:r>
            <a:endParaRPr lang="en-US" altLang="ja-JP" sz="2200" dirty="0">
              <a:solidFill>
                <a:schemeClr val="accent3"/>
              </a:solidFill>
              <a:latin typeface="+mj-ea"/>
              <a:ea typeface="+mj-ea"/>
              <a:cs typeface="メイリオ" pitchFamily="50" charset="-128"/>
            </a:endParaRPr>
          </a:p>
        </p:txBody>
      </p:sp>
      <p:sp>
        <p:nvSpPr>
          <p:cNvPr id="11" name="AutoShape 3">
            <a:extLst>
              <a:ext uri="{FF2B5EF4-FFF2-40B4-BE49-F238E27FC236}">
                <a16:creationId xmlns:a16="http://schemas.microsoft.com/office/drawing/2014/main" id="{600F57A3-4E01-4EE5-82BD-FCCB2A94E6EC}"/>
              </a:ext>
            </a:extLst>
          </p:cNvPr>
          <p:cNvSpPr>
            <a:spLocks noChangeArrowheads="1"/>
          </p:cNvSpPr>
          <p:nvPr/>
        </p:nvSpPr>
        <p:spPr bwMode="gray">
          <a:xfrm>
            <a:off x="810130" y="4326051"/>
            <a:ext cx="2378674" cy="651121"/>
          </a:xfrm>
          <a:prstGeom prst="roundRect">
            <a:avLst>
              <a:gd name="adj" fmla="val 0"/>
            </a:avLst>
          </a:prstGeom>
          <a:solidFill>
            <a:schemeClr val="tx1"/>
          </a:solidFill>
          <a:ln w="6350">
            <a:noFill/>
          </a:ln>
          <a:effectLst/>
        </p:spPr>
        <p:txBody>
          <a:bodyPr wrap="square" lIns="251999" tIns="144000" rIns="251999" bIns="108000" anchor="ctr" anchorCtr="0">
            <a:spAutoFit/>
          </a:bodyPr>
          <a:lstStyle/>
          <a:p>
            <a:pPr lvl="0" algn="ctr">
              <a:lnSpc>
                <a:spcPct val="110000"/>
              </a:lnSpc>
            </a:pPr>
            <a:r>
              <a:rPr lang="ja-JP" altLang="en-US" sz="2200" dirty="0">
                <a:solidFill>
                  <a:schemeClr val="bg1"/>
                </a:solidFill>
                <a:latin typeface="+mj-ea"/>
                <a:ea typeface="+mj-ea"/>
                <a:cs typeface="メイリオ" pitchFamily="50" charset="-128"/>
              </a:rPr>
              <a:t>キャプション</a:t>
            </a:r>
            <a:endParaRPr lang="en-US" altLang="ja-JP" sz="2200" dirty="0">
              <a:solidFill>
                <a:schemeClr val="bg1"/>
              </a:solidFill>
              <a:latin typeface="+mj-ea"/>
              <a:ea typeface="+mj-ea"/>
              <a:cs typeface="メイリオ" pitchFamily="50" charset="-128"/>
            </a:endParaRPr>
          </a:p>
        </p:txBody>
      </p:sp>
      <p:sp>
        <p:nvSpPr>
          <p:cNvPr id="12" name="AutoShape 3">
            <a:extLst>
              <a:ext uri="{FF2B5EF4-FFF2-40B4-BE49-F238E27FC236}">
                <a16:creationId xmlns:a16="http://schemas.microsoft.com/office/drawing/2014/main" id="{6AFCC49B-921B-4976-97A5-4398C4E94399}"/>
              </a:ext>
            </a:extLst>
          </p:cNvPr>
          <p:cNvSpPr>
            <a:spLocks noChangeArrowheads="1"/>
          </p:cNvSpPr>
          <p:nvPr/>
        </p:nvSpPr>
        <p:spPr bwMode="gray">
          <a:xfrm>
            <a:off x="3764868" y="4326051"/>
            <a:ext cx="2378012" cy="651121"/>
          </a:xfrm>
          <a:prstGeom prst="roundRect">
            <a:avLst>
              <a:gd name="adj" fmla="val 0"/>
            </a:avLst>
          </a:prstGeom>
          <a:solidFill>
            <a:schemeClr val="tx2"/>
          </a:solidFill>
          <a:ln w="6350">
            <a:noFill/>
          </a:ln>
          <a:effectLst/>
        </p:spPr>
        <p:txBody>
          <a:bodyPr wrap="square" lIns="251999" tIns="144000" rIns="251999" bIns="108000" anchor="ctr" anchorCtr="0">
            <a:spAutoFit/>
          </a:bodyPr>
          <a:lstStyle/>
          <a:p>
            <a:pPr lvl="0" algn="ctr">
              <a:lnSpc>
                <a:spcPct val="110000"/>
              </a:lnSpc>
            </a:pPr>
            <a:r>
              <a:rPr lang="ja-JP" altLang="en-US" sz="2200">
                <a:solidFill>
                  <a:schemeClr val="bg1"/>
                </a:solidFill>
                <a:latin typeface="+mj-ea"/>
                <a:ea typeface="+mj-ea"/>
                <a:cs typeface="メイリオ" pitchFamily="50" charset="-128"/>
              </a:rPr>
              <a:t>キャプション</a:t>
            </a:r>
            <a:endParaRPr lang="en-US" altLang="ja-JP" sz="2200" dirty="0">
              <a:solidFill>
                <a:schemeClr val="bg1"/>
              </a:solidFill>
              <a:latin typeface="+mj-ea"/>
              <a:ea typeface="+mj-ea"/>
              <a:cs typeface="メイリオ" pitchFamily="50" charset="-128"/>
            </a:endParaRPr>
          </a:p>
        </p:txBody>
      </p:sp>
      <p:sp>
        <p:nvSpPr>
          <p:cNvPr id="13" name="AutoShape 3">
            <a:extLst>
              <a:ext uri="{FF2B5EF4-FFF2-40B4-BE49-F238E27FC236}">
                <a16:creationId xmlns:a16="http://schemas.microsoft.com/office/drawing/2014/main" id="{CF1F0167-B728-484F-AF7C-46DAB642B86B}"/>
              </a:ext>
            </a:extLst>
          </p:cNvPr>
          <p:cNvSpPr>
            <a:spLocks noChangeArrowheads="1"/>
          </p:cNvSpPr>
          <p:nvPr/>
        </p:nvSpPr>
        <p:spPr bwMode="gray">
          <a:xfrm>
            <a:off x="6714526" y="4326051"/>
            <a:ext cx="2378934" cy="651121"/>
          </a:xfrm>
          <a:prstGeom prst="roundRect">
            <a:avLst>
              <a:gd name="adj" fmla="val 0"/>
            </a:avLst>
          </a:prstGeom>
          <a:solidFill>
            <a:schemeClr val="accent3"/>
          </a:solidFill>
          <a:ln>
            <a:noFill/>
          </a:ln>
          <a:effectLst/>
        </p:spPr>
        <p:txBody>
          <a:bodyPr wrap="square" lIns="251999" tIns="144000" rIns="251999" bIns="108000" anchor="ctr" anchorCtr="0">
            <a:spAutoFit/>
          </a:bodyPr>
          <a:lstStyle/>
          <a:p>
            <a:pPr lvl="0" algn="ctr">
              <a:lnSpc>
                <a:spcPct val="110000"/>
              </a:lnSpc>
            </a:pPr>
            <a:r>
              <a:rPr lang="ja-JP" altLang="en-US" sz="2200" dirty="0">
                <a:solidFill>
                  <a:schemeClr val="bg1"/>
                </a:solidFill>
                <a:latin typeface="+mj-ea"/>
                <a:ea typeface="+mj-ea"/>
                <a:cs typeface="メイリオ" pitchFamily="50" charset="-128"/>
              </a:rPr>
              <a:t>キャプション</a:t>
            </a:r>
            <a:endParaRPr lang="en-US" altLang="ja-JP" sz="2200" dirty="0">
              <a:solidFill>
                <a:schemeClr val="bg1"/>
              </a:solidFill>
              <a:latin typeface="+mj-ea"/>
              <a:ea typeface="+mj-ea"/>
              <a:cs typeface="メイリオ" pitchFamily="50" charset="-128"/>
            </a:endParaRPr>
          </a:p>
        </p:txBody>
      </p:sp>
    </p:spTree>
    <p:extLst>
      <p:ext uri="{BB962C8B-B14F-4D97-AF65-F5344CB8AC3E}">
        <p14:creationId xmlns:p14="http://schemas.microsoft.com/office/powerpoint/2010/main" val="254471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EBFBD24-74B4-43A0-9B84-08027CCF5849}"/>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1FC4A6E-4E99-4E48-97EF-029172EF7428}"/>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4" name="タイトル 3">
            <a:extLst>
              <a:ext uri="{FF2B5EF4-FFF2-40B4-BE49-F238E27FC236}">
                <a16:creationId xmlns:a16="http://schemas.microsoft.com/office/drawing/2014/main" id="{00A65DB8-65BB-47E0-A21C-DB0983939DB7}"/>
              </a:ext>
            </a:extLst>
          </p:cNvPr>
          <p:cNvSpPr>
            <a:spLocks noGrp="1"/>
          </p:cNvSpPr>
          <p:nvPr>
            <p:ph type="title"/>
          </p:nvPr>
        </p:nvSpPr>
        <p:spPr/>
        <p:txBody>
          <a:bodyPr/>
          <a:lstStyle/>
          <a:p>
            <a:r>
              <a:rPr kumimoji="1" lang="en-US" altLang="ja-JP" dirty="0"/>
              <a:t>5. </a:t>
            </a:r>
            <a:r>
              <a:rPr kumimoji="1" lang="ja-JP" altLang="en-US" dirty="0"/>
              <a:t>キャプション（小）</a:t>
            </a:r>
          </a:p>
        </p:txBody>
      </p:sp>
      <p:sp>
        <p:nvSpPr>
          <p:cNvPr id="5" name="AutoShape 3">
            <a:extLst>
              <a:ext uri="{FF2B5EF4-FFF2-40B4-BE49-F238E27FC236}">
                <a16:creationId xmlns:a16="http://schemas.microsoft.com/office/drawing/2014/main" id="{D095275E-BA00-4D95-AFB2-F639F5A0374C}"/>
              </a:ext>
            </a:extLst>
          </p:cNvPr>
          <p:cNvSpPr>
            <a:spLocks noChangeArrowheads="1"/>
          </p:cNvSpPr>
          <p:nvPr/>
        </p:nvSpPr>
        <p:spPr bwMode="auto">
          <a:xfrm>
            <a:off x="1100572" y="2845762"/>
            <a:ext cx="2014653" cy="352733"/>
          </a:xfrm>
          <a:prstGeom prst="roundRect">
            <a:avLst>
              <a:gd name="adj" fmla="val 0"/>
            </a:avLst>
          </a:prstGeom>
          <a:noFill/>
          <a:ln w="6350">
            <a:solidFill>
              <a:schemeClr val="tx1"/>
            </a:solidFill>
          </a:ln>
          <a:effectLst/>
        </p:spPr>
        <p:txBody>
          <a:bodyPr wrap="square" lIns="108000" tIns="72000" rIns="108000" bIns="54000" anchor="ctr" anchorCtr="0">
            <a:spAutoFit/>
          </a:bodyPr>
          <a:lstStyle/>
          <a:p>
            <a:pPr algn="ctr">
              <a:lnSpc>
                <a:spcPct val="120000"/>
              </a:lnSpc>
              <a:spcBef>
                <a:spcPct val="0"/>
              </a:spcBef>
            </a:pPr>
            <a:r>
              <a:rPr lang="ja-JP" altLang="en-US" sz="1200" dirty="0">
                <a:latin typeface="+mj-ea"/>
                <a:ea typeface="+mj-ea"/>
                <a:cs typeface="メイリオ" pitchFamily="50" charset="-128"/>
              </a:rPr>
              <a:t>キャプション</a:t>
            </a:r>
            <a:endParaRPr lang="en-US" altLang="ja-JP" sz="1200" dirty="0">
              <a:latin typeface="+mj-ea"/>
              <a:ea typeface="+mj-ea"/>
              <a:cs typeface="メイリオ" pitchFamily="50" charset="-128"/>
            </a:endParaRPr>
          </a:p>
        </p:txBody>
      </p:sp>
      <p:sp>
        <p:nvSpPr>
          <p:cNvPr id="6" name="AutoShape 3">
            <a:extLst>
              <a:ext uri="{FF2B5EF4-FFF2-40B4-BE49-F238E27FC236}">
                <a16:creationId xmlns:a16="http://schemas.microsoft.com/office/drawing/2014/main" id="{F8E06F63-1F8F-480A-8316-0A4A6083DD05}"/>
              </a:ext>
            </a:extLst>
          </p:cNvPr>
          <p:cNvSpPr>
            <a:spLocks noChangeArrowheads="1"/>
          </p:cNvSpPr>
          <p:nvPr/>
        </p:nvSpPr>
        <p:spPr bwMode="auto">
          <a:xfrm>
            <a:off x="6790775" y="2845761"/>
            <a:ext cx="2014653" cy="352733"/>
          </a:xfrm>
          <a:prstGeom prst="roundRect">
            <a:avLst>
              <a:gd name="adj" fmla="val 0"/>
            </a:avLst>
          </a:prstGeom>
          <a:noFill/>
          <a:ln w="6350">
            <a:solidFill>
              <a:schemeClr val="accent3"/>
            </a:solid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accent3"/>
                </a:solidFill>
                <a:latin typeface="+mj-ea"/>
                <a:ea typeface="+mj-ea"/>
                <a:cs typeface="メイリオ" pitchFamily="50" charset="-128"/>
              </a:rPr>
              <a:t>キャプション</a:t>
            </a:r>
            <a:endParaRPr lang="en-US" altLang="ja-JP" sz="1200" dirty="0">
              <a:solidFill>
                <a:schemeClr val="accent3"/>
              </a:solidFill>
              <a:latin typeface="+mj-ea"/>
              <a:ea typeface="+mj-ea"/>
              <a:cs typeface="メイリオ" pitchFamily="50" charset="-128"/>
            </a:endParaRPr>
          </a:p>
        </p:txBody>
      </p:sp>
      <p:sp>
        <p:nvSpPr>
          <p:cNvPr id="7" name="AutoShape 3">
            <a:extLst>
              <a:ext uri="{FF2B5EF4-FFF2-40B4-BE49-F238E27FC236}">
                <a16:creationId xmlns:a16="http://schemas.microsoft.com/office/drawing/2014/main" id="{7926DFCA-6EF8-40F5-AEEA-520518709C4F}"/>
              </a:ext>
            </a:extLst>
          </p:cNvPr>
          <p:cNvSpPr>
            <a:spLocks noChangeArrowheads="1"/>
          </p:cNvSpPr>
          <p:nvPr/>
        </p:nvSpPr>
        <p:spPr bwMode="auto">
          <a:xfrm>
            <a:off x="3945673" y="2845761"/>
            <a:ext cx="2014653" cy="352733"/>
          </a:xfrm>
          <a:prstGeom prst="roundRect">
            <a:avLst>
              <a:gd name="adj" fmla="val 0"/>
            </a:avLst>
          </a:prstGeom>
          <a:noFill/>
          <a:ln w="6350">
            <a:solidFill>
              <a:schemeClr val="tx2"/>
            </a:solid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tx2"/>
                </a:solidFill>
                <a:latin typeface="+mj-ea"/>
                <a:ea typeface="+mj-ea"/>
                <a:cs typeface="メイリオ" pitchFamily="50" charset="-128"/>
              </a:rPr>
              <a:t>キャプション</a:t>
            </a:r>
            <a:endParaRPr lang="en-US" altLang="ja-JP" sz="1200" dirty="0">
              <a:solidFill>
                <a:schemeClr val="tx2"/>
              </a:solidFill>
              <a:latin typeface="+mj-ea"/>
              <a:ea typeface="+mj-ea"/>
              <a:cs typeface="メイリオ" pitchFamily="50" charset="-128"/>
            </a:endParaRPr>
          </a:p>
        </p:txBody>
      </p:sp>
      <p:sp>
        <p:nvSpPr>
          <p:cNvPr id="8" name="AutoShape 3">
            <a:extLst>
              <a:ext uri="{FF2B5EF4-FFF2-40B4-BE49-F238E27FC236}">
                <a16:creationId xmlns:a16="http://schemas.microsoft.com/office/drawing/2014/main" id="{027EF6D9-8FB6-4F51-898B-F3E8B7F21167}"/>
              </a:ext>
            </a:extLst>
          </p:cNvPr>
          <p:cNvSpPr>
            <a:spLocks noChangeArrowheads="1"/>
          </p:cNvSpPr>
          <p:nvPr/>
        </p:nvSpPr>
        <p:spPr bwMode="auto">
          <a:xfrm>
            <a:off x="1098642" y="3635900"/>
            <a:ext cx="2016583" cy="352733"/>
          </a:xfrm>
          <a:prstGeom prst="roundRect">
            <a:avLst>
              <a:gd name="adj" fmla="val 0"/>
            </a:avLst>
          </a:prstGeom>
          <a:solidFill>
            <a:schemeClr val="bg1">
              <a:lumMod val="95000"/>
            </a:schemeClr>
          </a:solidFill>
          <a:ln w="6350">
            <a:solidFill>
              <a:schemeClr val="tx1"/>
            </a:solidFill>
          </a:ln>
          <a:effectLst/>
        </p:spPr>
        <p:txBody>
          <a:bodyPr wrap="square" lIns="108000" tIns="72000" rIns="108000" bIns="54000" anchor="ctr" anchorCtr="0">
            <a:spAutoFit/>
          </a:bodyPr>
          <a:lstStyle/>
          <a:p>
            <a:pPr algn="ctr">
              <a:lnSpc>
                <a:spcPct val="120000"/>
              </a:lnSpc>
              <a:spcBef>
                <a:spcPct val="0"/>
              </a:spcBef>
            </a:pPr>
            <a:r>
              <a:rPr lang="ja-JP" altLang="en-US" sz="1200">
                <a:latin typeface="+mj-ea"/>
                <a:ea typeface="+mj-ea"/>
                <a:cs typeface="メイリオ" pitchFamily="50" charset="-128"/>
              </a:rPr>
              <a:t>キャプション</a:t>
            </a:r>
            <a:endParaRPr lang="en-US" altLang="ja-JP" sz="1200" dirty="0">
              <a:latin typeface="+mj-ea"/>
              <a:ea typeface="+mj-ea"/>
              <a:cs typeface="メイリオ" pitchFamily="50" charset="-128"/>
            </a:endParaRPr>
          </a:p>
        </p:txBody>
      </p:sp>
      <p:sp>
        <p:nvSpPr>
          <p:cNvPr id="9" name="AutoShape 3">
            <a:extLst>
              <a:ext uri="{FF2B5EF4-FFF2-40B4-BE49-F238E27FC236}">
                <a16:creationId xmlns:a16="http://schemas.microsoft.com/office/drawing/2014/main" id="{7F97A780-120D-4216-B6F3-0D4410CE4F71}"/>
              </a:ext>
            </a:extLst>
          </p:cNvPr>
          <p:cNvSpPr>
            <a:spLocks noChangeArrowheads="1"/>
          </p:cNvSpPr>
          <p:nvPr/>
        </p:nvSpPr>
        <p:spPr bwMode="auto">
          <a:xfrm>
            <a:off x="6806172" y="3635899"/>
            <a:ext cx="2014653" cy="352733"/>
          </a:xfrm>
          <a:prstGeom prst="roundRect">
            <a:avLst>
              <a:gd name="adj" fmla="val 0"/>
            </a:avLst>
          </a:prstGeom>
          <a:solidFill>
            <a:schemeClr val="accent4">
              <a:lumMod val="20000"/>
              <a:lumOff val="80000"/>
            </a:schemeClr>
          </a:solidFill>
          <a:ln w="6350">
            <a:solidFill>
              <a:schemeClr val="accent3"/>
            </a:solidFill>
          </a:ln>
          <a:effectLst/>
        </p:spPr>
        <p:txBody>
          <a:bodyPr wrap="square" lIns="108000" tIns="72000" rIns="108000" bIns="54000" anchor="ctr" anchorCtr="0">
            <a:spAutoFit/>
          </a:bodyPr>
          <a:lstStyle/>
          <a:p>
            <a:pPr algn="ctr">
              <a:lnSpc>
                <a:spcPct val="120000"/>
              </a:lnSpc>
              <a:spcBef>
                <a:spcPct val="0"/>
              </a:spcBef>
            </a:pPr>
            <a:r>
              <a:rPr lang="ja-JP" altLang="en-US" sz="1200">
                <a:solidFill>
                  <a:schemeClr val="accent3"/>
                </a:solidFill>
                <a:latin typeface="+mj-ea"/>
                <a:ea typeface="+mj-ea"/>
                <a:cs typeface="メイリオ" pitchFamily="50" charset="-128"/>
              </a:rPr>
              <a:t>キャプション</a:t>
            </a:r>
            <a:endParaRPr lang="en-US" altLang="ja-JP" sz="1200" dirty="0">
              <a:solidFill>
                <a:schemeClr val="accent3"/>
              </a:solidFill>
              <a:latin typeface="+mj-ea"/>
              <a:ea typeface="+mj-ea"/>
              <a:cs typeface="メイリオ" pitchFamily="50" charset="-128"/>
            </a:endParaRPr>
          </a:p>
        </p:txBody>
      </p:sp>
      <p:sp>
        <p:nvSpPr>
          <p:cNvPr id="10" name="AutoShape 3">
            <a:extLst>
              <a:ext uri="{FF2B5EF4-FFF2-40B4-BE49-F238E27FC236}">
                <a16:creationId xmlns:a16="http://schemas.microsoft.com/office/drawing/2014/main" id="{CAF399D1-E92F-4AF2-846F-D69246DB7618}"/>
              </a:ext>
            </a:extLst>
          </p:cNvPr>
          <p:cNvSpPr>
            <a:spLocks noChangeArrowheads="1"/>
          </p:cNvSpPr>
          <p:nvPr/>
        </p:nvSpPr>
        <p:spPr bwMode="auto">
          <a:xfrm>
            <a:off x="3945672" y="3635899"/>
            <a:ext cx="2014653" cy="352733"/>
          </a:xfrm>
          <a:prstGeom prst="roundRect">
            <a:avLst>
              <a:gd name="adj" fmla="val 0"/>
            </a:avLst>
          </a:prstGeom>
          <a:solidFill>
            <a:schemeClr val="bg2"/>
          </a:solidFill>
          <a:ln w="6350">
            <a:solidFill>
              <a:schemeClr val="tx2"/>
            </a:solid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tx2"/>
                </a:solidFill>
                <a:latin typeface="+mj-ea"/>
                <a:ea typeface="+mj-ea"/>
                <a:cs typeface="メイリオ" pitchFamily="50" charset="-128"/>
              </a:rPr>
              <a:t>キャプション</a:t>
            </a:r>
            <a:endParaRPr lang="en-US" altLang="ja-JP" sz="1200" dirty="0">
              <a:solidFill>
                <a:schemeClr val="tx2"/>
              </a:solidFill>
              <a:latin typeface="+mj-ea"/>
              <a:ea typeface="+mj-ea"/>
              <a:cs typeface="メイリオ" pitchFamily="50" charset="-128"/>
            </a:endParaRPr>
          </a:p>
        </p:txBody>
      </p:sp>
      <p:sp>
        <p:nvSpPr>
          <p:cNvPr id="11" name="AutoShape 3">
            <a:extLst>
              <a:ext uri="{FF2B5EF4-FFF2-40B4-BE49-F238E27FC236}">
                <a16:creationId xmlns:a16="http://schemas.microsoft.com/office/drawing/2014/main" id="{4E1FB581-F09D-404E-A8C8-102958E55303}"/>
              </a:ext>
            </a:extLst>
          </p:cNvPr>
          <p:cNvSpPr>
            <a:spLocks noChangeArrowheads="1"/>
          </p:cNvSpPr>
          <p:nvPr/>
        </p:nvSpPr>
        <p:spPr bwMode="auto">
          <a:xfrm>
            <a:off x="1096979" y="4426037"/>
            <a:ext cx="2016583" cy="352733"/>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キャプション</a:t>
            </a:r>
            <a:endParaRPr lang="en-US" altLang="ja-JP" sz="1200" dirty="0">
              <a:solidFill>
                <a:schemeClr val="bg1"/>
              </a:solidFill>
              <a:latin typeface="+mj-ea"/>
              <a:ea typeface="+mj-ea"/>
              <a:cs typeface="メイリオ" pitchFamily="50" charset="-128"/>
            </a:endParaRPr>
          </a:p>
        </p:txBody>
      </p:sp>
      <p:sp>
        <p:nvSpPr>
          <p:cNvPr id="12" name="AutoShape 3">
            <a:extLst>
              <a:ext uri="{FF2B5EF4-FFF2-40B4-BE49-F238E27FC236}">
                <a16:creationId xmlns:a16="http://schemas.microsoft.com/office/drawing/2014/main" id="{5B2D4529-6213-4611-8CFE-70CEC30355F2}"/>
              </a:ext>
            </a:extLst>
          </p:cNvPr>
          <p:cNvSpPr>
            <a:spLocks noChangeArrowheads="1"/>
          </p:cNvSpPr>
          <p:nvPr/>
        </p:nvSpPr>
        <p:spPr bwMode="auto">
          <a:xfrm>
            <a:off x="6804509" y="4426036"/>
            <a:ext cx="2014653" cy="352733"/>
          </a:xfrm>
          <a:prstGeom prst="roundRect">
            <a:avLst>
              <a:gd name="adj" fmla="val 0"/>
            </a:avLst>
          </a:prstGeom>
          <a:solidFill>
            <a:schemeClr val="accent3"/>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キャプション</a:t>
            </a:r>
            <a:endParaRPr lang="en-US" altLang="ja-JP" sz="1200" dirty="0">
              <a:solidFill>
                <a:schemeClr val="bg1"/>
              </a:solidFill>
              <a:latin typeface="+mj-ea"/>
              <a:ea typeface="+mj-ea"/>
              <a:cs typeface="メイリオ" pitchFamily="50" charset="-128"/>
            </a:endParaRPr>
          </a:p>
        </p:txBody>
      </p:sp>
      <p:sp>
        <p:nvSpPr>
          <p:cNvPr id="13" name="AutoShape 3">
            <a:extLst>
              <a:ext uri="{FF2B5EF4-FFF2-40B4-BE49-F238E27FC236}">
                <a16:creationId xmlns:a16="http://schemas.microsoft.com/office/drawing/2014/main" id="{818F5A49-26D1-4621-9CDE-C25B75B06CB9}"/>
              </a:ext>
            </a:extLst>
          </p:cNvPr>
          <p:cNvSpPr>
            <a:spLocks noChangeArrowheads="1"/>
          </p:cNvSpPr>
          <p:nvPr/>
        </p:nvSpPr>
        <p:spPr bwMode="auto">
          <a:xfrm>
            <a:off x="3944009" y="4426036"/>
            <a:ext cx="2014653" cy="352733"/>
          </a:xfrm>
          <a:prstGeom prst="roundRect">
            <a:avLst>
              <a:gd name="adj" fmla="val 0"/>
            </a:avLst>
          </a:prstGeom>
          <a:solidFill>
            <a:schemeClr val="tx2"/>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a:solidFill>
                  <a:schemeClr val="bg1"/>
                </a:solidFill>
                <a:latin typeface="+mj-ea"/>
                <a:ea typeface="+mj-ea"/>
                <a:cs typeface="メイリオ" pitchFamily="50" charset="-128"/>
              </a:rPr>
              <a:t>キャプション</a:t>
            </a:r>
            <a:endParaRPr lang="en-US" altLang="ja-JP" sz="1200" dirty="0">
              <a:solidFill>
                <a:schemeClr val="bg1"/>
              </a:solidFill>
              <a:latin typeface="+mj-ea"/>
              <a:ea typeface="+mj-ea"/>
              <a:cs typeface="メイリオ" pitchFamily="50" charset="-128"/>
            </a:endParaRPr>
          </a:p>
        </p:txBody>
      </p:sp>
      <p:sp>
        <p:nvSpPr>
          <p:cNvPr id="14" name="AutoShape 3">
            <a:extLst>
              <a:ext uri="{FF2B5EF4-FFF2-40B4-BE49-F238E27FC236}">
                <a16:creationId xmlns:a16="http://schemas.microsoft.com/office/drawing/2014/main" id="{76810A5F-C73C-43BE-B531-1B67B204FC60}"/>
              </a:ext>
            </a:extLst>
          </p:cNvPr>
          <p:cNvSpPr>
            <a:spLocks noChangeArrowheads="1"/>
          </p:cNvSpPr>
          <p:nvPr/>
        </p:nvSpPr>
        <p:spPr bwMode="auto">
          <a:xfrm>
            <a:off x="1100572" y="2181165"/>
            <a:ext cx="2014653" cy="257345"/>
          </a:xfrm>
          <a:prstGeom prst="roundRect">
            <a:avLst>
              <a:gd name="adj" fmla="val 0"/>
            </a:avLst>
          </a:prstGeom>
          <a:noFill/>
          <a:ln w="6350">
            <a:noFill/>
          </a:ln>
          <a:effectLst/>
        </p:spPr>
        <p:txBody>
          <a:bodyPr wrap="square" lIns="0" tIns="0" rIns="0" bIns="0" anchor="ctr" anchorCtr="0">
            <a:spAutoFit/>
          </a:bodyPr>
          <a:lstStyle/>
          <a:p>
            <a:pPr algn="ctr">
              <a:lnSpc>
                <a:spcPct val="120000"/>
              </a:lnSpc>
              <a:spcBef>
                <a:spcPct val="0"/>
              </a:spcBef>
            </a:pPr>
            <a:r>
              <a:rPr lang="ja-JP" altLang="en-US" sz="1400" b="1" dirty="0">
                <a:latin typeface="+mj-ea"/>
                <a:ea typeface="+mj-ea"/>
                <a:cs typeface="メイリオ" pitchFamily="50" charset="-128"/>
              </a:rPr>
              <a:t>キャプション</a:t>
            </a:r>
            <a:endParaRPr lang="en-US" altLang="ja-JP" sz="1400" b="1" dirty="0">
              <a:latin typeface="+mj-ea"/>
              <a:ea typeface="+mj-ea"/>
              <a:cs typeface="メイリオ" pitchFamily="50" charset="-128"/>
            </a:endParaRPr>
          </a:p>
        </p:txBody>
      </p:sp>
      <p:sp>
        <p:nvSpPr>
          <p:cNvPr id="15" name="AutoShape 3">
            <a:extLst>
              <a:ext uri="{FF2B5EF4-FFF2-40B4-BE49-F238E27FC236}">
                <a16:creationId xmlns:a16="http://schemas.microsoft.com/office/drawing/2014/main" id="{0F4A115F-4DB7-4948-9F29-5A9F83FC0AE5}"/>
              </a:ext>
            </a:extLst>
          </p:cNvPr>
          <p:cNvSpPr>
            <a:spLocks noChangeArrowheads="1"/>
          </p:cNvSpPr>
          <p:nvPr/>
        </p:nvSpPr>
        <p:spPr bwMode="auto">
          <a:xfrm>
            <a:off x="6790775" y="2181164"/>
            <a:ext cx="2014653" cy="257345"/>
          </a:xfrm>
          <a:prstGeom prst="roundRect">
            <a:avLst>
              <a:gd name="adj" fmla="val 0"/>
            </a:avLst>
          </a:prstGeom>
          <a:noFill/>
          <a:ln w="6350">
            <a:noFill/>
          </a:ln>
          <a:effectLst/>
        </p:spPr>
        <p:txBody>
          <a:bodyPr wrap="square" lIns="0" tIns="0" rIns="0" bIns="0" anchor="ctr" anchorCtr="0">
            <a:spAutoFit/>
          </a:bodyPr>
          <a:lstStyle/>
          <a:p>
            <a:pPr algn="ctr">
              <a:lnSpc>
                <a:spcPct val="120000"/>
              </a:lnSpc>
              <a:spcBef>
                <a:spcPct val="0"/>
              </a:spcBef>
            </a:pPr>
            <a:r>
              <a:rPr lang="ja-JP" altLang="en-US" sz="1400" b="1" dirty="0">
                <a:solidFill>
                  <a:schemeClr val="accent3"/>
                </a:solidFill>
                <a:latin typeface="+mj-ea"/>
                <a:ea typeface="+mj-ea"/>
                <a:cs typeface="メイリオ" pitchFamily="50" charset="-128"/>
              </a:rPr>
              <a:t>キャプション</a:t>
            </a:r>
            <a:endParaRPr lang="en-US" altLang="ja-JP" sz="1400" b="1" dirty="0">
              <a:solidFill>
                <a:schemeClr val="accent3"/>
              </a:solidFill>
              <a:latin typeface="+mj-ea"/>
              <a:ea typeface="+mj-ea"/>
              <a:cs typeface="メイリオ" pitchFamily="50" charset="-128"/>
            </a:endParaRPr>
          </a:p>
        </p:txBody>
      </p:sp>
      <p:sp>
        <p:nvSpPr>
          <p:cNvPr id="16" name="AutoShape 3">
            <a:extLst>
              <a:ext uri="{FF2B5EF4-FFF2-40B4-BE49-F238E27FC236}">
                <a16:creationId xmlns:a16="http://schemas.microsoft.com/office/drawing/2014/main" id="{EB1C67BC-574A-4354-B3C0-B78BDEB5B24E}"/>
              </a:ext>
            </a:extLst>
          </p:cNvPr>
          <p:cNvSpPr>
            <a:spLocks noChangeArrowheads="1"/>
          </p:cNvSpPr>
          <p:nvPr/>
        </p:nvSpPr>
        <p:spPr bwMode="auto">
          <a:xfrm>
            <a:off x="3945673" y="2181164"/>
            <a:ext cx="2014653" cy="257345"/>
          </a:xfrm>
          <a:prstGeom prst="roundRect">
            <a:avLst>
              <a:gd name="adj" fmla="val 0"/>
            </a:avLst>
          </a:prstGeom>
          <a:noFill/>
          <a:ln w="6350">
            <a:noFill/>
          </a:ln>
          <a:effectLst/>
        </p:spPr>
        <p:txBody>
          <a:bodyPr wrap="square" lIns="0" tIns="0" rIns="0" bIns="0" anchor="ctr" anchorCtr="0">
            <a:spAutoFit/>
          </a:bodyPr>
          <a:lstStyle/>
          <a:p>
            <a:pPr algn="ctr">
              <a:lnSpc>
                <a:spcPct val="120000"/>
              </a:lnSpc>
              <a:spcBef>
                <a:spcPct val="0"/>
              </a:spcBef>
            </a:pPr>
            <a:r>
              <a:rPr lang="ja-JP" altLang="en-US" sz="1400" b="1" dirty="0">
                <a:solidFill>
                  <a:schemeClr val="tx2"/>
                </a:solidFill>
                <a:latin typeface="+mj-ea"/>
                <a:ea typeface="+mj-ea"/>
                <a:cs typeface="メイリオ" pitchFamily="50" charset="-128"/>
              </a:rPr>
              <a:t>キャプション</a:t>
            </a:r>
            <a:endParaRPr lang="en-US" altLang="ja-JP" sz="1400" b="1" dirty="0">
              <a:solidFill>
                <a:schemeClr val="tx2"/>
              </a:solidFill>
              <a:latin typeface="+mj-ea"/>
              <a:ea typeface="+mj-ea"/>
              <a:cs typeface="メイリオ" pitchFamily="50" charset="-128"/>
            </a:endParaRPr>
          </a:p>
        </p:txBody>
      </p:sp>
    </p:spTree>
    <p:extLst>
      <p:ext uri="{BB962C8B-B14F-4D97-AF65-F5344CB8AC3E}">
        <p14:creationId xmlns:p14="http://schemas.microsoft.com/office/powerpoint/2010/main" val="155416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F0F1A5B-744E-4976-926B-491978C34D1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D6A7B8F6-358E-4952-A93D-22CDB06103BF}"/>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4" name="タイトル 3">
            <a:extLst>
              <a:ext uri="{FF2B5EF4-FFF2-40B4-BE49-F238E27FC236}">
                <a16:creationId xmlns:a16="http://schemas.microsoft.com/office/drawing/2014/main" id="{FB71BFE5-ADB1-4D81-95D4-9226AE396883}"/>
              </a:ext>
            </a:extLst>
          </p:cNvPr>
          <p:cNvSpPr>
            <a:spLocks noGrp="1"/>
          </p:cNvSpPr>
          <p:nvPr>
            <p:ph type="title"/>
          </p:nvPr>
        </p:nvSpPr>
        <p:spPr/>
        <p:txBody>
          <a:bodyPr/>
          <a:lstStyle/>
          <a:p>
            <a:r>
              <a:rPr kumimoji="1" lang="en-US" altLang="ja-JP" dirty="0"/>
              <a:t>6. </a:t>
            </a:r>
            <a:r>
              <a:rPr kumimoji="1" lang="ja-JP" altLang="en-US" dirty="0"/>
              <a:t>テキストフレーム</a:t>
            </a:r>
          </a:p>
        </p:txBody>
      </p:sp>
      <p:sp>
        <p:nvSpPr>
          <p:cNvPr id="5" name="Oval 15">
            <a:extLst>
              <a:ext uri="{FF2B5EF4-FFF2-40B4-BE49-F238E27FC236}">
                <a16:creationId xmlns:a16="http://schemas.microsoft.com/office/drawing/2014/main" id="{8EDD4B7F-74DE-42FA-951F-C39955A05E36}"/>
              </a:ext>
            </a:extLst>
          </p:cNvPr>
          <p:cNvSpPr>
            <a:spLocks noChangeArrowheads="1"/>
          </p:cNvSpPr>
          <p:nvPr/>
        </p:nvSpPr>
        <p:spPr bwMode="auto">
          <a:xfrm>
            <a:off x="2824392" y="2888939"/>
            <a:ext cx="1044117" cy="1044117"/>
          </a:xfrm>
          <a:prstGeom prst="ellipse">
            <a:avLst/>
          </a:prstGeom>
          <a:solidFill>
            <a:schemeClr val="bg1"/>
          </a:solidFill>
          <a:ln w="6350">
            <a:solidFill>
              <a:schemeClr val="tx2"/>
            </a:solidFill>
          </a:ln>
          <a:effectLst/>
        </p:spPr>
        <p:txBody>
          <a:bodyPr wrap="none" lIns="0" tIns="36000" rIns="0" bIns="0" anchor="ctr">
            <a:noAutofit/>
          </a:bodyPr>
          <a:lstStyle/>
          <a:p>
            <a:pPr algn="ctr">
              <a:lnSpc>
                <a:spcPct val="110000"/>
              </a:lnSpc>
              <a:spcBef>
                <a:spcPct val="0"/>
              </a:spcBef>
            </a:pPr>
            <a:r>
              <a:rPr lang="ja-JP" altLang="en-US" sz="1400">
                <a:solidFill>
                  <a:schemeClr val="tx2"/>
                </a:solidFill>
                <a:latin typeface="+mn-ea"/>
                <a:cs typeface="メイリオ" pitchFamily="50" charset="-128"/>
              </a:rPr>
              <a:t>テキスト</a:t>
            </a:r>
            <a:endParaRPr lang="en-US" altLang="ja-JP" sz="1400" dirty="0">
              <a:solidFill>
                <a:schemeClr val="tx2"/>
              </a:solidFill>
              <a:latin typeface="+mn-ea"/>
              <a:cs typeface="メイリオ" pitchFamily="50" charset="-128"/>
            </a:endParaRPr>
          </a:p>
        </p:txBody>
      </p:sp>
      <p:sp>
        <p:nvSpPr>
          <p:cNvPr id="6" name="Oval 15">
            <a:extLst>
              <a:ext uri="{FF2B5EF4-FFF2-40B4-BE49-F238E27FC236}">
                <a16:creationId xmlns:a16="http://schemas.microsoft.com/office/drawing/2014/main" id="{488157C6-586B-4031-8027-D43AD5183F75}"/>
              </a:ext>
            </a:extLst>
          </p:cNvPr>
          <p:cNvSpPr>
            <a:spLocks noChangeArrowheads="1"/>
          </p:cNvSpPr>
          <p:nvPr/>
        </p:nvSpPr>
        <p:spPr bwMode="auto">
          <a:xfrm>
            <a:off x="4431092" y="2888939"/>
            <a:ext cx="1044117" cy="1044117"/>
          </a:xfrm>
          <a:prstGeom prst="ellipse">
            <a:avLst/>
          </a:prstGeom>
          <a:solidFill>
            <a:schemeClr val="bg1"/>
          </a:solidFill>
          <a:ln w="6350">
            <a:solidFill>
              <a:schemeClr val="tx1"/>
            </a:solidFill>
          </a:ln>
          <a:effectLst/>
        </p:spPr>
        <p:txBody>
          <a:bodyPr wrap="none" lIns="0" tIns="36000" rIns="0" bIns="0" anchor="ctr">
            <a:noAutofit/>
          </a:bodyPr>
          <a:lstStyle/>
          <a:p>
            <a:pPr algn="ctr">
              <a:lnSpc>
                <a:spcPct val="110000"/>
              </a:lnSpc>
              <a:spcBef>
                <a:spcPct val="0"/>
              </a:spcBef>
            </a:pPr>
            <a:r>
              <a:rPr lang="ja-JP" altLang="en-US" sz="1400">
                <a:latin typeface="+mn-ea"/>
                <a:cs typeface="メイリオ" pitchFamily="50" charset="-128"/>
              </a:rPr>
              <a:t>テキスト</a:t>
            </a:r>
            <a:endParaRPr lang="en-US" altLang="ja-JP" sz="1400" dirty="0">
              <a:latin typeface="+mn-ea"/>
              <a:cs typeface="メイリオ" pitchFamily="50" charset="-128"/>
            </a:endParaRPr>
          </a:p>
        </p:txBody>
      </p:sp>
      <p:sp>
        <p:nvSpPr>
          <p:cNvPr id="7" name="Oval 15">
            <a:extLst>
              <a:ext uri="{FF2B5EF4-FFF2-40B4-BE49-F238E27FC236}">
                <a16:creationId xmlns:a16="http://schemas.microsoft.com/office/drawing/2014/main" id="{BC6C64F0-CF6E-458A-8664-4804F7F00291}"/>
              </a:ext>
            </a:extLst>
          </p:cNvPr>
          <p:cNvSpPr>
            <a:spLocks noChangeArrowheads="1"/>
          </p:cNvSpPr>
          <p:nvPr/>
        </p:nvSpPr>
        <p:spPr bwMode="auto">
          <a:xfrm>
            <a:off x="6037792" y="2888939"/>
            <a:ext cx="1044117" cy="1044117"/>
          </a:xfrm>
          <a:prstGeom prst="ellipse">
            <a:avLst/>
          </a:prstGeom>
          <a:solidFill>
            <a:schemeClr val="bg1"/>
          </a:solidFill>
          <a:ln w="6350">
            <a:solidFill>
              <a:schemeClr val="accent3"/>
            </a:solidFill>
          </a:ln>
          <a:effectLst/>
        </p:spPr>
        <p:txBody>
          <a:bodyPr wrap="none" lIns="0" tIns="36000" rIns="0" bIns="0" anchor="ctr">
            <a:noAutofit/>
          </a:bodyPr>
          <a:lstStyle/>
          <a:p>
            <a:pPr algn="ctr">
              <a:lnSpc>
                <a:spcPct val="110000"/>
              </a:lnSpc>
              <a:spcBef>
                <a:spcPct val="0"/>
              </a:spcBef>
            </a:pPr>
            <a:r>
              <a:rPr lang="ja-JP" altLang="en-US" sz="1400">
                <a:solidFill>
                  <a:schemeClr val="accent3"/>
                </a:solidFill>
                <a:latin typeface="+mn-ea"/>
                <a:cs typeface="メイリオ" pitchFamily="50" charset="-128"/>
              </a:rPr>
              <a:t>テキスト</a:t>
            </a:r>
            <a:endParaRPr lang="en-US" altLang="ja-JP" sz="1400" dirty="0">
              <a:solidFill>
                <a:schemeClr val="accent3"/>
              </a:solidFill>
              <a:latin typeface="+mn-ea"/>
              <a:cs typeface="メイリオ" pitchFamily="50" charset="-128"/>
            </a:endParaRPr>
          </a:p>
        </p:txBody>
      </p:sp>
      <p:sp>
        <p:nvSpPr>
          <p:cNvPr id="8" name="AutoShape 3">
            <a:extLst>
              <a:ext uri="{FF2B5EF4-FFF2-40B4-BE49-F238E27FC236}">
                <a16:creationId xmlns:a16="http://schemas.microsoft.com/office/drawing/2014/main" id="{EFF2FBFA-63DF-4E82-81EC-AA0EED993C28}"/>
              </a:ext>
            </a:extLst>
          </p:cNvPr>
          <p:cNvSpPr>
            <a:spLocks noChangeArrowheads="1"/>
          </p:cNvSpPr>
          <p:nvPr/>
        </p:nvSpPr>
        <p:spPr bwMode="auto">
          <a:xfrm>
            <a:off x="6500813" y="1412776"/>
            <a:ext cx="2193035" cy="898183"/>
          </a:xfrm>
          <a:prstGeom prst="roundRect">
            <a:avLst>
              <a:gd name="adj" fmla="val 6420"/>
            </a:avLst>
          </a:prstGeom>
          <a:solidFill>
            <a:schemeClr val="bg1"/>
          </a:solidFill>
          <a:ln w="6350">
            <a:solidFill>
              <a:schemeClr val="accent3"/>
            </a:solidFill>
          </a:ln>
          <a:effectLst/>
        </p:spPr>
        <p:txBody>
          <a:bodyPr wrap="square" lIns="108000" tIns="108000" rIns="108000" bIns="90000" anchor="ctr" anchorCtr="0">
            <a:spAutoFit/>
          </a:bodyPr>
          <a:lstStyle/>
          <a:p>
            <a:pPr lvl="0" algn="just">
              <a:lnSpc>
                <a:spcPct val="110000"/>
              </a:lnSpc>
              <a:spcBef>
                <a:spcPct val="0"/>
              </a:spcBef>
              <a:spcAft>
                <a:spcPts val="300"/>
              </a:spcAft>
            </a:pPr>
            <a:r>
              <a:rPr lang="ja-JP" altLang="en-US" sz="1600" b="1">
                <a:solidFill>
                  <a:schemeClr val="accent3"/>
                </a:solidFill>
                <a:latin typeface="+mn-ea"/>
                <a:cs typeface="メイリオ" pitchFamily="50" charset="-128"/>
              </a:rPr>
              <a:t>タイトル</a:t>
            </a:r>
            <a:endParaRPr lang="en-US" altLang="ja-JP" sz="1600" b="1" dirty="0">
              <a:solidFill>
                <a:schemeClr val="accent3"/>
              </a:solidFill>
              <a:latin typeface="+mn-ea"/>
              <a:cs typeface="メイリオ" pitchFamily="50" charset="-128"/>
            </a:endParaRPr>
          </a:p>
          <a:p>
            <a:pPr lvl="0" algn="just">
              <a:lnSpc>
                <a:spcPct val="110000"/>
              </a:lnSpc>
              <a:spcBef>
                <a:spcPct val="0"/>
              </a:spcBef>
              <a:spcAft>
                <a:spcPts val="600"/>
              </a:spcAft>
            </a:pPr>
            <a:r>
              <a:rPr lang="ja-JP" altLang="en-US" sz="1050">
                <a:solidFill>
                  <a:schemeClr val="accent3"/>
                </a:solidFill>
                <a:latin typeface="+mn-ea"/>
                <a:cs typeface="メイリオ" pitchFamily="50" charset="-128"/>
              </a:rPr>
              <a:t>本文本文本文本文本文本文本文本文本文。</a:t>
            </a:r>
            <a:endParaRPr lang="ja-JP" altLang="en-US" sz="1050" dirty="0">
              <a:solidFill>
                <a:schemeClr val="accent3"/>
              </a:solidFill>
              <a:latin typeface="+mn-ea"/>
              <a:cs typeface="メイリオ" pitchFamily="50" charset="-128"/>
            </a:endParaRPr>
          </a:p>
        </p:txBody>
      </p:sp>
      <p:sp>
        <p:nvSpPr>
          <p:cNvPr id="9" name="AutoShape 3">
            <a:extLst>
              <a:ext uri="{FF2B5EF4-FFF2-40B4-BE49-F238E27FC236}">
                <a16:creationId xmlns:a16="http://schemas.microsoft.com/office/drawing/2014/main" id="{83587872-FEF1-40B5-A8E4-72FCFAB8AF5D}"/>
              </a:ext>
            </a:extLst>
          </p:cNvPr>
          <p:cNvSpPr>
            <a:spLocks noChangeArrowheads="1"/>
          </p:cNvSpPr>
          <p:nvPr/>
        </p:nvSpPr>
        <p:spPr bwMode="auto">
          <a:xfrm>
            <a:off x="3856482" y="1412777"/>
            <a:ext cx="2193035" cy="898183"/>
          </a:xfrm>
          <a:prstGeom prst="roundRect">
            <a:avLst>
              <a:gd name="adj" fmla="val 6420"/>
            </a:avLst>
          </a:prstGeom>
          <a:solidFill>
            <a:schemeClr val="bg1"/>
          </a:solidFill>
          <a:ln w="6350">
            <a:solidFill>
              <a:schemeClr val="tx1"/>
            </a:solidFill>
          </a:ln>
          <a:effectLst/>
        </p:spPr>
        <p:txBody>
          <a:bodyPr wrap="square" lIns="108000" tIns="108000" rIns="108000" bIns="90000" anchor="ctr" anchorCtr="0">
            <a:spAutoFit/>
          </a:bodyPr>
          <a:lstStyle/>
          <a:p>
            <a:pPr lvl="0" algn="just">
              <a:lnSpc>
                <a:spcPct val="110000"/>
              </a:lnSpc>
              <a:spcBef>
                <a:spcPct val="0"/>
              </a:spcBef>
              <a:spcAft>
                <a:spcPts val="300"/>
              </a:spcAft>
            </a:pPr>
            <a:r>
              <a:rPr lang="ja-JP" altLang="en-US" sz="1600" b="1" dirty="0">
                <a:latin typeface="+mn-ea"/>
                <a:cs typeface="メイリオ" pitchFamily="50" charset="-128"/>
              </a:rPr>
              <a:t>タイトル</a:t>
            </a:r>
            <a:endParaRPr lang="en-US" altLang="ja-JP" sz="1600" b="1" dirty="0">
              <a:latin typeface="+mn-ea"/>
              <a:cs typeface="メイリオ" pitchFamily="50" charset="-128"/>
            </a:endParaRPr>
          </a:p>
          <a:p>
            <a:pPr lvl="0" algn="just">
              <a:lnSpc>
                <a:spcPct val="110000"/>
              </a:lnSpc>
              <a:spcBef>
                <a:spcPct val="0"/>
              </a:spcBef>
              <a:spcAft>
                <a:spcPts val="600"/>
              </a:spcAft>
            </a:pPr>
            <a:r>
              <a:rPr lang="ja-JP" altLang="en-US" sz="1050" dirty="0">
                <a:latin typeface="+mn-ea"/>
                <a:cs typeface="メイリオ" pitchFamily="50" charset="-128"/>
              </a:rPr>
              <a:t>本文本文本文本文本文本文本文本文本文。</a:t>
            </a:r>
          </a:p>
        </p:txBody>
      </p:sp>
      <p:sp>
        <p:nvSpPr>
          <p:cNvPr id="10" name="AutoShape 3">
            <a:extLst>
              <a:ext uri="{FF2B5EF4-FFF2-40B4-BE49-F238E27FC236}">
                <a16:creationId xmlns:a16="http://schemas.microsoft.com/office/drawing/2014/main" id="{0E33F1D7-5011-4DBB-AC42-88537D7EC896}"/>
              </a:ext>
            </a:extLst>
          </p:cNvPr>
          <p:cNvSpPr>
            <a:spLocks noChangeArrowheads="1"/>
          </p:cNvSpPr>
          <p:nvPr/>
        </p:nvSpPr>
        <p:spPr bwMode="auto">
          <a:xfrm>
            <a:off x="1215003" y="1412778"/>
            <a:ext cx="2189825" cy="898183"/>
          </a:xfrm>
          <a:prstGeom prst="roundRect">
            <a:avLst>
              <a:gd name="adj" fmla="val 6420"/>
            </a:avLst>
          </a:prstGeom>
          <a:solidFill>
            <a:schemeClr val="bg1"/>
          </a:solidFill>
          <a:ln w="6350">
            <a:solidFill>
              <a:schemeClr val="tx2"/>
            </a:solidFill>
          </a:ln>
          <a:effectLst/>
        </p:spPr>
        <p:txBody>
          <a:bodyPr wrap="square" lIns="108000" tIns="108000" rIns="108000" bIns="90000" anchor="ctr" anchorCtr="0">
            <a:spAutoFit/>
          </a:bodyPr>
          <a:lstStyle/>
          <a:p>
            <a:pPr lvl="0" algn="just">
              <a:lnSpc>
                <a:spcPct val="110000"/>
              </a:lnSpc>
              <a:spcBef>
                <a:spcPct val="0"/>
              </a:spcBef>
              <a:spcAft>
                <a:spcPts val="300"/>
              </a:spcAft>
            </a:pPr>
            <a:r>
              <a:rPr lang="ja-JP" altLang="en-US" sz="1600" b="1" dirty="0">
                <a:solidFill>
                  <a:schemeClr val="tx2"/>
                </a:solidFill>
                <a:latin typeface="+mn-ea"/>
                <a:cs typeface="メイリオ" pitchFamily="50" charset="-128"/>
              </a:rPr>
              <a:t>タイトル</a:t>
            </a:r>
            <a:endParaRPr lang="en-US" altLang="ja-JP" sz="1600" b="1" dirty="0">
              <a:solidFill>
                <a:schemeClr val="tx2"/>
              </a:solidFill>
              <a:latin typeface="+mn-ea"/>
              <a:cs typeface="メイリオ" pitchFamily="50" charset="-128"/>
            </a:endParaRPr>
          </a:p>
          <a:p>
            <a:pPr algn="just">
              <a:lnSpc>
                <a:spcPct val="110000"/>
              </a:lnSpc>
              <a:spcBef>
                <a:spcPct val="0"/>
              </a:spcBef>
              <a:spcAft>
                <a:spcPts val="600"/>
              </a:spcAft>
            </a:pPr>
            <a:r>
              <a:rPr lang="ja-JP" altLang="en-US" sz="1050" dirty="0">
                <a:solidFill>
                  <a:schemeClr val="tx2"/>
                </a:solidFill>
                <a:latin typeface="+mn-ea"/>
                <a:cs typeface="メイリオ" pitchFamily="50" charset="-128"/>
              </a:rPr>
              <a:t>本文本文本文本文本文本文本文本文本文。</a:t>
            </a:r>
            <a:endParaRPr lang="en-US" altLang="ja-JP" sz="1050" dirty="0">
              <a:solidFill>
                <a:schemeClr val="tx2"/>
              </a:solidFill>
              <a:latin typeface="+mn-ea"/>
              <a:cs typeface="メイリオ" pitchFamily="50" charset="-128"/>
            </a:endParaRPr>
          </a:p>
        </p:txBody>
      </p:sp>
      <p:graphicFrame>
        <p:nvGraphicFramePr>
          <p:cNvPr id="11" name="Group 55">
            <a:extLst>
              <a:ext uri="{FF2B5EF4-FFF2-40B4-BE49-F238E27FC236}">
                <a16:creationId xmlns:a16="http://schemas.microsoft.com/office/drawing/2014/main" id="{894AE4E0-4492-47E3-B80A-E2372F2EE552}"/>
              </a:ext>
            </a:extLst>
          </p:cNvPr>
          <p:cNvGraphicFramePr>
            <a:graphicFrameLocks noGrp="1"/>
          </p:cNvGraphicFramePr>
          <p:nvPr>
            <p:extLst>
              <p:ext uri="{D42A27DB-BD31-4B8C-83A1-F6EECF244321}">
                <p14:modId xmlns:p14="http://schemas.microsoft.com/office/powerpoint/2010/main" val="3920222381"/>
              </p:ext>
            </p:extLst>
          </p:nvPr>
        </p:nvGraphicFramePr>
        <p:xfrm>
          <a:off x="1198571" y="4513154"/>
          <a:ext cx="2206617" cy="896066"/>
        </p:xfrm>
        <a:graphic>
          <a:graphicData uri="http://schemas.openxmlformats.org/drawingml/2006/table">
            <a:tbl>
              <a:tblPr/>
              <a:tblGrid>
                <a:gridCol w="2206617">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2"/>
                          </a:solidFill>
                          <a:effectLst/>
                          <a:uLnTx/>
                          <a:uFillTx/>
                          <a:latin typeface="+mj-ea"/>
                          <a:ea typeface="+mj-ea"/>
                          <a:cs typeface="メイリオ" pitchFamily="50" charset="-128"/>
                        </a:rPr>
                        <a:t>タイトル</a:t>
                      </a:r>
                      <a:endParaRPr kumimoji="1" lang="ja-JP" altLang="en-US" sz="105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108000" marR="108000" marT="72000" marB="54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dot"/>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ja-JP" altLang="en-US" sz="1050" dirty="0">
                          <a:solidFill>
                            <a:schemeClr val="tx2"/>
                          </a:solidFill>
                          <a:latin typeface="+mn-ea"/>
                          <a:cs typeface="メイリオ" pitchFamily="50" charset="-128"/>
                        </a:rPr>
                        <a:t>本文本文本文本文本文本文本文本文本文。</a:t>
                      </a:r>
                      <a:endParaRPr lang="en-US" altLang="ja-JP" sz="1050" dirty="0">
                        <a:solidFill>
                          <a:schemeClr val="tx2"/>
                        </a:solidFill>
                        <a:latin typeface="+mn-ea"/>
                        <a:cs typeface="メイリオ" pitchFamily="50" charset="-128"/>
                      </a:endParaRPr>
                    </a:p>
                  </a:txBody>
                  <a:tcPr marL="108000" marR="108000" marT="125999" marB="108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1012368"/>
                  </a:ext>
                </a:extLst>
              </a:tr>
            </a:tbl>
          </a:graphicData>
        </a:graphic>
      </p:graphicFrame>
      <p:graphicFrame>
        <p:nvGraphicFramePr>
          <p:cNvPr id="12" name="Group 55">
            <a:extLst>
              <a:ext uri="{FF2B5EF4-FFF2-40B4-BE49-F238E27FC236}">
                <a16:creationId xmlns:a16="http://schemas.microsoft.com/office/drawing/2014/main" id="{81CF78EE-50B7-4194-A863-964852A51093}"/>
              </a:ext>
            </a:extLst>
          </p:cNvPr>
          <p:cNvGraphicFramePr>
            <a:graphicFrameLocks noGrp="1"/>
          </p:cNvGraphicFramePr>
          <p:nvPr>
            <p:extLst>
              <p:ext uri="{D42A27DB-BD31-4B8C-83A1-F6EECF244321}">
                <p14:modId xmlns:p14="http://schemas.microsoft.com/office/powerpoint/2010/main" val="2701473692"/>
              </p:ext>
            </p:extLst>
          </p:nvPr>
        </p:nvGraphicFramePr>
        <p:xfrm>
          <a:off x="3862507" y="4513154"/>
          <a:ext cx="2206617" cy="896066"/>
        </p:xfrm>
        <a:graphic>
          <a:graphicData uri="http://schemas.openxmlformats.org/drawingml/2006/table">
            <a:tbl>
              <a:tblPr/>
              <a:tblGrid>
                <a:gridCol w="2206617">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1"/>
                          </a:solidFill>
                          <a:effectLst/>
                          <a:uLnTx/>
                          <a:uFillTx/>
                          <a:latin typeface="+mj-ea"/>
                          <a:ea typeface="+mj-ea"/>
                          <a:cs typeface="メイリオ" pitchFamily="50" charset="-128"/>
                        </a:rPr>
                        <a:t>タイトル</a:t>
                      </a:r>
                      <a:endParaRPr kumimoji="1" lang="ja-JP" altLang="en-US" sz="105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000" marR="108000" marT="72000" marB="54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dot"/>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ja-JP" altLang="en-US" sz="1050" dirty="0">
                          <a:solidFill>
                            <a:schemeClr val="tx1"/>
                          </a:solidFill>
                          <a:latin typeface="+mn-ea"/>
                          <a:cs typeface="メイリオ" pitchFamily="50" charset="-128"/>
                        </a:rPr>
                        <a:t>本文本文本文本文本文本文本文本文本文。</a:t>
                      </a:r>
                      <a:endParaRPr lang="en-US" altLang="ja-JP" sz="1050" dirty="0">
                        <a:solidFill>
                          <a:schemeClr val="tx1"/>
                        </a:solidFill>
                        <a:latin typeface="+mn-ea"/>
                        <a:cs typeface="メイリオ" pitchFamily="50" charset="-128"/>
                      </a:endParaRPr>
                    </a:p>
                  </a:txBody>
                  <a:tcPr marL="108000" marR="108000" marT="125999" marB="108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1012368"/>
                  </a:ext>
                </a:extLst>
              </a:tr>
            </a:tbl>
          </a:graphicData>
        </a:graphic>
      </p:graphicFrame>
      <p:graphicFrame>
        <p:nvGraphicFramePr>
          <p:cNvPr id="13" name="Group 55">
            <a:extLst>
              <a:ext uri="{FF2B5EF4-FFF2-40B4-BE49-F238E27FC236}">
                <a16:creationId xmlns:a16="http://schemas.microsoft.com/office/drawing/2014/main" id="{169A8F47-F100-48FC-8D48-9FA2658135F8}"/>
              </a:ext>
            </a:extLst>
          </p:cNvPr>
          <p:cNvGraphicFramePr>
            <a:graphicFrameLocks noGrp="1"/>
          </p:cNvGraphicFramePr>
          <p:nvPr>
            <p:extLst>
              <p:ext uri="{D42A27DB-BD31-4B8C-83A1-F6EECF244321}">
                <p14:modId xmlns:p14="http://schemas.microsoft.com/office/powerpoint/2010/main" val="549699404"/>
              </p:ext>
            </p:extLst>
          </p:nvPr>
        </p:nvGraphicFramePr>
        <p:xfrm>
          <a:off x="6501172" y="4513154"/>
          <a:ext cx="2206617" cy="896066"/>
        </p:xfrm>
        <a:graphic>
          <a:graphicData uri="http://schemas.openxmlformats.org/drawingml/2006/table">
            <a:tbl>
              <a:tblPr/>
              <a:tblGrid>
                <a:gridCol w="2206617">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accent3"/>
                          </a:solidFill>
                          <a:effectLst/>
                          <a:uLnTx/>
                          <a:uFillTx/>
                          <a:latin typeface="+mj-ea"/>
                          <a:ea typeface="+mj-ea"/>
                          <a:cs typeface="メイリオ" pitchFamily="50" charset="-128"/>
                        </a:rPr>
                        <a:t>タイトル</a:t>
                      </a:r>
                      <a:endParaRPr kumimoji="1" lang="ja-JP" altLang="en-US" sz="1050" b="1" i="0" u="none" strike="noStrike" kern="1200" cap="none" spc="0" normalizeH="0" baseline="0" noProof="0" dirty="0">
                        <a:ln>
                          <a:noFill/>
                        </a:ln>
                        <a:solidFill>
                          <a:schemeClr val="accent3"/>
                        </a:solidFill>
                        <a:effectLst/>
                        <a:uLnTx/>
                        <a:uFillTx/>
                        <a:latin typeface="+mj-ea"/>
                        <a:ea typeface="+mj-ea"/>
                        <a:cs typeface="メイリオ" pitchFamily="50" charset="-128"/>
                      </a:endParaRPr>
                    </a:p>
                  </a:txBody>
                  <a:tcPr marL="108000" marR="108000" marT="72000" marB="54000" anchor="ctr" horzOverflow="overflow">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dot"/>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ja-JP" altLang="en-US" sz="1050" dirty="0">
                          <a:solidFill>
                            <a:schemeClr val="accent3"/>
                          </a:solidFill>
                          <a:latin typeface="+mn-ea"/>
                          <a:cs typeface="メイリオ" pitchFamily="50" charset="-128"/>
                        </a:rPr>
                        <a:t>本文本文本文本文本文本文本文本文本文。</a:t>
                      </a:r>
                      <a:endParaRPr lang="en-US" altLang="ja-JP" sz="1050" dirty="0">
                        <a:solidFill>
                          <a:schemeClr val="accent3"/>
                        </a:solidFill>
                        <a:latin typeface="+mn-ea"/>
                        <a:cs typeface="メイリオ" pitchFamily="50" charset="-128"/>
                      </a:endParaRPr>
                    </a:p>
                  </a:txBody>
                  <a:tcPr marL="108000" marR="108000" marT="125999" marB="108000" anchor="ctr" horzOverflow="overflow">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accent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1012368"/>
                  </a:ext>
                </a:extLst>
              </a:tr>
            </a:tbl>
          </a:graphicData>
        </a:graphic>
      </p:graphicFrame>
    </p:spTree>
    <p:extLst>
      <p:ext uri="{BB962C8B-B14F-4D97-AF65-F5344CB8AC3E}">
        <p14:creationId xmlns:p14="http://schemas.microsoft.com/office/powerpoint/2010/main" val="419237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A09B4B3-D3AC-4D15-BBD5-4FD0A6CCCEB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0903F215-B16B-46D3-9D26-789BB2A1FD2B}"/>
              </a:ext>
            </a:extLst>
          </p:cNvPr>
          <p:cNvSpPr>
            <a:spLocks noGrp="1"/>
          </p:cNvSpPr>
          <p:nvPr>
            <p:ph type="sldNum" sz="quarter" idx="11"/>
          </p:nvPr>
        </p:nvSpPr>
        <p:spPr/>
        <p:txBody>
          <a:bodyPr/>
          <a:lstStyle/>
          <a:p>
            <a:fld id="{FB3508C7-2FE0-4945-9CBD-863E05F850D2}" type="slidenum">
              <a:rPr lang="ja-JP" altLang="en-US" smtClean="0"/>
              <a:pPr/>
              <a:t>12</a:t>
            </a:fld>
            <a:endParaRPr lang="ja-JP" altLang="en-US" dirty="0"/>
          </a:p>
        </p:txBody>
      </p:sp>
      <p:sp>
        <p:nvSpPr>
          <p:cNvPr id="4" name="タイトル 3">
            <a:extLst>
              <a:ext uri="{FF2B5EF4-FFF2-40B4-BE49-F238E27FC236}">
                <a16:creationId xmlns:a16="http://schemas.microsoft.com/office/drawing/2014/main" id="{886F898D-88D7-4F4B-B133-05ED8CD90EBE}"/>
              </a:ext>
            </a:extLst>
          </p:cNvPr>
          <p:cNvSpPr>
            <a:spLocks noGrp="1"/>
          </p:cNvSpPr>
          <p:nvPr>
            <p:ph type="title"/>
          </p:nvPr>
        </p:nvSpPr>
        <p:spPr/>
        <p:txBody>
          <a:bodyPr/>
          <a:lstStyle/>
          <a:p>
            <a:r>
              <a:rPr kumimoji="1" lang="en-US" altLang="ja-JP" dirty="0"/>
              <a:t>7. </a:t>
            </a:r>
            <a:r>
              <a:rPr kumimoji="1" lang="ja-JP" altLang="en-US" dirty="0"/>
              <a:t>線・矢印</a:t>
            </a:r>
          </a:p>
        </p:txBody>
      </p:sp>
      <p:cxnSp>
        <p:nvCxnSpPr>
          <p:cNvPr id="5" name="直線コネクタ 4">
            <a:extLst>
              <a:ext uri="{FF2B5EF4-FFF2-40B4-BE49-F238E27FC236}">
                <a16:creationId xmlns:a16="http://schemas.microsoft.com/office/drawing/2014/main" id="{D8518B8B-951B-48C4-A057-7B4281A7F1E3}"/>
              </a:ext>
            </a:extLst>
          </p:cNvPr>
          <p:cNvCxnSpPr>
            <a:cxnSpLocks/>
          </p:cNvCxnSpPr>
          <p:nvPr/>
        </p:nvCxnSpPr>
        <p:spPr>
          <a:xfrm>
            <a:off x="2108684" y="1560715"/>
            <a:ext cx="5688273" cy="0"/>
          </a:xfrm>
          <a:prstGeom prst="line">
            <a:avLst/>
          </a:prstGeom>
          <a:ln w="635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1A078043-AC72-40D5-BCEB-C42AC3C35BC7}"/>
              </a:ext>
            </a:extLst>
          </p:cNvPr>
          <p:cNvCxnSpPr>
            <a:cxnSpLocks/>
          </p:cNvCxnSpPr>
          <p:nvPr/>
        </p:nvCxnSpPr>
        <p:spPr>
          <a:xfrm>
            <a:off x="2108684" y="2066445"/>
            <a:ext cx="5688273" cy="0"/>
          </a:xfrm>
          <a:prstGeom prst="line">
            <a:avLst/>
          </a:prstGeom>
          <a:ln w="635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697680D-2053-41B4-94C1-24BE253BD994}"/>
              </a:ext>
            </a:extLst>
          </p:cNvPr>
          <p:cNvCxnSpPr>
            <a:cxnSpLocks/>
          </p:cNvCxnSpPr>
          <p:nvPr/>
        </p:nvCxnSpPr>
        <p:spPr>
          <a:xfrm>
            <a:off x="2108684" y="2564904"/>
            <a:ext cx="5688273" cy="0"/>
          </a:xfrm>
          <a:prstGeom prst="line">
            <a:avLst/>
          </a:prstGeom>
          <a:ln w="57150">
            <a:solidFill>
              <a:schemeClr val="tx1">
                <a:lumMod val="60000"/>
                <a:lumOff val="4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7FC2C1D-0667-403D-BC8A-118F5EBC3313}"/>
              </a:ext>
            </a:extLst>
          </p:cNvPr>
          <p:cNvCxnSpPr>
            <a:cxnSpLocks/>
          </p:cNvCxnSpPr>
          <p:nvPr/>
        </p:nvCxnSpPr>
        <p:spPr>
          <a:xfrm>
            <a:off x="2108684" y="3068960"/>
            <a:ext cx="5688273" cy="0"/>
          </a:xfrm>
          <a:prstGeom prst="line">
            <a:avLst/>
          </a:prstGeom>
          <a:ln w="57150">
            <a:solidFill>
              <a:schemeClr val="tx1">
                <a:lumMod val="60000"/>
                <a:lumOff val="4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C2D646D-1CF1-498A-8C78-7F21FC34C721}"/>
              </a:ext>
            </a:extLst>
          </p:cNvPr>
          <p:cNvCxnSpPr>
            <a:cxnSpLocks/>
          </p:cNvCxnSpPr>
          <p:nvPr/>
        </p:nvCxnSpPr>
        <p:spPr>
          <a:xfrm>
            <a:off x="2108684" y="4334697"/>
            <a:ext cx="5688273" cy="0"/>
          </a:xfrm>
          <a:prstGeom prst="line">
            <a:avLst/>
          </a:prstGeom>
          <a:ln w="101600">
            <a:solidFill>
              <a:srgbClr val="00A0E9"/>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114C409-BC98-4211-82BD-101227D6B74D}"/>
              </a:ext>
            </a:extLst>
          </p:cNvPr>
          <p:cNvCxnSpPr>
            <a:cxnSpLocks/>
          </p:cNvCxnSpPr>
          <p:nvPr/>
        </p:nvCxnSpPr>
        <p:spPr>
          <a:xfrm>
            <a:off x="2108684" y="4833156"/>
            <a:ext cx="5688273" cy="0"/>
          </a:xfrm>
          <a:prstGeom prst="line">
            <a:avLst/>
          </a:prstGeom>
          <a:ln w="101600">
            <a:solidFill>
              <a:srgbClr val="E4007F"/>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1" name="二等辺三角形 25">
            <a:extLst>
              <a:ext uri="{FF2B5EF4-FFF2-40B4-BE49-F238E27FC236}">
                <a16:creationId xmlns:a16="http://schemas.microsoft.com/office/drawing/2014/main" id="{445B25E4-D5CD-4482-A75B-ECB54597220A}"/>
              </a:ext>
            </a:extLst>
          </p:cNvPr>
          <p:cNvSpPr/>
          <p:nvPr/>
        </p:nvSpPr>
        <p:spPr bwMode="auto">
          <a:xfrm rot="16200000" flipH="1" flipV="1">
            <a:off x="2769148" y="3614490"/>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2" name="二等辺三角形 25">
            <a:extLst>
              <a:ext uri="{FF2B5EF4-FFF2-40B4-BE49-F238E27FC236}">
                <a16:creationId xmlns:a16="http://schemas.microsoft.com/office/drawing/2014/main" id="{00C94573-FE3A-4DE6-8CE2-CE93D4590EA6}"/>
              </a:ext>
            </a:extLst>
          </p:cNvPr>
          <p:cNvSpPr/>
          <p:nvPr/>
        </p:nvSpPr>
        <p:spPr bwMode="auto">
          <a:xfrm flipH="1" flipV="1">
            <a:off x="4063469" y="3614490"/>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3" name="二等辺三角形 25">
            <a:extLst>
              <a:ext uri="{FF2B5EF4-FFF2-40B4-BE49-F238E27FC236}">
                <a16:creationId xmlns:a16="http://schemas.microsoft.com/office/drawing/2014/main" id="{B8AF060A-BB4F-4CD1-BD8A-916277DEC91E}"/>
              </a:ext>
            </a:extLst>
          </p:cNvPr>
          <p:cNvSpPr/>
          <p:nvPr/>
        </p:nvSpPr>
        <p:spPr bwMode="auto">
          <a:xfrm rot="5400000" flipH="1" flipV="1">
            <a:off x="5357790" y="3614490"/>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4" name="二等辺三角形 25">
            <a:extLst>
              <a:ext uri="{FF2B5EF4-FFF2-40B4-BE49-F238E27FC236}">
                <a16:creationId xmlns:a16="http://schemas.microsoft.com/office/drawing/2014/main" id="{7A332D93-1E6E-4EE4-B90A-1CA967A89069}"/>
              </a:ext>
            </a:extLst>
          </p:cNvPr>
          <p:cNvSpPr/>
          <p:nvPr/>
        </p:nvSpPr>
        <p:spPr bwMode="auto">
          <a:xfrm rot="10800000" flipH="1" flipV="1">
            <a:off x="6652111" y="3614490"/>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cxnSp>
        <p:nvCxnSpPr>
          <p:cNvPr id="15" name="直線コネクタ 14">
            <a:extLst>
              <a:ext uri="{FF2B5EF4-FFF2-40B4-BE49-F238E27FC236}">
                <a16:creationId xmlns:a16="http://schemas.microsoft.com/office/drawing/2014/main" id="{0957D143-773A-42EB-944B-9435BD53F070}"/>
              </a:ext>
            </a:extLst>
          </p:cNvPr>
          <p:cNvCxnSpPr>
            <a:cxnSpLocks/>
          </p:cNvCxnSpPr>
          <p:nvPr/>
        </p:nvCxnSpPr>
        <p:spPr>
          <a:xfrm>
            <a:off x="2108684" y="5337212"/>
            <a:ext cx="5688273" cy="0"/>
          </a:xfrm>
          <a:prstGeom prst="line">
            <a:avLst/>
          </a:prstGeom>
          <a:ln w="101600">
            <a:solidFill>
              <a:srgbClr val="FFFF00"/>
            </a:solidFill>
            <a:headEnd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8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6B69D80-FF53-4749-9FFA-D8B9D1ABFF1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D1649FE-13A4-430C-835D-04F08EC7A264}"/>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sp>
        <p:nvSpPr>
          <p:cNvPr id="4" name="タイトル 3">
            <a:extLst>
              <a:ext uri="{FF2B5EF4-FFF2-40B4-BE49-F238E27FC236}">
                <a16:creationId xmlns:a16="http://schemas.microsoft.com/office/drawing/2014/main" id="{52948277-5EE1-4E2D-A561-4B3273F0C58C}"/>
              </a:ext>
            </a:extLst>
          </p:cNvPr>
          <p:cNvSpPr>
            <a:spLocks noGrp="1"/>
          </p:cNvSpPr>
          <p:nvPr>
            <p:ph type="title"/>
          </p:nvPr>
        </p:nvSpPr>
        <p:spPr/>
        <p:txBody>
          <a:bodyPr/>
          <a:lstStyle/>
          <a:p>
            <a:r>
              <a:rPr kumimoji="1" lang="en-US" altLang="ja-JP" dirty="0"/>
              <a:t>8. </a:t>
            </a:r>
            <a:r>
              <a:rPr kumimoji="1" lang="ja-JP" altLang="en-US" dirty="0"/>
              <a:t>吹き出し</a:t>
            </a:r>
          </a:p>
        </p:txBody>
      </p:sp>
      <p:sp>
        <p:nvSpPr>
          <p:cNvPr id="5" name="四角形吹き出し 13">
            <a:extLst>
              <a:ext uri="{FF2B5EF4-FFF2-40B4-BE49-F238E27FC236}">
                <a16:creationId xmlns:a16="http://schemas.microsoft.com/office/drawing/2014/main" id="{1EA66EC8-3464-434B-883A-4EB5EC994E4D}"/>
              </a:ext>
            </a:extLst>
          </p:cNvPr>
          <p:cNvSpPr/>
          <p:nvPr/>
        </p:nvSpPr>
        <p:spPr bwMode="auto">
          <a:xfrm>
            <a:off x="6618440" y="1433870"/>
            <a:ext cx="2183081" cy="864731"/>
          </a:xfrm>
          <a:prstGeom prst="wedgeRectCallout">
            <a:avLst>
              <a:gd name="adj1" fmla="val 20305"/>
              <a:gd name="adj2" fmla="val 70532"/>
            </a:avLst>
          </a:prstGeom>
          <a:solidFill>
            <a:srgbClr val="00A0E9">
              <a:alpha val="80000"/>
            </a:srgbClr>
          </a:solidFill>
          <a:ln w="6350">
            <a:noFill/>
          </a:ln>
          <a:effectLst/>
        </p:spPr>
        <p:txBody>
          <a:bodyPr rot="0" spcFirstLastPara="0" vertOverflow="overflow" horzOverflow="overflow" vert="horz" wrap="square" lIns="180000" tIns="108000" rIns="180000" bIns="90000" numCol="1" spcCol="0" rtlCol="0" fromWordArt="0" anchor="ctr" anchorCtr="0" forceAA="0" compatLnSpc="1">
            <a:prstTxWarp prst="textNoShape">
              <a:avLst/>
            </a:prstTxWarp>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endParaRPr lang="en-US" altLang="ja-JP" sz="1050" dirty="0">
              <a:solidFill>
                <a:schemeClr val="bg1"/>
              </a:solidFill>
              <a:latin typeface="+mn-ea"/>
              <a:cs typeface="メイリオ" pitchFamily="50" charset="-128"/>
            </a:endParaRPr>
          </a:p>
        </p:txBody>
      </p:sp>
      <p:sp>
        <p:nvSpPr>
          <p:cNvPr id="6" name="四角形吹き出し 14">
            <a:extLst>
              <a:ext uri="{FF2B5EF4-FFF2-40B4-BE49-F238E27FC236}">
                <a16:creationId xmlns:a16="http://schemas.microsoft.com/office/drawing/2014/main" id="{018ECDBA-81D3-4771-A158-E6A6A090BC01}"/>
              </a:ext>
            </a:extLst>
          </p:cNvPr>
          <p:cNvSpPr/>
          <p:nvPr/>
        </p:nvSpPr>
        <p:spPr bwMode="auto">
          <a:xfrm>
            <a:off x="6620343" y="3044515"/>
            <a:ext cx="2179274" cy="864731"/>
          </a:xfrm>
          <a:prstGeom prst="wedgeRectCallout">
            <a:avLst>
              <a:gd name="adj1" fmla="val 20305"/>
              <a:gd name="adj2" fmla="val 70532"/>
            </a:avLst>
          </a:prstGeom>
          <a:solidFill>
            <a:srgbClr val="000000">
              <a:alpha val="79608"/>
            </a:srgbClr>
          </a:solidFill>
          <a:ln w="6350">
            <a:noFill/>
          </a:ln>
          <a:effectLst/>
        </p:spPr>
        <p:txBody>
          <a:bodyPr rot="0" spcFirstLastPara="0" vertOverflow="overflow" horzOverflow="overflow" vert="horz" wrap="square" lIns="180000" tIns="108000" rIns="180000" bIns="90000" numCol="1" spcCol="0" rtlCol="0" fromWordArt="0" anchor="ctr" anchorCtr="0" forceAA="0" compatLnSpc="1">
            <a:prstTxWarp prst="textNoShape">
              <a:avLst/>
            </a:prstTxWarp>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p>
        </p:txBody>
      </p:sp>
      <p:sp>
        <p:nvSpPr>
          <p:cNvPr id="7" name="四角形吹き出し 15">
            <a:extLst>
              <a:ext uri="{FF2B5EF4-FFF2-40B4-BE49-F238E27FC236}">
                <a16:creationId xmlns:a16="http://schemas.microsoft.com/office/drawing/2014/main" id="{EF47B539-DD59-4F9D-A8A4-FFF073B4D855}"/>
              </a:ext>
            </a:extLst>
          </p:cNvPr>
          <p:cNvSpPr/>
          <p:nvPr/>
        </p:nvSpPr>
        <p:spPr bwMode="auto">
          <a:xfrm>
            <a:off x="6622072" y="4686553"/>
            <a:ext cx="2179274" cy="864731"/>
          </a:xfrm>
          <a:prstGeom prst="wedgeRectCallout">
            <a:avLst>
              <a:gd name="adj1" fmla="val 20305"/>
              <a:gd name="adj2" fmla="val 70532"/>
            </a:avLst>
          </a:prstGeom>
          <a:solidFill>
            <a:srgbClr val="E4007F">
              <a:alpha val="80000"/>
            </a:srgbClr>
          </a:solidFill>
          <a:ln w="6350">
            <a:noFill/>
          </a:ln>
          <a:effectLst/>
        </p:spPr>
        <p:txBody>
          <a:bodyPr rot="0" spcFirstLastPara="0" vertOverflow="overflow" horzOverflow="overflow" vert="horz" wrap="square" lIns="180000" tIns="108000" rIns="180000" bIns="90000" numCol="1" spcCol="0" rtlCol="0" fromWordArt="0" anchor="ctr" anchorCtr="0" forceAA="0" compatLnSpc="1">
            <a:prstTxWarp prst="textNoShape">
              <a:avLst/>
            </a:prstTxWarp>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endParaRPr lang="en-US" altLang="ja-JP" sz="1050" dirty="0">
              <a:solidFill>
                <a:schemeClr val="bg1"/>
              </a:solidFill>
              <a:latin typeface="+mn-ea"/>
              <a:cs typeface="メイリオ" pitchFamily="50" charset="-128"/>
            </a:endParaRPr>
          </a:p>
        </p:txBody>
      </p:sp>
      <p:sp>
        <p:nvSpPr>
          <p:cNvPr id="8" name="四角形吹き出し 4">
            <a:extLst>
              <a:ext uri="{FF2B5EF4-FFF2-40B4-BE49-F238E27FC236}">
                <a16:creationId xmlns:a16="http://schemas.microsoft.com/office/drawing/2014/main" id="{3869F89B-E66D-4AEC-83ED-B3A28F9E5180}"/>
              </a:ext>
            </a:extLst>
          </p:cNvPr>
          <p:cNvSpPr/>
          <p:nvPr/>
        </p:nvSpPr>
        <p:spPr bwMode="auto">
          <a:xfrm>
            <a:off x="3866734" y="4686553"/>
            <a:ext cx="2179274" cy="864731"/>
          </a:xfrm>
          <a:prstGeom prst="wedgeRectCallout">
            <a:avLst>
              <a:gd name="adj1" fmla="val 20305"/>
              <a:gd name="adj2" fmla="val 70532"/>
            </a:avLst>
          </a:prstGeom>
          <a:solidFill>
            <a:schemeClr val="accent3">
              <a:alpha val="80000"/>
            </a:schemeClr>
          </a:solidFill>
          <a:ln w="6350">
            <a:noFill/>
          </a:ln>
          <a:effectLst/>
        </p:spPr>
        <p:txBody>
          <a:bodyPr rot="0" spcFirstLastPara="0" vertOverflow="overflow" horzOverflow="overflow" vert="horz" wrap="square" lIns="180000" tIns="108000" rIns="180000" bIns="90000" numCol="1" spcCol="0" rtlCol="0" fromWordArt="0" anchor="ctr" anchorCtr="0" forceAA="0" compatLnSpc="1">
            <a:prstTxWarp prst="textNoShape">
              <a:avLst/>
            </a:prstTxWarp>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endParaRPr lang="en-US" altLang="ja-JP" sz="1050" dirty="0">
              <a:solidFill>
                <a:schemeClr val="bg1"/>
              </a:solidFill>
              <a:latin typeface="+mn-ea"/>
              <a:cs typeface="メイリオ" pitchFamily="50" charset="-128"/>
            </a:endParaRPr>
          </a:p>
        </p:txBody>
      </p:sp>
      <p:grpSp>
        <p:nvGrpSpPr>
          <p:cNvPr id="19" name="グループ化 18">
            <a:extLst>
              <a:ext uri="{FF2B5EF4-FFF2-40B4-BE49-F238E27FC236}">
                <a16:creationId xmlns:a16="http://schemas.microsoft.com/office/drawing/2014/main" id="{6C5DFC8D-7EE6-41AB-B95E-FF7A50C0AF1A}"/>
              </a:ext>
            </a:extLst>
          </p:cNvPr>
          <p:cNvGrpSpPr/>
          <p:nvPr/>
        </p:nvGrpSpPr>
        <p:grpSpPr>
          <a:xfrm>
            <a:off x="1104479" y="4690155"/>
            <a:ext cx="2193035" cy="1050021"/>
            <a:chOff x="1104479" y="4690155"/>
            <a:chExt cx="2193035" cy="1050021"/>
          </a:xfrm>
        </p:grpSpPr>
        <p:sp>
          <p:nvSpPr>
            <p:cNvPr id="9" name="AutoShape 3">
              <a:extLst>
                <a:ext uri="{FF2B5EF4-FFF2-40B4-BE49-F238E27FC236}">
                  <a16:creationId xmlns:a16="http://schemas.microsoft.com/office/drawing/2014/main" id="{93F18BE8-C947-43E4-B9AA-285147E583EF}"/>
                </a:ext>
              </a:extLst>
            </p:cNvPr>
            <p:cNvSpPr>
              <a:spLocks noChangeArrowheads="1"/>
            </p:cNvSpPr>
            <p:nvPr/>
          </p:nvSpPr>
          <p:spPr bwMode="auto">
            <a:xfrm>
              <a:off x="1104479" y="4690155"/>
              <a:ext cx="2193035" cy="898183"/>
            </a:xfrm>
            <a:prstGeom prst="roundRect">
              <a:avLst>
                <a:gd name="adj" fmla="val 6420"/>
              </a:avLst>
            </a:prstGeom>
            <a:solidFill>
              <a:schemeClr val="accent3">
                <a:alpha val="80000"/>
              </a:schemeClr>
            </a:solidFill>
            <a:ln>
              <a:noFill/>
            </a:ln>
            <a:effectLst/>
          </p:spPr>
          <p:txBody>
            <a:bodyPr wrap="square" lIns="108000" tIns="108000" rIns="108000" bIns="90000" anchor="ctr" anchorCtr="0">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p>
          </p:txBody>
        </p:sp>
        <p:sp>
          <p:nvSpPr>
            <p:cNvPr id="10" name="二等辺三角形 22">
              <a:extLst>
                <a:ext uri="{FF2B5EF4-FFF2-40B4-BE49-F238E27FC236}">
                  <a16:creationId xmlns:a16="http://schemas.microsoft.com/office/drawing/2014/main" id="{780DB5F9-F66C-49E4-82E7-2245417E7F0C}"/>
                </a:ext>
              </a:extLst>
            </p:cNvPr>
            <p:cNvSpPr/>
            <p:nvPr/>
          </p:nvSpPr>
          <p:spPr bwMode="auto">
            <a:xfrm rot="10800000" flipH="1">
              <a:off x="2495106" y="5588338"/>
              <a:ext cx="296852" cy="151838"/>
            </a:xfrm>
            <a:prstGeom prst="triangle">
              <a:avLst/>
            </a:prstGeom>
            <a:solidFill>
              <a:schemeClr val="accent3">
                <a:alpha val="8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mn-ea"/>
                <a:cs typeface="メイリオ" pitchFamily="50" charset="-128"/>
              </a:endParaRPr>
            </a:p>
          </p:txBody>
        </p:sp>
      </p:grpSp>
      <p:sp>
        <p:nvSpPr>
          <p:cNvPr id="11" name="四角形吹き出し 7">
            <a:extLst>
              <a:ext uri="{FF2B5EF4-FFF2-40B4-BE49-F238E27FC236}">
                <a16:creationId xmlns:a16="http://schemas.microsoft.com/office/drawing/2014/main" id="{1E4C538B-3168-413B-AB54-3B6C19BDB8DF}"/>
              </a:ext>
            </a:extLst>
          </p:cNvPr>
          <p:cNvSpPr/>
          <p:nvPr/>
        </p:nvSpPr>
        <p:spPr bwMode="auto">
          <a:xfrm>
            <a:off x="3866735" y="3044515"/>
            <a:ext cx="2179274" cy="864731"/>
          </a:xfrm>
          <a:prstGeom prst="wedgeRectCallout">
            <a:avLst>
              <a:gd name="adj1" fmla="val 20305"/>
              <a:gd name="adj2" fmla="val 70532"/>
            </a:avLst>
          </a:prstGeom>
          <a:solidFill>
            <a:schemeClr val="tx1">
              <a:alpha val="79608"/>
            </a:schemeClr>
          </a:solidFill>
          <a:ln w="6350">
            <a:noFill/>
          </a:ln>
          <a:effectLst/>
        </p:spPr>
        <p:txBody>
          <a:bodyPr rot="0" spcFirstLastPara="0" vertOverflow="overflow" horzOverflow="overflow" vert="horz" wrap="square" lIns="180000" tIns="108000" rIns="180000" bIns="90000" numCol="1" spcCol="0" rtlCol="0" fromWordArt="0" anchor="ctr" anchorCtr="0" forceAA="0" compatLnSpc="1">
            <a:prstTxWarp prst="textNoShape">
              <a:avLst/>
            </a:prstTxWarp>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p>
        </p:txBody>
      </p:sp>
      <p:grpSp>
        <p:nvGrpSpPr>
          <p:cNvPr id="18" name="グループ化 17">
            <a:extLst>
              <a:ext uri="{FF2B5EF4-FFF2-40B4-BE49-F238E27FC236}">
                <a16:creationId xmlns:a16="http://schemas.microsoft.com/office/drawing/2014/main" id="{00F1241A-BBDA-43A6-8EA3-8DEF6A63D409}"/>
              </a:ext>
            </a:extLst>
          </p:cNvPr>
          <p:cNvGrpSpPr/>
          <p:nvPr/>
        </p:nvGrpSpPr>
        <p:grpSpPr>
          <a:xfrm>
            <a:off x="1101270" y="3053265"/>
            <a:ext cx="2193035" cy="1050021"/>
            <a:chOff x="1101270" y="3053265"/>
            <a:chExt cx="2193035" cy="1050021"/>
          </a:xfrm>
        </p:grpSpPr>
        <p:sp>
          <p:nvSpPr>
            <p:cNvPr id="12" name="AutoShape 3">
              <a:extLst>
                <a:ext uri="{FF2B5EF4-FFF2-40B4-BE49-F238E27FC236}">
                  <a16:creationId xmlns:a16="http://schemas.microsoft.com/office/drawing/2014/main" id="{FE9C378D-C3E2-4B09-912F-0D5294009844}"/>
                </a:ext>
              </a:extLst>
            </p:cNvPr>
            <p:cNvSpPr>
              <a:spLocks noChangeArrowheads="1"/>
            </p:cNvSpPr>
            <p:nvPr/>
          </p:nvSpPr>
          <p:spPr bwMode="auto">
            <a:xfrm>
              <a:off x="1101270" y="3053265"/>
              <a:ext cx="2193035" cy="898183"/>
            </a:xfrm>
            <a:prstGeom prst="roundRect">
              <a:avLst>
                <a:gd name="adj" fmla="val 6420"/>
              </a:avLst>
            </a:prstGeom>
            <a:solidFill>
              <a:schemeClr val="tx1">
                <a:alpha val="79608"/>
              </a:schemeClr>
            </a:solidFill>
            <a:ln>
              <a:noFill/>
            </a:ln>
            <a:effectLst/>
          </p:spPr>
          <p:txBody>
            <a:bodyPr wrap="square" lIns="108000" tIns="108000" rIns="108000" bIns="90000" anchor="ctr" anchorCtr="0">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p>
          </p:txBody>
        </p:sp>
        <p:sp>
          <p:nvSpPr>
            <p:cNvPr id="13" name="二等辺三角形 22">
              <a:extLst>
                <a:ext uri="{FF2B5EF4-FFF2-40B4-BE49-F238E27FC236}">
                  <a16:creationId xmlns:a16="http://schemas.microsoft.com/office/drawing/2014/main" id="{3A2EE3A9-D136-4197-AB70-F64DEE386B22}"/>
                </a:ext>
              </a:extLst>
            </p:cNvPr>
            <p:cNvSpPr/>
            <p:nvPr/>
          </p:nvSpPr>
          <p:spPr bwMode="auto">
            <a:xfrm rot="10800000" flipH="1">
              <a:off x="2495107" y="3951448"/>
              <a:ext cx="296852" cy="151838"/>
            </a:xfrm>
            <a:prstGeom prst="triangle">
              <a:avLst/>
            </a:prstGeom>
            <a:solidFill>
              <a:schemeClr val="tx1">
                <a:alpha val="79608"/>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mn-ea"/>
                <a:cs typeface="メイリオ" pitchFamily="50" charset="-128"/>
              </a:endParaRPr>
            </a:p>
          </p:txBody>
        </p:sp>
      </p:grpSp>
      <p:sp>
        <p:nvSpPr>
          <p:cNvPr id="14" name="四角形吹き出し 10">
            <a:extLst>
              <a:ext uri="{FF2B5EF4-FFF2-40B4-BE49-F238E27FC236}">
                <a16:creationId xmlns:a16="http://schemas.microsoft.com/office/drawing/2014/main" id="{EC7D933B-399E-435B-9579-D7B447AECB68}"/>
              </a:ext>
            </a:extLst>
          </p:cNvPr>
          <p:cNvSpPr/>
          <p:nvPr/>
        </p:nvSpPr>
        <p:spPr bwMode="auto">
          <a:xfrm>
            <a:off x="3862927" y="1433870"/>
            <a:ext cx="2183081" cy="864731"/>
          </a:xfrm>
          <a:prstGeom prst="wedgeRectCallout">
            <a:avLst>
              <a:gd name="adj1" fmla="val 20305"/>
              <a:gd name="adj2" fmla="val 70532"/>
            </a:avLst>
          </a:prstGeom>
          <a:solidFill>
            <a:schemeClr val="tx2">
              <a:alpha val="80392"/>
            </a:schemeClr>
          </a:solidFill>
          <a:ln w="6350">
            <a:noFill/>
          </a:ln>
          <a:effectLst/>
        </p:spPr>
        <p:txBody>
          <a:bodyPr rot="0" spcFirstLastPara="0" vertOverflow="overflow" horzOverflow="overflow" vert="horz" wrap="square" lIns="180000" tIns="108000" rIns="180000" bIns="90000" numCol="1" spcCol="0" rtlCol="0" fromWordArt="0" anchor="ctr" anchorCtr="0" forceAA="0" compatLnSpc="1">
            <a:prstTxWarp prst="textNoShape">
              <a:avLst/>
            </a:prstTxWarp>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endParaRPr lang="en-US" altLang="ja-JP" sz="1050" dirty="0">
              <a:solidFill>
                <a:schemeClr val="bg1"/>
              </a:solidFill>
              <a:latin typeface="+mn-ea"/>
              <a:cs typeface="メイリオ" pitchFamily="50" charset="-128"/>
            </a:endParaRPr>
          </a:p>
        </p:txBody>
      </p:sp>
      <p:grpSp>
        <p:nvGrpSpPr>
          <p:cNvPr id="17" name="グループ化 16">
            <a:extLst>
              <a:ext uri="{FF2B5EF4-FFF2-40B4-BE49-F238E27FC236}">
                <a16:creationId xmlns:a16="http://schemas.microsoft.com/office/drawing/2014/main" id="{2C835B41-B596-4039-BAA8-BD11B928945D}"/>
              </a:ext>
            </a:extLst>
          </p:cNvPr>
          <p:cNvGrpSpPr/>
          <p:nvPr/>
        </p:nvGrpSpPr>
        <p:grpSpPr>
          <a:xfrm>
            <a:off x="1104479" y="1437472"/>
            <a:ext cx="2189825" cy="1050021"/>
            <a:chOff x="1104479" y="1437472"/>
            <a:chExt cx="2189825" cy="1050021"/>
          </a:xfrm>
        </p:grpSpPr>
        <p:sp>
          <p:nvSpPr>
            <p:cNvPr id="15" name="AutoShape 3">
              <a:extLst>
                <a:ext uri="{FF2B5EF4-FFF2-40B4-BE49-F238E27FC236}">
                  <a16:creationId xmlns:a16="http://schemas.microsoft.com/office/drawing/2014/main" id="{D37DEC1D-79F7-4A2E-86AB-08E96593F97B}"/>
                </a:ext>
              </a:extLst>
            </p:cNvPr>
            <p:cNvSpPr>
              <a:spLocks noChangeArrowheads="1"/>
            </p:cNvSpPr>
            <p:nvPr/>
          </p:nvSpPr>
          <p:spPr bwMode="auto">
            <a:xfrm>
              <a:off x="1104479" y="1437472"/>
              <a:ext cx="2189825" cy="898183"/>
            </a:xfrm>
            <a:prstGeom prst="roundRect">
              <a:avLst>
                <a:gd name="adj" fmla="val 6420"/>
              </a:avLst>
            </a:prstGeom>
            <a:solidFill>
              <a:schemeClr val="tx2">
                <a:alpha val="80392"/>
              </a:schemeClr>
            </a:solidFill>
            <a:ln>
              <a:noFill/>
            </a:ln>
            <a:effectLst/>
          </p:spPr>
          <p:txBody>
            <a:bodyPr wrap="square" lIns="108000" tIns="108000" rIns="108000" bIns="90000" anchor="ctr" anchorCtr="0">
              <a:spAutoFit/>
            </a:bodyPr>
            <a:lstStyle/>
            <a:p>
              <a:pPr lvl="0" algn="just">
                <a:lnSpc>
                  <a:spcPct val="110000"/>
                </a:lnSpc>
                <a:spcBef>
                  <a:spcPct val="0"/>
                </a:spcBef>
                <a:spcAft>
                  <a:spcPts val="300"/>
                </a:spcAft>
              </a:pPr>
              <a:r>
                <a:rPr lang="ja-JP" altLang="en-US" sz="1600" b="1" dirty="0">
                  <a:solidFill>
                    <a:schemeClr val="bg1"/>
                  </a:solidFill>
                  <a:latin typeface="+mn-ea"/>
                  <a:cs typeface="メイリオ" pitchFamily="50" charset="-128"/>
                </a:rPr>
                <a:t>タイトル</a:t>
              </a:r>
              <a:endParaRPr lang="en-US" altLang="ja-JP" sz="1600" b="1" dirty="0">
                <a:solidFill>
                  <a:schemeClr val="bg1"/>
                </a:solidFill>
                <a:latin typeface="+mn-ea"/>
                <a:cs typeface="メイリオ" pitchFamily="50" charset="-128"/>
              </a:endParaRPr>
            </a:p>
            <a:p>
              <a:pPr algn="just">
                <a:lnSpc>
                  <a:spcPct val="110000"/>
                </a:lnSpc>
                <a:spcBef>
                  <a:spcPct val="0"/>
                </a:spcBef>
                <a:spcAft>
                  <a:spcPts val="600"/>
                </a:spcAft>
              </a:pPr>
              <a:r>
                <a:rPr lang="ja-JP" altLang="en-US" sz="1050" dirty="0">
                  <a:solidFill>
                    <a:schemeClr val="bg1"/>
                  </a:solidFill>
                  <a:latin typeface="+mn-ea"/>
                  <a:cs typeface="メイリオ" pitchFamily="50" charset="-128"/>
                </a:rPr>
                <a:t>本文本文本文本文本文本文本文本文本文。</a:t>
              </a:r>
              <a:endParaRPr lang="en-US" altLang="ja-JP" sz="1050" dirty="0">
                <a:solidFill>
                  <a:schemeClr val="bg1"/>
                </a:solidFill>
                <a:latin typeface="+mn-ea"/>
                <a:cs typeface="メイリオ" pitchFamily="50" charset="-128"/>
              </a:endParaRPr>
            </a:p>
          </p:txBody>
        </p:sp>
        <p:sp>
          <p:nvSpPr>
            <p:cNvPr id="16" name="二等辺三角形 22">
              <a:extLst>
                <a:ext uri="{FF2B5EF4-FFF2-40B4-BE49-F238E27FC236}">
                  <a16:creationId xmlns:a16="http://schemas.microsoft.com/office/drawing/2014/main" id="{F692C672-D975-4978-A2E6-85460CC446A0}"/>
                </a:ext>
              </a:extLst>
            </p:cNvPr>
            <p:cNvSpPr/>
            <p:nvPr/>
          </p:nvSpPr>
          <p:spPr bwMode="auto">
            <a:xfrm rot="10800000" flipH="1">
              <a:off x="2495106" y="2335655"/>
              <a:ext cx="296852" cy="151838"/>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mn-ea"/>
                <a:cs typeface="メイリオ" pitchFamily="50" charset="-128"/>
              </a:endParaRPr>
            </a:p>
          </p:txBody>
        </p:sp>
      </p:grpSp>
    </p:spTree>
    <p:extLst>
      <p:ext uri="{BB962C8B-B14F-4D97-AF65-F5344CB8AC3E}">
        <p14:creationId xmlns:p14="http://schemas.microsoft.com/office/powerpoint/2010/main" val="125828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B1704F6-A69E-4670-A5FB-89309BE6A06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3BA91A17-7961-4BF0-996E-6DA34BD9E52D}"/>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4" name="タイトル 3">
            <a:extLst>
              <a:ext uri="{FF2B5EF4-FFF2-40B4-BE49-F238E27FC236}">
                <a16:creationId xmlns:a16="http://schemas.microsoft.com/office/drawing/2014/main" id="{120A601C-7E2B-4C9D-932C-C6202E78AE4B}"/>
              </a:ext>
            </a:extLst>
          </p:cNvPr>
          <p:cNvSpPr>
            <a:spLocks noGrp="1"/>
          </p:cNvSpPr>
          <p:nvPr>
            <p:ph type="title"/>
          </p:nvPr>
        </p:nvSpPr>
        <p:spPr/>
        <p:txBody>
          <a:bodyPr/>
          <a:lstStyle/>
          <a:p>
            <a:r>
              <a:rPr kumimoji="1" lang="en-US" altLang="ja-JP" dirty="0"/>
              <a:t>9. </a:t>
            </a:r>
            <a:r>
              <a:rPr kumimoji="1" lang="ja-JP" altLang="en-US" dirty="0"/>
              <a:t>透過レイヤー</a:t>
            </a:r>
          </a:p>
        </p:txBody>
      </p:sp>
      <p:pic>
        <p:nvPicPr>
          <p:cNvPr id="5" name="図 4" descr="草の上にいるレッサーパンダ&#10;&#10;自動的に生成された説明">
            <a:extLst>
              <a:ext uri="{FF2B5EF4-FFF2-40B4-BE49-F238E27FC236}">
                <a16:creationId xmlns:a16="http://schemas.microsoft.com/office/drawing/2014/main" id="{3388090B-CCCA-4579-8BE8-350566E7FB7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240337" y="1159892"/>
            <a:ext cx="3852863" cy="5041416"/>
          </a:xfrm>
          <a:prstGeom prst="rect">
            <a:avLst/>
          </a:prstGeom>
        </p:spPr>
      </p:pic>
      <p:pic>
        <p:nvPicPr>
          <p:cNvPr id="6" name="図 5" descr="草の上にいるレッサーパンダ&#10;&#10;自動的に生成された説明">
            <a:extLst>
              <a:ext uri="{FF2B5EF4-FFF2-40B4-BE49-F238E27FC236}">
                <a16:creationId xmlns:a16="http://schemas.microsoft.com/office/drawing/2014/main" id="{043A3EC9-B570-4660-858C-39945777588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799" y="1159892"/>
            <a:ext cx="3852863" cy="5041416"/>
          </a:xfrm>
          <a:prstGeom prst="rect">
            <a:avLst/>
          </a:prstGeom>
        </p:spPr>
      </p:pic>
      <p:sp>
        <p:nvSpPr>
          <p:cNvPr id="7" name="AutoShape 3">
            <a:extLst>
              <a:ext uri="{FF2B5EF4-FFF2-40B4-BE49-F238E27FC236}">
                <a16:creationId xmlns:a16="http://schemas.microsoft.com/office/drawing/2014/main" id="{85CA0C03-C34B-4B46-B278-3954F1F77DE9}"/>
              </a:ext>
            </a:extLst>
          </p:cNvPr>
          <p:cNvSpPr>
            <a:spLocks noChangeArrowheads="1"/>
          </p:cNvSpPr>
          <p:nvPr/>
        </p:nvSpPr>
        <p:spPr bwMode="gray">
          <a:xfrm>
            <a:off x="812800" y="4720432"/>
            <a:ext cx="3852863" cy="1480876"/>
          </a:xfrm>
          <a:prstGeom prst="roundRect">
            <a:avLst>
              <a:gd name="adj" fmla="val 0"/>
            </a:avLst>
          </a:prstGeom>
          <a:solidFill>
            <a:srgbClr val="000000">
              <a:alpha val="70000"/>
            </a:srgbClr>
          </a:solidFill>
          <a:ln>
            <a:noFill/>
          </a:ln>
          <a:effectLst/>
        </p:spPr>
        <p:txBody>
          <a:bodyPr wrap="square" lIns="180000" tIns="180000" rIns="180000" bIns="162000" anchor="t" anchorCtr="0">
            <a:noAutofit/>
          </a:bodyPr>
          <a:lstStyle/>
          <a:p>
            <a:pPr lvl="0">
              <a:lnSpc>
                <a:spcPct val="120000"/>
              </a:lnSpc>
              <a:spcBef>
                <a:spcPct val="0"/>
              </a:spcBef>
              <a:spcAft>
                <a:spcPts val="600"/>
              </a:spcAft>
            </a:pPr>
            <a:r>
              <a:rPr lang="ja-JP" altLang="en-US" b="1">
                <a:solidFill>
                  <a:schemeClr val="bg1"/>
                </a:solidFill>
                <a:cs typeface="メイリオ" pitchFamily="50" charset="-128"/>
              </a:rPr>
              <a:t>タイトル</a:t>
            </a:r>
          </a:p>
          <a:p>
            <a:pPr lvl="0" algn="just">
              <a:lnSpc>
                <a:spcPct val="120000"/>
              </a:lnSpc>
              <a:spcBef>
                <a:spcPct val="0"/>
              </a:spcBef>
              <a:spcAft>
                <a:spcPts val="600"/>
              </a:spcAft>
            </a:pPr>
            <a:r>
              <a:rPr lang="ja-JP" altLang="en-US" sz="1400">
                <a:solidFill>
                  <a:schemeClr val="bg1"/>
                </a:solidFill>
                <a:cs typeface="メイリオ" pitchFamily="50" charset="-128"/>
              </a:rPr>
              <a:t>本文本文本文本文本文本文本文本文本文本文本文本文本文。</a:t>
            </a:r>
            <a:endParaRPr lang="en-US" altLang="ja-JP" sz="1400" dirty="0">
              <a:solidFill>
                <a:schemeClr val="bg1"/>
              </a:solidFill>
              <a:cs typeface="メイリオ" pitchFamily="50" charset="-128"/>
            </a:endParaRPr>
          </a:p>
        </p:txBody>
      </p:sp>
      <p:sp>
        <p:nvSpPr>
          <p:cNvPr id="8" name="AutoShape 3">
            <a:extLst>
              <a:ext uri="{FF2B5EF4-FFF2-40B4-BE49-F238E27FC236}">
                <a16:creationId xmlns:a16="http://schemas.microsoft.com/office/drawing/2014/main" id="{BC3770CC-4EA8-49CC-9349-C798C58B70E2}"/>
              </a:ext>
            </a:extLst>
          </p:cNvPr>
          <p:cNvSpPr>
            <a:spLocks noChangeArrowheads="1"/>
          </p:cNvSpPr>
          <p:nvPr/>
        </p:nvSpPr>
        <p:spPr bwMode="gray">
          <a:xfrm>
            <a:off x="5240337" y="4720432"/>
            <a:ext cx="3852863" cy="1480876"/>
          </a:xfrm>
          <a:prstGeom prst="roundRect">
            <a:avLst>
              <a:gd name="adj" fmla="val 0"/>
            </a:avLst>
          </a:prstGeom>
          <a:solidFill>
            <a:schemeClr val="bg1">
              <a:alpha val="70000"/>
            </a:schemeClr>
          </a:solidFill>
          <a:ln>
            <a:noFill/>
          </a:ln>
          <a:effectLst/>
        </p:spPr>
        <p:txBody>
          <a:bodyPr wrap="square" lIns="180000" tIns="180000" rIns="180000" bIns="162000" anchor="t" anchorCtr="0">
            <a:noAutofit/>
          </a:bodyPr>
          <a:lstStyle/>
          <a:p>
            <a:pPr lvl="0">
              <a:lnSpc>
                <a:spcPct val="120000"/>
              </a:lnSpc>
              <a:spcBef>
                <a:spcPct val="0"/>
              </a:spcBef>
              <a:spcAft>
                <a:spcPts val="600"/>
              </a:spcAft>
            </a:pPr>
            <a:r>
              <a:rPr lang="ja-JP" altLang="en-US" b="1">
                <a:cs typeface="メイリオ" pitchFamily="50" charset="-128"/>
              </a:rPr>
              <a:t>タイトル</a:t>
            </a:r>
          </a:p>
          <a:p>
            <a:pPr lvl="0" algn="just">
              <a:lnSpc>
                <a:spcPct val="120000"/>
              </a:lnSpc>
              <a:spcBef>
                <a:spcPct val="0"/>
              </a:spcBef>
              <a:spcAft>
                <a:spcPts val="600"/>
              </a:spcAft>
            </a:pPr>
            <a:r>
              <a:rPr lang="ja-JP" altLang="en-US" sz="1400">
                <a:cs typeface="メイリオ" pitchFamily="50" charset="-128"/>
              </a:rPr>
              <a:t>本文本文本文本文本文本文本文本文本文本文本文本文本文。</a:t>
            </a:r>
          </a:p>
        </p:txBody>
      </p:sp>
    </p:spTree>
    <p:extLst>
      <p:ext uri="{BB962C8B-B14F-4D97-AF65-F5344CB8AC3E}">
        <p14:creationId xmlns:p14="http://schemas.microsoft.com/office/powerpoint/2010/main" val="73160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9BBC01E8-B83D-444F-9C2E-084E7022B26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623B3BD7-4DB8-499C-8FC4-1893E32A9EEF}"/>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sp>
        <p:nvSpPr>
          <p:cNvPr id="4" name="タイトル 3">
            <a:extLst>
              <a:ext uri="{FF2B5EF4-FFF2-40B4-BE49-F238E27FC236}">
                <a16:creationId xmlns:a16="http://schemas.microsoft.com/office/drawing/2014/main" id="{9228A731-AA6F-4C25-8757-A32F6115CA11}"/>
              </a:ext>
            </a:extLst>
          </p:cNvPr>
          <p:cNvSpPr>
            <a:spLocks noGrp="1"/>
          </p:cNvSpPr>
          <p:nvPr>
            <p:ph type="title"/>
          </p:nvPr>
        </p:nvSpPr>
        <p:spPr/>
        <p:txBody>
          <a:bodyPr/>
          <a:lstStyle/>
          <a:p>
            <a:r>
              <a:rPr kumimoji="1" lang="en-US" altLang="ja-JP" dirty="0"/>
              <a:t>10. </a:t>
            </a:r>
            <a:r>
              <a:rPr kumimoji="1" lang="ja-JP" altLang="en-US" dirty="0"/>
              <a:t>アイコン</a:t>
            </a:r>
          </a:p>
        </p:txBody>
      </p:sp>
      <p:grpSp>
        <p:nvGrpSpPr>
          <p:cNvPr id="5" name="グループ化 4">
            <a:extLst>
              <a:ext uri="{FF2B5EF4-FFF2-40B4-BE49-F238E27FC236}">
                <a16:creationId xmlns:a16="http://schemas.microsoft.com/office/drawing/2014/main" id="{4E1CDD57-F176-494A-9F5E-94ABE20A4405}"/>
              </a:ext>
            </a:extLst>
          </p:cNvPr>
          <p:cNvGrpSpPr/>
          <p:nvPr/>
        </p:nvGrpSpPr>
        <p:grpSpPr>
          <a:xfrm>
            <a:off x="3463131" y="2327411"/>
            <a:ext cx="406277" cy="406277"/>
            <a:chOff x="1870137" y="2327411"/>
            <a:chExt cx="406277" cy="406277"/>
          </a:xfrm>
        </p:grpSpPr>
        <p:sp>
          <p:nvSpPr>
            <p:cNvPr id="6" name="Oval 15">
              <a:extLst>
                <a:ext uri="{FF2B5EF4-FFF2-40B4-BE49-F238E27FC236}">
                  <a16:creationId xmlns:a16="http://schemas.microsoft.com/office/drawing/2014/main" id="{57377078-B778-4056-833E-7ED311759FFE}"/>
                </a:ext>
              </a:extLst>
            </p:cNvPr>
            <p:cNvSpPr>
              <a:spLocks noChangeAspect="1" noChangeArrowheads="1"/>
            </p:cNvSpPr>
            <p:nvPr/>
          </p:nvSpPr>
          <p:spPr bwMode="gray">
            <a:xfrm>
              <a:off x="1870137" y="2327411"/>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7" name="グラフィックス 6">
              <a:extLst>
                <a:ext uri="{FF2B5EF4-FFF2-40B4-BE49-F238E27FC236}">
                  <a16:creationId xmlns:a16="http://schemas.microsoft.com/office/drawing/2014/main" id="{4EB06A6B-7B33-4F85-8009-46EAF015E5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3851" y="2402785"/>
              <a:ext cx="257188" cy="257188"/>
            </a:xfrm>
            <a:prstGeom prst="rect">
              <a:avLst/>
            </a:prstGeom>
          </p:spPr>
        </p:pic>
      </p:grpSp>
      <p:grpSp>
        <p:nvGrpSpPr>
          <p:cNvPr id="8" name="グループ化 7">
            <a:extLst>
              <a:ext uri="{FF2B5EF4-FFF2-40B4-BE49-F238E27FC236}">
                <a16:creationId xmlns:a16="http://schemas.microsoft.com/office/drawing/2014/main" id="{2A04027D-27F3-4987-B410-BA3DD561D961}"/>
              </a:ext>
            </a:extLst>
          </p:cNvPr>
          <p:cNvGrpSpPr/>
          <p:nvPr/>
        </p:nvGrpSpPr>
        <p:grpSpPr>
          <a:xfrm>
            <a:off x="4743009" y="3225862"/>
            <a:ext cx="406277" cy="406277"/>
            <a:chOff x="8030077" y="1006499"/>
            <a:chExt cx="406277" cy="406277"/>
          </a:xfrm>
        </p:grpSpPr>
        <p:sp>
          <p:nvSpPr>
            <p:cNvPr id="9" name="Oval 15">
              <a:extLst>
                <a:ext uri="{FF2B5EF4-FFF2-40B4-BE49-F238E27FC236}">
                  <a16:creationId xmlns:a16="http://schemas.microsoft.com/office/drawing/2014/main" id="{807AFD58-E90A-4F2D-BCE2-EF791E3E56FC}"/>
                </a:ext>
              </a:extLst>
            </p:cNvPr>
            <p:cNvSpPr>
              <a:spLocks noChangeAspect="1" noChangeArrowheads="1"/>
            </p:cNvSpPr>
            <p:nvPr/>
          </p:nvSpPr>
          <p:spPr bwMode="gray">
            <a:xfrm>
              <a:off x="8030077" y="1006499"/>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0" name="グラフィックス 9">
              <a:extLst>
                <a:ext uri="{FF2B5EF4-FFF2-40B4-BE49-F238E27FC236}">
                  <a16:creationId xmlns:a16="http://schemas.microsoft.com/office/drawing/2014/main" id="{6E7215D5-62A9-4B5D-A398-D3CFC40D34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8740" y="1095162"/>
              <a:ext cx="228950" cy="228950"/>
            </a:xfrm>
            <a:prstGeom prst="rect">
              <a:avLst/>
            </a:prstGeom>
          </p:spPr>
        </p:pic>
      </p:grpSp>
      <p:grpSp>
        <p:nvGrpSpPr>
          <p:cNvPr id="11" name="グループ化 10">
            <a:extLst>
              <a:ext uri="{FF2B5EF4-FFF2-40B4-BE49-F238E27FC236}">
                <a16:creationId xmlns:a16="http://schemas.microsoft.com/office/drawing/2014/main" id="{C561E529-E305-4EA1-A43A-1F92AF40B86E}"/>
              </a:ext>
            </a:extLst>
          </p:cNvPr>
          <p:cNvGrpSpPr/>
          <p:nvPr/>
        </p:nvGrpSpPr>
        <p:grpSpPr>
          <a:xfrm>
            <a:off x="3463131" y="3225862"/>
            <a:ext cx="406277" cy="406277"/>
            <a:chOff x="2772038" y="1006499"/>
            <a:chExt cx="406277" cy="406277"/>
          </a:xfrm>
        </p:grpSpPr>
        <p:sp>
          <p:nvSpPr>
            <p:cNvPr id="12" name="Oval 15">
              <a:extLst>
                <a:ext uri="{FF2B5EF4-FFF2-40B4-BE49-F238E27FC236}">
                  <a16:creationId xmlns:a16="http://schemas.microsoft.com/office/drawing/2014/main" id="{93D914B1-BD64-4A1E-9296-5FEC0C37CA80}"/>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3" name="グラフィックス 12">
              <a:extLst>
                <a:ext uri="{FF2B5EF4-FFF2-40B4-BE49-F238E27FC236}">
                  <a16:creationId xmlns:a16="http://schemas.microsoft.com/office/drawing/2014/main" id="{A25C3384-1AEE-4BC6-A407-DED98A8832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8031" y="1106816"/>
              <a:ext cx="234290" cy="234290"/>
            </a:xfrm>
            <a:prstGeom prst="rect">
              <a:avLst/>
            </a:prstGeom>
          </p:spPr>
        </p:pic>
      </p:grpSp>
      <p:grpSp>
        <p:nvGrpSpPr>
          <p:cNvPr id="14" name="グループ化 13">
            <a:extLst>
              <a:ext uri="{FF2B5EF4-FFF2-40B4-BE49-F238E27FC236}">
                <a16:creationId xmlns:a16="http://schemas.microsoft.com/office/drawing/2014/main" id="{08FFF679-2683-4C0E-AC75-810187F4854C}"/>
              </a:ext>
            </a:extLst>
          </p:cNvPr>
          <p:cNvGrpSpPr/>
          <p:nvPr/>
        </p:nvGrpSpPr>
        <p:grpSpPr>
          <a:xfrm>
            <a:off x="4103070" y="3225862"/>
            <a:ext cx="406277" cy="406277"/>
            <a:chOff x="8497220" y="1006499"/>
            <a:chExt cx="406277" cy="406277"/>
          </a:xfrm>
        </p:grpSpPr>
        <p:sp>
          <p:nvSpPr>
            <p:cNvPr id="15" name="Oval 15">
              <a:extLst>
                <a:ext uri="{FF2B5EF4-FFF2-40B4-BE49-F238E27FC236}">
                  <a16:creationId xmlns:a16="http://schemas.microsoft.com/office/drawing/2014/main" id="{2F6B8270-3D15-4907-BD3F-92EAC50EBB9E}"/>
                </a:ext>
              </a:extLst>
            </p:cNvPr>
            <p:cNvSpPr>
              <a:spLocks noChangeAspect="1" noChangeArrowheads="1"/>
            </p:cNvSpPr>
            <p:nvPr/>
          </p:nvSpPr>
          <p:spPr bwMode="gray">
            <a:xfrm>
              <a:off x="8497220" y="1006499"/>
              <a:ext cx="406277" cy="406277"/>
            </a:xfrm>
            <a:prstGeom prst="ellipse">
              <a:avLst/>
            </a:prstGeom>
            <a:solidFill>
              <a:schemeClr val="tx1">
                <a:lumMod val="60000"/>
                <a:lumOff val="40000"/>
              </a:schemeClr>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6" name="グラフィックス 15">
              <a:extLst>
                <a:ext uri="{FF2B5EF4-FFF2-40B4-BE49-F238E27FC236}">
                  <a16:creationId xmlns:a16="http://schemas.microsoft.com/office/drawing/2014/main" id="{482A209B-485E-4F39-85E1-AE5DF77944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74358" y="1077287"/>
              <a:ext cx="252000" cy="252000"/>
            </a:xfrm>
            <a:prstGeom prst="rect">
              <a:avLst/>
            </a:prstGeom>
          </p:spPr>
        </p:pic>
      </p:grpSp>
      <p:sp>
        <p:nvSpPr>
          <p:cNvPr id="18" name="Oval 15">
            <a:extLst>
              <a:ext uri="{FF2B5EF4-FFF2-40B4-BE49-F238E27FC236}">
                <a16:creationId xmlns:a16="http://schemas.microsoft.com/office/drawing/2014/main" id="{CE27DC51-5575-4077-814C-6A8487C68736}"/>
              </a:ext>
            </a:extLst>
          </p:cNvPr>
          <p:cNvSpPr>
            <a:spLocks noChangeAspect="1" noChangeArrowheads="1"/>
          </p:cNvSpPr>
          <p:nvPr/>
        </p:nvSpPr>
        <p:spPr bwMode="gray">
          <a:xfrm>
            <a:off x="3463131" y="4124313"/>
            <a:ext cx="406277" cy="406277"/>
          </a:xfrm>
          <a:prstGeom prst="ellipse">
            <a:avLst/>
          </a:prstGeom>
          <a:solidFill>
            <a:srgbClr val="E4007F"/>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grpSp>
        <p:nvGrpSpPr>
          <p:cNvPr id="20" name="グループ化 19">
            <a:extLst>
              <a:ext uri="{FF2B5EF4-FFF2-40B4-BE49-F238E27FC236}">
                <a16:creationId xmlns:a16="http://schemas.microsoft.com/office/drawing/2014/main" id="{9E0F5195-A155-4D20-86A1-85395F692F08}"/>
              </a:ext>
            </a:extLst>
          </p:cNvPr>
          <p:cNvGrpSpPr/>
          <p:nvPr/>
        </p:nvGrpSpPr>
        <p:grpSpPr>
          <a:xfrm>
            <a:off x="5382948" y="3225862"/>
            <a:ext cx="406277" cy="406277"/>
            <a:chOff x="3201990" y="455913"/>
            <a:chExt cx="406277" cy="406277"/>
          </a:xfrm>
        </p:grpSpPr>
        <p:sp>
          <p:nvSpPr>
            <p:cNvPr id="21" name="Oval 15">
              <a:extLst>
                <a:ext uri="{FF2B5EF4-FFF2-40B4-BE49-F238E27FC236}">
                  <a16:creationId xmlns:a16="http://schemas.microsoft.com/office/drawing/2014/main" id="{A8D3042F-51DA-450B-98AC-C734265C28F4}"/>
                </a:ext>
              </a:extLst>
            </p:cNvPr>
            <p:cNvSpPr>
              <a:spLocks noChangeAspect="1" noChangeArrowheads="1"/>
            </p:cNvSpPr>
            <p:nvPr/>
          </p:nvSpPr>
          <p:spPr bwMode="gray">
            <a:xfrm>
              <a:off x="3201990" y="455913"/>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sp>
          <p:nvSpPr>
            <p:cNvPr id="22" name="Freeform 27">
              <a:extLst>
                <a:ext uri="{FF2B5EF4-FFF2-40B4-BE49-F238E27FC236}">
                  <a16:creationId xmlns:a16="http://schemas.microsoft.com/office/drawing/2014/main" id="{E1C175CA-E4D5-4663-B6A0-48C8355E562F}"/>
                </a:ext>
              </a:extLst>
            </p:cNvPr>
            <p:cNvSpPr>
              <a:spLocks noEditPoints="1"/>
            </p:cNvSpPr>
            <p:nvPr/>
          </p:nvSpPr>
          <p:spPr bwMode="gray">
            <a:xfrm>
              <a:off x="3288066" y="541989"/>
              <a:ext cx="234125" cy="234125"/>
            </a:xfrm>
            <a:custGeom>
              <a:avLst/>
              <a:gdLst>
                <a:gd name="T0" fmla="*/ 516 w 916"/>
                <a:gd name="T1" fmla="*/ 173 h 916"/>
                <a:gd name="T2" fmla="*/ 621 w 916"/>
                <a:gd name="T3" fmla="*/ 216 h 916"/>
                <a:gd name="T4" fmla="*/ 700 w 916"/>
                <a:gd name="T5" fmla="*/ 295 h 916"/>
                <a:gd name="T6" fmla="*/ 743 w 916"/>
                <a:gd name="T7" fmla="*/ 399 h 916"/>
                <a:gd name="T8" fmla="*/ 748 w 916"/>
                <a:gd name="T9" fmla="*/ 487 h 916"/>
                <a:gd name="T10" fmla="*/ 714 w 916"/>
                <a:gd name="T11" fmla="*/ 596 h 916"/>
                <a:gd name="T12" fmla="*/ 644 w 916"/>
                <a:gd name="T13" fmla="*/ 683 h 916"/>
                <a:gd name="T14" fmla="*/ 544 w 916"/>
                <a:gd name="T15" fmla="*/ 736 h 916"/>
                <a:gd name="T16" fmla="*/ 458 w 916"/>
                <a:gd name="T17" fmla="*/ 749 h 916"/>
                <a:gd name="T18" fmla="*/ 345 w 916"/>
                <a:gd name="T19" fmla="*/ 726 h 916"/>
                <a:gd name="T20" fmla="*/ 252 w 916"/>
                <a:gd name="T21" fmla="*/ 664 h 916"/>
                <a:gd name="T22" fmla="*/ 189 w 916"/>
                <a:gd name="T23" fmla="*/ 571 h 916"/>
                <a:gd name="T24" fmla="*/ 167 w 916"/>
                <a:gd name="T25" fmla="*/ 458 h 916"/>
                <a:gd name="T26" fmla="*/ 179 w 916"/>
                <a:gd name="T27" fmla="*/ 371 h 916"/>
                <a:gd name="T28" fmla="*/ 233 w 916"/>
                <a:gd name="T29" fmla="*/ 272 h 916"/>
                <a:gd name="T30" fmla="*/ 319 w 916"/>
                <a:gd name="T31" fmla="*/ 202 h 916"/>
                <a:gd name="T32" fmla="*/ 429 w 916"/>
                <a:gd name="T33" fmla="*/ 168 h 916"/>
                <a:gd name="T34" fmla="*/ 434 w 916"/>
                <a:gd name="T35" fmla="*/ 0 h 916"/>
                <a:gd name="T36" fmla="*/ 343 w 916"/>
                <a:gd name="T37" fmla="*/ 14 h 916"/>
                <a:gd name="T38" fmla="*/ 259 w 916"/>
                <a:gd name="T39" fmla="*/ 45 h 916"/>
                <a:gd name="T40" fmla="*/ 184 w 916"/>
                <a:gd name="T41" fmla="*/ 92 h 916"/>
                <a:gd name="T42" fmla="*/ 119 w 916"/>
                <a:gd name="T43" fmla="*/ 150 h 916"/>
                <a:gd name="T44" fmla="*/ 66 w 916"/>
                <a:gd name="T45" fmla="*/ 220 h 916"/>
                <a:gd name="T46" fmla="*/ 28 w 916"/>
                <a:gd name="T47" fmla="*/ 300 h 916"/>
                <a:gd name="T48" fmla="*/ 5 w 916"/>
                <a:gd name="T49" fmla="*/ 388 h 916"/>
                <a:gd name="T50" fmla="*/ 0 w 916"/>
                <a:gd name="T51" fmla="*/ 458 h 916"/>
                <a:gd name="T52" fmla="*/ 9 w 916"/>
                <a:gd name="T53" fmla="*/ 551 h 916"/>
                <a:gd name="T54" fmla="*/ 36 w 916"/>
                <a:gd name="T55" fmla="*/ 636 h 916"/>
                <a:gd name="T56" fmla="*/ 78 w 916"/>
                <a:gd name="T57" fmla="*/ 713 h 916"/>
                <a:gd name="T58" fmla="*/ 133 w 916"/>
                <a:gd name="T59" fmla="*/ 782 h 916"/>
                <a:gd name="T60" fmla="*/ 202 w 916"/>
                <a:gd name="T61" fmla="*/ 838 h 916"/>
                <a:gd name="T62" fmla="*/ 280 w 916"/>
                <a:gd name="T63" fmla="*/ 880 h 916"/>
                <a:gd name="T64" fmla="*/ 365 w 916"/>
                <a:gd name="T65" fmla="*/ 907 h 916"/>
                <a:gd name="T66" fmla="*/ 458 w 916"/>
                <a:gd name="T67" fmla="*/ 916 h 916"/>
                <a:gd name="T68" fmla="*/ 528 w 916"/>
                <a:gd name="T69" fmla="*/ 911 h 916"/>
                <a:gd name="T70" fmla="*/ 616 w 916"/>
                <a:gd name="T71" fmla="*/ 888 h 916"/>
                <a:gd name="T72" fmla="*/ 696 w 916"/>
                <a:gd name="T73" fmla="*/ 850 h 916"/>
                <a:gd name="T74" fmla="*/ 766 w 916"/>
                <a:gd name="T75" fmla="*/ 796 h 916"/>
                <a:gd name="T76" fmla="*/ 824 w 916"/>
                <a:gd name="T77" fmla="*/ 731 h 916"/>
                <a:gd name="T78" fmla="*/ 871 w 916"/>
                <a:gd name="T79" fmla="*/ 656 h 916"/>
                <a:gd name="T80" fmla="*/ 902 w 916"/>
                <a:gd name="T81" fmla="*/ 572 h 916"/>
                <a:gd name="T82" fmla="*/ 916 w 916"/>
                <a:gd name="T83" fmla="*/ 482 h 916"/>
                <a:gd name="T84" fmla="*/ 913 w 916"/>
                <a:gd name="T85" fmla="*/ 411 h 916"/>
                <a:gd name="T86" fmla="*/ 895 w 916"/>
                <a:gd name="T87" fmla="*/ 322 h 916"/>
                <a:gd name="T88" fmla="*/ 861 w 916"/>
                <a:gd name="T89" fmla="*/ 239 h 916"/>
                <a:gd name="T90" fmla="*/ 811 w 916"/>
                <a:gd name="T91" fmla="*/ 167 h 916"/>
                <a:gd name="T92" fmla="*/ 749 w 916"/>
                <a:gd name="T93" fmla="*/ 104 h 916"/>
                <a:gd name="T94" fmla="*/ 677 w 916"/>
                <a:gd name="T95" fmla="*/ 55 h 916"/>
                <a:gd name="T96" fmla="*/ 594 w 916"/>
                <a:gd name="T97" fmla="*/ 20 h 916"/>
                <a:gd name="T98" fmla="*/ 505 w 916"/>
                <a:gd name="T99" fmla="*/ 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6" h="916">
                  <a:moveTo>
                    <a:pt x="458" y="167"/>
                  </a:moveTo>
                  <a:lnTo>
                    <a:pt x="458" y="167"/>
                  </a:lnTo>
                  <a:lnTo>
                    <a:pt x="487" y="168"/>
                  </a:lnTo>
                  <a:lnTo>
                    <a:pt x="516" y="173"/>
                  </a:lnTo>
                  <a:lnTo>
                    <a:pt x="544" y="179"/>
                  </a:lnTo>
                  <a:lnTo>
                    <a:pt x="571" y="189"/>
                  </a:lnTo>
                  <a:lnTo>
                    <a:pt x="596" y="202"/>
                  </a:lnTo>
                  <a:lnTo>
                    <a:pt x="621" y="216"/>
                  </a:lnTo>
                  <a:lnTo>
                    <a:pt x="644" y="233"/>
                  </a:lnTo>
                  <a:lnTo>
                    <a:pt x="664" y="252"/>
                  </a:lnTo>
                  <a:lnTo>
                    <a:pt x="683" y="272"/>
                  </a:lnTo>
                  <a:lnTo>
                    <a:pt x="700" y="295"/>
                  </a:lnTo>
                  <a:lnTo>
                    <a:pt x="714" y="319"/>
                  </a:lnTo>
                  <a:lnTo>
                    <a:pt x="726" y="345"/>
                  </a:lnTo>
                  <a:lnTo>
                    <a:pt x="736" y="371"/>
                  </a:lnTo>
                  <a:lnTo>
                    <a:pt x="743" y="399"/>
                  </a:lnTo>
                  <a:lnTo>
                    <a:pt x="748" y="429"/>
                  </a:lnTo>
                  <a:lnTo>
                    <a:pt x="749" y="458"/>
                  </a:lnTo>
                  <a:lnTo>
                    <a:pt x="749" y="458"/>
                  </a:lnTo>
                  <a:lnTo>
                    <a:pt x="748" y="487"/>
                  </a:lnTo>
                  <a:lnTo>
                    <a:pt x="743" y="516"/>
                  </a:lnTo>
                  <a:lnTo>
                    <a:pt x="736" y="544"/>
                  </a:lnTo>
                  <a:lnTo>
                    <a:pt x="726" y="571"/>
                  </a:lnTo>
                  <a:lnTo>
                    <a:pt x="714" y="596"/>
                  </a:lnTo>
                  <a:lnTo>
                    <a:pt x="700" y="621"/>
                  </a:lnTo>
                  <a:lnTo>
                    <a:pt x="683" y="643"/>
                  </a:lnTo>
                  <a:lnTo>
                    <a:pt x="664" y="664"/>
                  </a:lnTo>
                  <a:lnTo>
                    <a:pt x="644" y="683"/>
                  </a:lnTo>
                  <a:lnTo>
                    <a:pt x="621" y="699"/>
                  </a:lnTo>
                  <a:lnTo>
                    <a:pt x="596" y="713"/>
                  </a:lnTo>
                  <a:lnTo>
                    <a:pt x="571" y="726"/>
                  </a:lnTo>
                  <a:lnTo>
                    <a:pt x="544" y="736"/>
                  </a:lnTo>
                  <a:lnTo>
                    <a:pt x="516" y="743"/>
                  </a:lnTo>
                  <a:lnTo>
                    <a:pt x="487" y="748"/>
                  </a:lnTo>
                  <a:lnTo>
                    <a:pt x="458" y="749"/>
                  </a:lnTo>
                  <a:lnTo>
                    <a:pt x="458" y="749"/>
                  </a:lnTo>
                  <a:lnTo>
                    <a:pt x="429" y="748"/>
                  </a:lnTo>
                  <a:lnTo>
                    <a:pt x="399" y="743"/>
                  </a:lnTo>
                  <a:lnTo>
                    <a:pt x="371" y="736"/>
                  </a:lnTo>
                  <a:lnTo>
                    <a:pt x="345" y="726"/>
                  </a:lnTo>
                  <a:lnTo>
                    <a:pt x="319" y="713"/>
                  </a:lnTo>
                  <a:lnTo>
                    <a:pt x="295" y="699"/>
                  </a:lnTo>
                  <a:lnTo>
                    <a:pt x="272" y="683"/>
                  </a:lnTo>
                  <a:lnTo>
                    <a:pt x="252" y="664"/>
                  </a:lnTo>
                  <a:lnTo>
                    <a:pt x="233" y="643"/>
                  </a:lnTo>
                  <a:lnTo>
                    <a:pt x="216" y="621"/>
                  </a:lnTo>
                  <a:lnTo>
                    <a:pt x="202" y="596"/>
                  </a:lnTo>
                  <a:lnTo>
                    <a:pt x="189" y="571"/>
                  </a:lnTo>
                  <a:lnTo>
                    <a:pt x="179" y="544"/>
                  </a:lnTo>
                  <a:lnTo>
                    <a:pt x="173" y="516"/>
                  </a:lnTo>
                  <a:lnTo>
                    <a:pt x="168" y="487"/>
                  </a:lnTo>
                  <a:lnTo>
                    <a:pt x="167" y="458"/>
                  </a:lnTo>
                  <a:lnTo>
                    <a:pt x="167" y="458"/>
                  </a:lnTo>
                  <a:lnTo>
                    <a:pt x="168" y="429"/>
                  </a:lnTo>
                  <a:lnTo>
                    <a:pt x="173" y="399"/>
                  </a:lnTo>
                  <a:lnTo>
                    <a:pt x="179" y="371"/>
                  </a:lnTo>
                  <a:lnTo>
                    <a:pt x="189" y="345"/>
                  </a:lnTo>
                  <a:lnTo>
                    <a:pt x="202" y="319"/>
                  </a:lnTo>
                  <a:lnTo>
                    <a:pt x="216" y="295"/>
                  </a:lnTo>
                  <a:lnTo>
                    <a:pt x="233" y="272"/>
                  </a:lnTo>
                  <a:lnTo>
                    <a:pt x="252" y="252"/>
                  </a:lnTo>
                  <a:lnTo>
                    <a:pt x="272" y="233"/>
                  </a:lnTo>
                  <a:lnTo>
                    <a:pt x="295" y="216"/>
                  </a:lnTo>
                  <a:lnTo>
                    <a:pt x="319" y="202"/>
                  </a:lnTo>
                  <a:lnTo>
                    <a:pt x="345" y="189"/>
                  </a:lnTo>
                  <a:lnTo>
                    <a:pt x="371" y="179"/>
                  </a:lnTo>
                  <a:lnTo>
                    <a:pt x="399" y="173"/>
                  </a:lnTo>
                  <a:lnTo>
                    <a:pt x="429" y="168"/>
                  </a:lnTo>
                  <a:lnTo>
                    <a:pt x="458" y="167"/>
                  </a:lnTo>
                  <a:close/>
                  <a:moveTo>
                    <a:pt x="458" y="0"/>
                  </a:moveTo>
                  <a:lnTo>
                    <a:pt x="458" y="0"/>
                  </a:lnTo>
                  <a:lnTo>
                    <a:pt x="434" y="0"/>
                  </a:lnTo>
                  <a:lnTo>
                    <a:pt x="411" y="3"/>
                  </a:lnTo>
                  <a:lnTo>
                    <a:pt x="388" y="5"/>
                  </a:lnTo>
                  <a:lnTo>
                    <a:pt x="365" y="9"/>
                  </a:lnTo>
                  <a:lnTo>
                    <a:pt x="343" y="14"/>
                  </a:lnTo>
                  <a:lnTo>
                    <a:pt x="322" y="20"/>
                  </a:lnTo>
                  <a:lnTo>
                    <a:pt x="300" y="28"/>
                  </a:lnTo>
                  <a:lnTo>
                    <a:pt x="280" y="36"/>
                  </a:lnTo>
                  <a:lnTo>
                    <a:pt x="259" y="45"/>
                  </a:lnTo>
                  <a:lnTo>
                    <a:pt x="239" y="55"/>
                  </a:lnTo>
                  <a:lnTo>
                    <a:pt x="220" y="66"/>
                  </a:lnTo>
                  <a:lnTo>
                    <a:pt x="202" y="78"/>
                  </a:lnTo>
                  <a:lnTo>
                    <a:pt x="184" y="92"/>
                  </a:lnTo>
                  <a:lnTo>
                    <a:pt x="167" y="104"/>
                  </a:lnTo>
                  <a:lnTo>
                    <a:pt x="150" y="120"/>
                  </a:lnTo>
                  <a:lnTo>
                    <a:pt x="133" y="134"/>
                  </a:lnTo>
                  <a:lnTo>
                    <a:pt x="119" y="150"/>
                  </a:lnTo>
                  <a:lnTo>
                    <a:pt x="104" y="167"/>
                  </a:lnTo>
                  <a:lnTo>
                    <a:pt x="91" y="184"/>
                  </a:lnTo>
                  <a:lnTo>
                    <a:pt x="78" y="202"/>
                  </a:lnTo>
                  <a:lnTo>
                    <a:pt x="66" y="220"/>
                  </a:lnTo>
                  <a:lnTo>
                    <a:pt x="55" y="239"/>
                  </a:lnTo>
                  <a:lnTo>
                    <a:pt x="44" y="259"/>
                  </a:lnTo>
                  <a:lnTo>
                    <a:pt x="36" y="280"/>
                  </a:lnTo>
                  <a:lnTo>
                    <a:pt x="28" y="300"/>
                  </a:lnTo>
                  <a:lnTo>
                    <a:pt x="20" y="322"/>
                  </a:lnTo>
                  <a:lnTo>
                    <a:pt x="14" y="343"/>
                  </a:lnTo>
                  <a:lnTo>
                    <a:pt x="9" y="365"/>
                  </a:lnTo>
                  <a:lnTo>
                    <a:pt x="5" y="388"/>
                  </a:lnTo>
                  <a:lnTo>
                    <a:pt x="2" y="411"/>
                  </a:lnTo>
                  <a:lnTo>
                    <a:pt x="0" y="434"/>
                  </a:lnTo>
                  <a:lnTo>
                    <a:pt x="0" y="458"/>
                  </a:lnTo>
                  <a:lnTo>
                    <a:pt x="0" y="458"/>
                  </a:lnTo>
                  <a:lnTo>
                    <a:pt x="0" y="482"/>
                  </a:lnTo>
                  <a:lnTo>
                    <a:pt x="2" y="505"/>
                  </a:lnTo>
                  <a:lnTo>
                    <a:pt x="5" y="528"/>
                  </a:lnTo>
                  <a:lnTo>
                    <a:pt x="9" y="551"/>
                  </a:lnTo>
                  <a:lnTo>
                    <a:pt x="14" y="572"/>
                  </a:lnTo>
                  <a:lnTo>
                    <a:pt x="20" y="594"/>
                  </a:lnTo>
                  <a:lnTo>
                    <a:pt x="28" y="616"/>
                  </a:lnTo>
                  <a:lnTo>
                    <a:pt x="36" y="636"/>
                  </a:lnTo>
                  <a:lnTo>
                    <a:pt x="44" y="656"/>
                  </a:lnTo>
                  <a:lnTo>
                    <a:pt x="55" y="677"/>
                  </a:lnTo>
                  <a:lnTo>
                    <a:pt x="66" y="696"/>
                  </a:lnTo>
                  <a:lnTo>
                    <a:pt x="78" y="713"/>
                  </a:lnTo>
                  <a:lnTo>
                    <a:pt x="91" y="731"/>
                  </a:lnTo>
                  <a:lnTo>
                    <a:pt x="104" y="749"/>
                  </a:lnTo>
                  <a:lnTo>
                    <a:pt x="119" y="766"/>
                  </a:lnTo>
                  <a:lnTo>
                    <a:pt x="133" y="782"/>
                  </a:lnTo>
                  <a:lnTo>
                    <a:pt x="150" y="796"/>
                  </a:lnTo>
                  <a:lnTo>
                    <a:pt x="167" y="811"/>
                  </a:lnTo>
                  <a:lnTo>
                    <a:pt x="184" y="824"/>
                  </a:lnTo>
                  <a:lnTo>
                    <a:pt x="202" y="838"/>
                  </a:lnTo>
                  <a:lnTo>
                    <a:pt x="220" y="850"/>
                  </a:lnTo>
                  <a:lnTo>
                    <a:pt x="239" y="861"/>
                  </a:lnTo>
                  <a:lnTo>
                    <a:pt x="259" y="871"/>
                  </a:lnTo>
                  <a:lnTo>
                    <a:pt x="280" y="880"/>
                  </a:lnTo>
                  <a:lnTo>
                    <a:pt x="300" y="888"/>
                  </a:lnTo>
                  <a:lnTo>
                    <a:pt x="322" y="895"/>
                  </a:lnTo>
                  <a:lnTo>
                    <a:pt x="343" y="902"/>
                  </a:lnTo>
                  <a:lnTo>
                    <a:pt x="365" y="907"/>
                  </a:lnTo>
                  <a:lnTo>
                    <a:pt x="388" y="911"/>
                  </a:lnTo>
                  <a:lnTo>
                    <a:pt x="411" y="913"/>
                  </a:lnTo>
                  <a:lnTo>
                    <a:pt x="434" y="916"/>
                  </a:lnTo>
                  <a:lnTo>
                    <a:pt x="458" y="916"/>
                  </a:lnTo>
                  <a:lnTo>
                    <a:pt x="458" y="916"/>
                  </a:lnTo>
                  <a:lnTo>
                    <a:pt x="482" y="916"/>
                  </a:lnTo>
                  <a:lnTo>
                    <a:pt x="505" y="913"/>
                  </a:lnTo>
                  <a:lnTo>
                    <a:pt x="528" y="911"/>
                  </a:lnTo>
                  <a:lnTo>
                    <a:pt x="551" y="907"/>
                  </a:lnTo>
                  <a:lnTo>
                    <a:pt x="572" y="902"/>
                  </a:lnTo>
                  <a:lnTo>
                    <a:pt x="594" y="895"/>
                  </a:lnTo>
                  <a:lnTo>
                    <a:pt x="616" y="888"/>
                  </a:lnTo>
                  <a:lnTo>
                    <a:pt x="636" y="880"/>
                  </a:lnTo>
                  <a:lnTo>
                    <a:pt x="656" y="871"/>
                  </a:lnTo>
                  <a:lnTo>
                    <a:pt x="677" y="861"/>
                  </a:lnTo>
                  <a:lnTo>
                    <a:pt x="696" y="850"/>
                  </a:lnTo>
                  <a:lnTo>
                    <a:pt x="714" y="838"/>
                  </a:lnTo>
                  <a:lnTo>
                    <a:pt x="731" y="824"/>
                  </a:lnTo>
                  <a:lnTo>
                    <a:pt x="749" y="811"/>
                  </a:lnTo>
                  <a:lnTo>
                    <a:pt x="766" y="796"/>
                  </a:lnTo>
                  <a:lnTo>
                    <a:pt x="782" y="782"/>
                  </a:lnTo>
                  <a:lnTo>
                    <a:pt x="796" y="766"/>
                  </a:lnTo>
                  <a:lnTo>
                    <a:pt x="811" y="749"/>
                  </a:lnTo>
                  <a:lnTo>
                    <a:pt x="824" y="731"/>
                  </a:lnTo>
                  <a:lnTo>
                    <a:pt x="838" y="713"/>
                  </a:lnTo>
                  <a:lnTo>
                    <a:pt x="850" y="696"/>
                  </a:lnTo>
                  <a:lnTo>
                    <a:pt x="861" y="677"/>
                  </a:lnTo>
                  <a:lnTo>
                    <a:pt x="871" y="656"/>
                  </a:lnTo>
                  <a:lnTo>
                    <a:pt x="880" y="636"/>
                  </a:lnTo>
                  <a:lnTo>
                    <a:pt x="888" y="616"/>
                  </a:lnTo>
                  <a:lnTo>
                    <a:pt x="895" y="594"/>
                  </a:lnTo>
                  <a:lnTo>
                    <a:pt x="902" y="572"/>
                  </a:lnTo>
                  <a:lnTo>
                    <a:pt x="907" y="551"/>
                  </a:lnTo>
                  <a:lnTo>
                    <a:pt x="911" y="528"/>
                  </a:lnTo>
                  <a:lnTo>
                    <a:pt x="913" y="505"/>
                  </a:lnTo>
                  <a:lnTo>
                    <a:pt x="916" y="482"/>
                  </a:lnTo>
                  <a:lnTo>
                    <a:pt x="916" y="458"/>
                  </a:lnTo>
                  <a:lnTo>
                    <a:pt x="916" y="458"/>
                  </a:lnTo>
                  <a:lnTo>
                    <a:pt x="916" y="434"/>
                  </a:lnTo>
                  <a:lnTo>
                    <a:pt x="913" y="411"/>
                  </a:lnTo>
                  <a:lnTo>
                    <a:pt x="911" y="388"/>
                  </a:lnTo>
                  <a:lnTo>
                    <a:pt x="907" y="365"/>
                  </a:lnTo>
                  <a:lnTo>
                    <a:pt x="902" y="343"/>
                  </a:lnTo>
                  <a:lnTo>
                    <a:pt x="895" y="322"/>
                  </a:lnTo>
                  <a:lnTo>
                    <a:pt x="888" y="300"/>
                  </a:lnTo>
                  <a:lnTo>
                    <a:pt x="880" y="280"/>
                  </a:lnTo>
                  <a:lnTo>
                    <a:pt x="871" y="259"/>
                  </a:lnTo>
                  <a:lnTo>
                    <a:pt x="861" y="239"/>
                  </a:lnTo>
                  <a:lnTo>
                    <a:pt x="850" y="220"/>
                  </a:lnTo>
                  <a:lnTo>
                    <a:pt x="838" y="202"/>
                  </a:lnTo>
                  <a:lnTo>
                    <a:pt x="824" y="184"/>
                  </a:lnTo>
                  <a:lnTo>
                    <a:pt x="811" y="167"/>
                  </a:lnTo>
                  <a:lnTo>
                    <a:pt x="796" y="150"/>
                  </a:lnTo>
                  <a:lnTo>
                    <a:pt x="782" y="134"/>
                  </a:lnTo>
                  <a:lnTo>
                    <a:pt x="766" y="120"/>
                  </a:lnTo>
                  <a:lnTo>
                    <a:pt x="749" y="104"/>
                  </a:lnTo>
                  <a:lnTo>
                    <a:pt x="731" y="92"/>
                  </a:lnTo>
                  <a:lnTo>
                    <a:pt x="714" y="78"/>
                  </a:lnTo>
                  <a:lnTo>
                    <a:pt x="696" y="66"/>
                  </a:lnTo>
                  <a:lnTo>
                    <a:pt x="677" y="55"/>
                  </a:lnTo>
                  <a:lnTo>
                    <a:pt x="656" y="45"/>
                  </a:lnTo>
                  <a:lnTo>
                    <a:pt x="636" y="36"/>
                  </a:lnTo>
                  <a:lnTo>
                    <a:pt x="616" y="28"/>
                  </a:lnTo>
                  <a:lnTo>
                    <a:pt x="594" y="20"/>
                  </a:lnTo>
                  <a:lnTo>
                    <a:pt x="572" y="14"/>
                  </a:lnTo>
                  <a:lnTo>
                    <a:pt x="551" y="9"/>
                  </a:lnTo>
                  <a:lnTo>
                    <a:pt x="528" y="5"/>
                  </a:lnTo>
                  <a:lnTo>
                    <a:pt x="505" y="3"/>
                  </a:lnTo>
                  <a:lnTo>
                    <a:pt x="482" y="0"/>
                  </a:lnTo>
                  <a:lnTo>
                    <a:pt x="458" y="0"/>
                  </a:lnTo>
                  <a:lnTo>
                    <a:pt x="45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3" name="グループ化 22">
            <a:extLst>
              <a:ext uri="{FF2B5EF4-FFF2-40B4-BE49-F238E27FC236}">
                <a16:creationId xmlns:a16="http://schemas.microsoft.com/office/drawing/2014/main" id="{D04D46F7-82B3-4B13-87E3-B1230F0FC74F}"/>
              </a:ext>
            </a:extLst>
          </p:cNvPr>
          <p:cNvGrpSpPr/>
          <p:nvPr/>
        </p:nvGrpSpPr>
        <p:grpSpPr>
          <a:xfrm>
            <a:off x="6022885" y="4124316"/>
            <a:ext cx="406277" cy="406277"/>
            <a:chOff x="3408316" y="455913"/>
            <a:chExt cx="406277" cy="406277"/>
          </a:xfrm>
        </p:grpSpPr>
        <p:sp>
          <p:nvSpPr>
            <p:cNvPr id="24" name="Oval 15">
              <a:extLst>
                <a:ext uri="{FF2B5EF4-FFF2-40B4-BE49-F238E27FC236}">
                  <a16:creationId xmlns:a16="http://schemas.microsoft.com/office/drawing/2014/main" id="{3C257815-73DB-40A2-BD1F-99D6AA237B56}"/>
                </a:ext>
              </a:extLst>
            </p:cNvPr>
            <p:cNvSpPr>
              <a:spLocks noChangeAspect="1" noChangeArrowheads="1"/>
            </p:cNvSpPr>
            <p:nvPr/>
          </p:nvSpPr>
          <p:spPr bwMode="gray">
            <a:xfrm>
              <a:off x="3408316" y="455913"/>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25" name="グラフィックス 24">
              <a:extLst>
                <a:ext uri="{FF2B5EF4-FFF2-40B4-BE49-F238E27FC236}">
                  <a16:creationId xmlns:a16="http://schemas.microsoft.com/office/drawing/2014/main" id="{FC8DDDBE-1538-4B6C-8BB0-A5A2A4B270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91221" y="550037"/>
              <a:ext cx="240467" cy="240467"/>
            </a:xfrm>
            <a:prstGeom prst="rect">
              <a:avLst/>
            </a:prstGeom>
          </p:spPr>
        </p:pic>
      </p:grpSp>
      <p:grpSp>
        <p:nvGrpSpPr>
          <p:cNvPr id="26" name="グループ化 25">
            <a:extLst>
              <a:ext uri="{FF2B5EF4-FFF2-40B4-BE49-F238E27FC236}">
                <a16:creationId xmlns:a16="http://schemas.microsoft.com/office/drawing/2014/main" id="{E7D05330-C871-4B87-B3B5-EBA922167260}"/>
              </a:ext>
            </a:extLst>
          </p:cNvPr>
          <p:cNvGrpSpPr/>
          <p:nvPr/>
        </p:nvGrpSpPr>
        <p:grpSpPr>
          <a:xfrm>
            <a:off x="5382948" y="4124316"/>
            <a:ext cx="406277" cy="406277"/>
            <a:chOff x="2832582" y="455913"/>
            <a:chExt cx="406277" cy="406277"/>
          </a:xfrm>
        </p:grpSpPr>
        <p:sp>
          <p:nvSpPr>
            <p:cNvPr id="27" name="Oval 15">
              <a:extLst>
                <a:ext uri="{FF2B5EF4-FFF2-40B4-BE49-F238E27FC236}">
                  <a16:creationId xmlns:a16="http://schemas.microsoft.com/office/drawing/2014/main" id="{98B3EE83-1DD9-4A76-B990-8F529F51CE9F}"/>
                </a:ext>
              </a:extLst>
            </p:cNvPr>
            <p:cNvSpPr>
              <a:spLocks noChangeAspect="1" noChangeArrowheads="1"/>
            </p:cNvSpPr>
            <p:nvPr/>
          </p:nvSpPr>
          <p:spPr bwMode="gray">
            <a:xfrm>
              <a:off x="2832582" y="455913"/>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28" name="グラフィックス 27">
              <a:extLst>
                <a:ext uri="{FF2B5EF4-FFF2-40B4-BE49-F238E27FC236}">
                  <a16:creationId xmlns:a16="http://schemas.microsoft.com/office/drawing/2014/main" id="{6978398D-B514-4502-9234-11022A829C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V="1">
              <a:off x="2915487" y="537338"/>
              <a:ext cx="240467" cy="240467"/>
            </a:xfrm>
            <a:prstGeom prst="rect">
              <a:avLst/>
            </a:prstGeom>
          </p:spPr>
        </p:pic>
      </p:grpSp>
      <p:grpSp>
        <p:nvGrpSpPr>
          <p:cNvPr id="29" name="グループ化 28">
            <a:extLst>
              <a:ext uri="{FF2B5EF4-FFF2-40B4-BE49-F238E27FC236}">
                <a16:creationId xmlns:a16="http://schemas.microsoft.com/office/drawing/2014/main" id="{B01BC10C-8259-47B9-86F4-9798139871A1}"/>
              </a:ext>
            </a:extLst>
          </p:cNvPr>
          <p:cNvGrpSpPr/>
          <p:nvPr/>
        </p:nvGrpSpPr>
        <p:grpSpPr>
          <a:xfrm>
            <a:off x="4743009" y="4124316"/>
            <a:ext cx="406277" cy="406277"/>
            <a:chOff x="2180648" y="455913"/>
            <a:chExt cx="406277" cy="406277"/>
          </a:xfrm>
        </p:grpSpPr>
        <p:sp>
          <p:nvSpPr>
            <p:cNvPr id="30" name="Oval 15">
              <a:extLst>
                <a:ext uri="{FF2B5EF4-FFF2-40B4-BE49-F238E27FC236}">
                  <a16:creationId xmlns:a16="http://schemas.microsoft.com/office/drawing/2014/main" id="{EB5DBED2-29A4-4ABF-B007-5B7F4C538106}"/>
                </a:ext>
              </a:extLst>
            </p:cNvPr>
            <p:cNvSpPr>
              <a:spLocks noChangeAspect="1" noChangeArrowheads="1"/>
            </p:cNvSpPr>
            <p:nvPr/>
          </p:nvSpPr>
          <p:spPr bwMode="gray">
            <a:xfrm>
              <a:off x="2180648" y="455913"/>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31" name="グラフィックス 30">
              <a:extLst>
                <a:ext uri="{FF2B5EF4-FFF2-40B4-BE49-F238E27FC236}">
                  <a16:creationId xmlns:a16="http://schemas.microsoft.com/office/drawing/2014/main" id="{B4889759-F3EF-441A-925A-AE073CED28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flipV="1">
              <a:off x="2267786" y="538818"/>
              <a:ext cx="240467" cy="240467"/>
            </a:xfrm>
            <a:prstGeom prst="rect">
              <a:avLst/>
            </a:prstGeom>
          </p:spPr>
        </p:pic>
      </p:grpSp>
      <p:grpSp>
        <p:nvGrpSpPr>
          <p:cNvPr id="32" name="グループ化 31">
            <a:extLst>
              <a:ext uri="{FF2B5EF4-FFF2-40B4-BE49-F238E27FC236}">
                <a16:creationId xmlns:a16="http://schemas.microsoft.com/office/drawing/2014/main" id="{41A14E03-A851-42E5-816E-4685F2BFEA0D}"/>
              </a:ext>
            </a:extLst>
          </p:cNvPr>
          <p:cNvGrpSpPr/>
          <p:nvPr/>
        </p:nvGrpSpPr>
        <p:grpSpPr>
          <a:xfrm>
            <a:off x="4103070" y="4124316"/>
            <a:ext cx="406277" cy="406277"/>
            <a:chOff x="1643015" y="455913"/>
            <a:chExt cx="406277" cy="406277"/>
          </a:xfrm>
        </p:grpSpPr>
        <p:sp>
          <p:nvSpPr>
            <p:cNvPr id="33" name="Oval 15">
              <a:extLst>
                <a:ext uri="{FF2B5EF4-FFF2-40B4-BE49-F238E27FC236}">
                  <a16:creationId xmlns:a16="http://schemas.microsoft.com/office/drawing/2014/main" id="{62132593-41AE-4377-8727-734AD1FB8264}"/>
                </a:ext>
              </a:extLst>
            </p:cNvPr>
            <p:cNvSpPr>
              <a:spLocks noChangeAspect="1" noChangeArrowheads="1"/>
            </p:cNvSpPr>
            <p:nvPr/>
          </p:nvSpPr>
          <p:spPr bwMode="gray">
            <a:xfrm>
              <a:off x="1643015" y="455913"/>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34" name="グラフィックス 33">
              <a:extLst>
                <a:ext uri="{FF2B5EF4-FFF2-40B4-BE49-F238E27FC236}">
                  <a16:creationId xmlns:a16="http://schemas.microsoft.com/office/drawing/2014/main" id="{D2F038E6-8C25-4C87-91CB-0EA4A4DF3A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flipH="1" flipV="1">
              <a:off x="1721687" y="538818"/>
              <a:ext cx="240467" cy="240467"/>
            </a:xfrm>
            <a:prstGeom prst="rect">
              <a:avLst/>
            </a:prstGeom>
          </p:spPr>
        </p:pic>
      </p:grpSp>
      <p:grpSp>
        <p:nvGrpSpPr>
          <p:cNvPr id="35" name="グループ化 34">
            <a:extLst>
              <a:ext uri="{FF2B5EF4-FFF2-40B4-BE49-F238E27FC236}">
                <a16:creationId xmlns:a16="http://schemas.microsoft.com/office/drawing/2014/main" id="{86DCD64E-BEF9-449C-A838-FE9F23BD57BF}"/>
              </a:ext>
            </a:extLst>
          </p:cNvPr>
          <p:cNvGrpSpPr/>
          <p:nvPr/>
        </p:nvGrpSpPr>
        <p:grpSpPr>
          <a:xfrm>
            <a:off x="6022887" y="3225862"/>
            <a:ext cx="406277" cy="406277"/>
            <a:chOff x="4429893" y="3225862"/>
            <a:chExt cx="406277" cy="406277"/>
          </a:xfrm>
        </p:grpSpPr>
        <p:sp>
          <p:nvSpPr>
            <p:cNvPr id="36" name="Oval 15">
              <a:extLst>
                <a:ext uri="{FF2B5EF4-FFF2-40B4-BE49-F238E27FC236}">
                  <a16:creationId xmlns:a16="http://schemas.microsoft.com/office/drawing/2014/main" id="{794C88BE-A0B9-4441-9B7B-09AA815AD8E1}"/>
                </a:ext>
              </a:extLst>
            </p:cNvPr>
            <p:cNvSpPr>
              <a:spLocks noChangeAspect="1" noChangeArrowheads="1"/>
            </p:cNvSpPr>
            <p:nvPr/>
          </p:nvSpPr>
          <p:spPr bwMode="gray">
            <a:xfrm>
              <a:off x="4429893" y="3225862"/>
              <a:ext cx="406277" cy="406277"/>
            </a:xfrm>
            <a:prstGeom prst="ellipse">
              <a:avLst/>
            </a:prstGeom>
            <a:solidFill>
              <a:srgbClr val="FFE70F"/>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37" name="グラフィックス 36">
              <a:extLst>
                <a:ext uri="{FF2B5EF4-FFF2-40B4-BE49-F238E27FC236}">
                  <a16:creationId xmlns:a16="http://schemas.microsoft.com/office/drawing/2014/main" id="{7E46A736-0D33-417C-B69D-EDA83D6A32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92916" y="3290243"/>
              <a:ext cx="280230" cy="280230"/>
            </a:xfrm>
            <a:prstGeom prst="rect">
              <a:avLst/>
            </a:prstGeom>
          </p:spPr>
        </p:pic>
      </p:grpSp>
      <p:grpSp>
        <p:nvGrpSpPr>
          <p:cNvPr id="38" name="グループ化 37">
            <a:extLst>
              <a:ext uri="{FF2B5EF4-FFF2-40B4-BE49-F238E27FC236}">
                <a16:creationId xmlns:a16="http://schemas.microsoft.com/office/drawing/2014/main" id="{E891B48A-540D-4398-8160-76FB07D29D0B}"/>
              </a:ext>
            </a:extLst>
          </p:cNvPr>
          <p:cNvGrpSpPr/>
          <p:nvPr/>
        </p:nvGrpSpPr>
        <p:grpSpPr>
          <a:xfrm>
            <a:off x="4100476" y="2327411"/>
            <a:ext cx="406277" cy="406277"/>
            <a:chOff x="2507482" y="2327411"/>
            <a:chExt cx="406277" cy="406277"/>
          </a:xfrm>
        </p:grpSpPr>
        <p:sp>
          <p:nvSpPr>
            <p:cNvPr id="39" name="Oval 15">
              <a:extLst>
                <a:ext uri="{FF2B5EF4-FFF2-40B4-BE49-F238E27FC236}">
                  <a16:creationId xmlns:a16="http://schemas.microsoft.com/office/drawing/2014/main" id="{BE180307-2041-43B4-99EA-B81D4598D89A}"/>
                </a:ext>
              </a:extLst>
            </p:cNvPr>
            <p:cNvSpPr>
              <a:spLocks noChangeAspect="1" noChangeArrowheads="1"/>
            </p:cNvSpPr>
            <p:nvPr/>
          </p:nvSpPr>
          <p:spPr bwMode="gray">
            <a:xfrm>
              <a:off x="2507482" y="2327411"/>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40" name="グラフィックス 39">
              <a:extLst>
                <a:ext uri="{FF2B5EF4-FFF2-40B4-BE49-F238E27FC236}">
                  <a16:creationId xmlns:a16="http://schemas.microsoft.com/office/drawing/2014/main" id="{6F59DA3C-67EA-40E7-B354-3A0685A48A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82026" y="2401955"/>
              <a:ext cx="257188" cy="257188"/>
            </a:xfrm>
            <a:prstGeom prst="rect">
              <a:avLst/>
            </a:prstGeom>
          </p:spPr>
        </p:pic>
      </p:grpSp>
      <p:grpSp>
        <p:nvGrpSpPr>
          <p:cNvPr id="41" name="グループ化 40">
            <a:extLst>
              <a:ext uri="{FF2B5EF4-FFF2-40B4-BE49-F238E27FC236}">
                <a16:creationId xmlns:a16="http://schemas.microsoft.com/office/drawing/2014/main" id="{D4D906CC-53BE-42F4-97AD-3FFA42CC1AC2}"/>
              </a:ext>
            </a:extLst>
          </p:cNvPr>
          <p:cNvGrpSpPr/>
          <p:nvPr/>
        </p:nvGrpSpPr>
        <p:grpSpPr>
          <a:xfrm>
            <a:off x="4743009" y="2327411"/>
            <a:ext cx="406277" cy="406277"/>
            <a:chOff x="3150015" y="2327411"/>
            <a:chExt cx="406277" cy="406277"/>
          </a:xfrm>
        </p:grpSpPr>
        <p:sp>
          <p:nvSpPr>
            <p:cNvPr id="42" name="Oval 15">
              <a:extLst>
                <a:ext uri="{FF2B5EF4-FFF2-40B4-BE49-F238E27FC236}">
                  <a16:creationId xmlns:a16="http://schemas.microsoft.com/office/drawing/2014/main" id="{D8C296A0-21C1-4064-A482-C3241ADB468F}"/>
                </a:ext>
              </a:extLst>
            </p:cNvPr>
            <p:cNvSpPr>
              <a:spLocks noChangeAspect="1" noChangeArrowheads="1"/>
            </p:cNvSpPr>
            <p:nvPr/>
          </p:nvSpPr>
          <p:spPr bwMode="gray">
            <a:xfrm>
              <a:off x="3150015" y="2327411"/>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43" name="グラフィックス 42">
              <a:extLst>
                <a:ext uri="{FF2B5EF4-FFF2-40B4-BE49-F238E27FC236}">
                  <a16:creationId xmlns:a16="http://schemas.microsoft.com/office/drawing/2014/main" id="{02884E4D-4575-4811-B59C-2D2BB71E65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05333" y="2382729"/>
              <a:ext cx="295640" cy="295640"/>
            </a:xfrm>
            <a:prstGeom prst="rect">
              <a:avLst/>
            </a:prstGeom>
          </p:spPr>
        </p:pic>
      </p:grpSp>
      <p:grpSp>
        <p:nvGrpSpPr>
          <p:cNvPr id="44" name="グループ化 43">
            <a:extLst>
              <a:ext uri="{FF2B5EF4-FFF2-40B4-BE49-F238E27FC236}">
                <a16:creationId xmlns:a16="http://schemas.microsoft.com/office/drawing/2014/main" id="{CDCDACB4-A48D-4AD9-A04B-62699BA75F07}"/>
              </a:ext>
            </a:extLst>
          </p:cNvPr>
          <p:cNvGrpSpPr/>
          <p:nvPr/>
        </p:nvGrpSpPr>
        <p:grpSpPr>
          <a:xfrm>
            <a:off x="5382947" y="2327411"/>
            <a:ext cx="406277" cy="406277"/>
            <a:chOff x="3789953" y="2327411"/>
            <a:chExt cx="406277" cy="406277"/>
          </a:xfrm>
        </p:grpSpPr>
        <p:sp>
          <p:nvSpPr>
            <p:cNvPr id="45" name="Oval 15">
              <a:extLst>
                <a:ext uri="{FF2B5EF4-FFF2-40B4-BE49-F238E27FC236}">
                  <a16:creationId xmlns:a16="http://schemas.microsoft.com/office/drawing/2014/main" id="{4F6A2692-5299-4BD5-A0F6-8C636B9FA27C}"/>
                </a:ext>
              </a:extLst>
            </p:cNvPr>
            <p:cNvSpPr>
              <a:spLocks noChangeAspect="1" noChangeArrowheads="1"/>
            </p:cNvSpPr>
            <p:nvPr/>
          </p:nvSpPr>
          <p:spPr bwMode="gray">
            <a:xfrm>
              <a:off x="3789953" y="2327411"/>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46" name="グラフィックス 45">
              <a:extLst>
                <a:ext uri="{FF2B5EF4-FFF2-40B4-BE49-F238E27FC236}">
                  <a16:creationId xmlns:a16="http://schemas.microsoft.com/office/drawing/2014/main" id="{E2D99400-F3E1-4319-911C-C9CA89FDE7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842978" y="2390200"/>
              <a:ext cx="300226" cy="300226"/>
            </a:xfrm>
            <a:prstGeom prst="rect">
              <a:avLst/>
            </a:prstGeom>
          </p:spPr>
        </p:pic>
      </p:grpSp>
      <p:grpSp>
        <p:nvGrpSpPr>
          <p:cNvPr id="47" name="グループ化 46">
            <a:extLst>
              <a:ext uri="{FF2B5EF4-FFF2-40B4-BE49-F238E27FC236}">
                <a16:creationId xmlns:a16="http://schemas.microsoft.com/office/drawing/2014/main" id="{03B74208-9AB1-486F-B930-A3C5F458D150}"/>
              </a:ext>
            </a:extLst>
          </p:cNvPr>
          <p:cNvGrpSpPr/>
          <p:nvPr/>
        </p:nvGrpSpPr>
        <p:grpSpPr>
          <a:xfrm>
            <a:off x="6022885" y="2327411"/>
            <a:ext cx="406277" cy="406277"/>
            <a:chOff x="6349710" y="2327411"/>
            <a:chExt cx="406277" cy="406277"/>
          </a:xfrm>
        </p:grpSpPr>
        <p:sp>
          <p:nvSpPr>
            <p:cNvPr id="48" name="Oval 15">
              <a:extLst>
                <a:ext uri="{FF2B5EF4-FFF2-40B4-BE49-F238E27FC236}">
                  <a16:creationId xmlns:a16="http://schemas.microsoft.com/office/drawing/2014/main" id="{C2066BC9-5BB5-4BAE-B21E-BD2D3B916390}"/>
                </a:ext>
              </a:extLst>
            </p:cNvPr>
            <p:cNvSpPr>
              <a:spLocks noChangeAspect="1" noChangeArrowheads="1"/>
            </p:cNvSpPr>
            <p:nvPr/>
          </p:nvSpPr>
          <p:spPr bwMode="gray">
            <a:xfrm>
              <a:off x="6349710" y="2327411"/>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49" name="グラフィックス 48">
              <a:extLst>
                <a:ext uri="{FF2B5EF4-FFF2-40B4-BE49-F238E27FC236}">
                  <a16:creationId xmlns:a16="http://schemas.microsoft.com/office/drawing/2014/main" id="{B04880E7-024D-4BEA-AB02-7045604DB93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98282" y="2379841"/>
              <a:ext cx="309133" cy="309133"/>
            </a:xfrm>
            <a:prstGeom prst="rect">
              <a:avLst/>
            </a:prstGeom>
          </p:spPr>
        </p:pic>
      </p:grpSp>
    </p:spTree>
    <p:extLst>
      <p:ext uri="{BB962C8B-B14F-4D97-AF65-F5344CB8AC3E}">
        <p14:creationId xmlns:p14="http://schemas.microsoft.com/office/powerpoint/2010/main" val="328426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E40E170-F4C0-4E9A-9772-C0CB523CF7A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1F4F4A0-958A-4841-8B94-BD5598BA8322}"/>
              </a:ext>
            </a:extLst>
          </p:cNvPr>
          <p:cNvSpPr>
            <a:spLocks noGrp="1"/>
          </p:cNvSpPr>
          <p:nvPr>
            <p:ph type="sldNum" sz="quarter" idx="11"/>
          </p:nvPr>
        </p:nvSpPr>
        <p:spPr/>
        <p:txBody>
          <a:bodyPr/>
          <a:lstStyle/>
          <a:p>
            <a:fld id="{FB3508C7-2FE0-4945-9CBD-863E05F850D2}" type="slidenum">
              <a:rPr lang="ja-JP" altLang="en-US" smtClean="0"/>
              <a:pPr/>
              <a:t>16</a:t>
            </a:fld>
            <a:endParaRPr lang="ja-JP" altLang="en-US" dirty="0"/>
          </a:p>
        </p:txBody>
      </p:sp>
      <p:sp>
        <p:nvSpPr>
          <p:cNvPr id="4" name="タイトル 3">
            <a:extLst>
              <a:ext uri="{FF2B5EF4-FFF2-40B4-BE49-F238E27FC236}">
                <a16:creationId xmlns:a16="http://schemas.microsoft.com/office/drawing/2014/main" id="{E7BEE78F-499B-4E42-8B8F-4CDFE4118C58}"/>
              </a:ext>
            </a:extLst>
          </p:cNvPr>
          <p:cNvSpPr>
            <a:spLocks noGrp="1"/>
          </p:cNvSpPr>
          <p:nvPr>
            <p:ph type="title"/>
          </p:nvPr>
        </p:nvSpPr>
        <p:spPr/>
        <p:txBody>
          <a:bodyPr/>
          <a:lstStyle/>
          <a:p>
            <a:r>
              <a:rPr lang="en-US" altLang="ja-JP" dirty="0"/>
              <a:t>11. </a:t>
            </a:r>
            <a:r>
              <a:rPr lang="ja-JP" altLang="en-US" dirty="0"/>
              <a:t>表</a:t>
            </a:r>
            <a:r>
              <a:rPr lang="en-US" altLang="ja-JP" dirty="0"/>
              <a:t> A</a:t>
            </a:r>
            <a:endParaRPr kumimoji="1" lang="ja-JP" altLang="en-US" dirty="0"/>
          </a:p>
        </p:txBody>
      </p:sp>
      <p:graphicFrame>
        <p:nvGraphicFramePr>
          <p:cNvPr id="5" name="Group 55">
            <a:extLst>
              <a:ext uri="{FF2B5EF4-FFF2-40B4-BE49-F238E27FC236}">
                <a16:creationId xmlns:a16="http://schemas.microsoft.com/office/drawing/2014/main" id="{9362CC33-BB32-4282-94FC-C4D2DD7E54D8}"/>
              </a:ext>
            </a:extLst>
          </p:cNvPr>
          <p:cNvGraphicFramePr>
            <a:graphicFrameLocks noGrp="1"/>
          </p:cNvGraphicFramePr>
          <p:nvPr>
            <p:extLst>
              <p:ext uri="{D42A27DB-BD31-4B8C-83A1-F6EECF244321}">
                <p14:modId xmlns:p14="http://schemas.microsoft.com/office/powerpoint/2010/main" val="3880427732"/>
              </p:ext>
            </p:extLst>
          </p:nvPr>
        </p:nvGraphicFramePr>
        <p:xfrm>
          <a:off x="1784649" y="2240868"/>
          <a:ext cx="6336703" cy="2361720"/>
        </p:xfrm>
        <a:graphic>
          <a:graphicData uri="http://schemas.openxmlformats.org/drawingml/2006/table">
            <a:tbl>
              <a:tblPr/>
              <a:tblGrid>
                <a:gridCol w="540060">
                  <a:extLst>
                    <a:ext uri="{9D8B030D-6E8A-4147-A177-3AD203B41FA5}">
                      <a16:colId xmlns:a16="http://schemas.microsoft.com/office/drawing/2014/main" val="20000"/>
                    </a:ext>
                  </a:extLst>
                </a:gridCol>
                <a:gridCol w="2916323">
                  <a:extLst>
                    <a:ext uri="{9D8B030D-6E8A-4147-A177-3AD203B41FA5}">
                      <a16:colId xmlns:a16="http://schemas.microsoft.com/office/drawing/2014/main" val="20001"/>
                    </a:ext>
                  </a:extLst>
                </a:gridCol>
                <a:gridCol w="864097">
                  <a:extLst>
                    <a:ext uri="{9D8B030D-6E8A-4147-A177-3AD203B41FA5}">
                      <a16:colId xmlns:a16="http://schemas.microsoft.com/office/drawing/2014/main" val="3822833711"/>
                    </a:ext>
                  </a:extLst>
                </a:gridCol>
                <a:gridCol w="2016223">
                  <a:extLst>
                    <a:ext uri="{9D8B030D-6E8A-4147-A177-3AD203B41FA5}">
                      <a16:colId xmlns:a16="http://schemas.microsoft.com/office/drawing/2014/main" val="20004"/>
                    </a:ext>
                  </a:extLst>
                </a:gridCol>
              </a:tblGrid>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a:t>
                      </a:r>
                      <a:endParaRPr kumimoji="1" lang="ja-JP" altLang="en-US" sz="16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a:ln>
                            <a:noFill/>
                          </a:ln>
                          <a:solidFill>
                            <a:schemeClr val="tx1"/>
                          </a:solidFill>
                          <a:effectLst/>
                          <a:latin typeface="+mn-ea"/>
                          <a:ea typeface="+mn-ea"/>
                          <a:cs typeface="メイリオ" pitchFamily="50" charset="-128"/>
                        </a:rPr>
                        <a:t>数値</a:t>
                      </a:r>
                      <a:endParaRPr kumimoji="1" lang="ja-JP" altLang="en-US" sz="16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備考</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r>
                        <a:rPr kumimoji="1" lang="en-US" altLang="ja-JP" sz="16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備考備考備考備考備考備考備考備考。</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r>
                        <a:rPr kumimoji="1" lang="en-US" altLang="ja-JP" sz="16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備考備考備考備考備考備考備考備考。</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5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r>
                        <a:rPr kumimoji="1" lang="en-US" altLang="ja-JP" sz="16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備考備考備考備考備考備考備考備考。</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spTree>
    <p:extLst>
      <p:ext uri="{BB962C8B-B14F-4D97-AF65-F5344CB8AC3E}">
        <p14:creationId xmlns:p14="http://schemas.microsoft.com/office/powerpoint/2010/main" val="100694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320DD3E-DACF-4043-A998-CE904873625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A77EBFF6-C2F3-4780-9363-3E3382545803}"/>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sp>
        <p:nvSpPr>
          <p:cNvPr id="4" name="タイトル 3">
            <a:extLst>
              <a:ext uri="{FF2B5EF4-FFF2-40B4-BE49-F238E27FC236}">
                <a16:creationId xmlns:a16="http://schemas.microsoft.com/office/drawing/2014/main" id="{17A86D85-E448-45E7-9B9E-C2B69F239FBB}"/>
              </a:ext>
            </a:extLst>
          </p:cNvPr>
          <p:cNvSpPr>
            <a:spLocks noGrp="1"/>
          </p:cNvSpPr>
          <p:nvPr>
            <p:ph type="title"/>
          </p:nvPr>
        </p:nvSpPr>
        <p:spPr/>
        <p:txBody>
          <a:bodyPr/>
          <a:lstStyle/>
          <a:p>
            <a:r>
              <a:rPr lang="en-US" altLang="ja-JP" dirty="0"/>
              <a:t>11. </a:t>
            </a:r>
            <a:r>
              <a:rPr lang="ja-JP" altLang="en-US" dirty="0"/>
              <a:t>表</a:t>
            </a:r>
            <a:r>
              <a:rPr lang="en-US" altLang="ja-JP" dirty="0"/>
              <a:t> B</a:t>
            </a:r>
            <a:endParaRPr kumimoji="1" lang="ja-JP" altLang="en-US" dirty="0"/>
          </a:p>
        </p:txBody>
      </p:sp>
      <p:graphicFrame>
        <p:nvGraphicFramePr>
          <p:cNvPr id="5" name="Group 55">
            <a:extLst>
              <a:ext uri="{FF2B5EF4-FFF2-40B4-BE49-F238E27FC236}">
                <a16:creationId xmlns:a16="http://schemas.microsoft.com/office/drawing/2014/main" id="{812B698B-619C-4727-A713-D2F9DAFCEEF0}"/>
              </a:ext>
            </a:extLst>
          </p:cNvPr>
          <p:cNvGraphicFramePr>
            <a:graphicFrameLocks noGrp="1"/>
          </p:cNvGraphicFramePr>
          <p:nvPr>
            <p:extLst>
              <p:ext uri="{D42A27DB-BD31-4B8C-83A1-F6EECF244321}">
                <p14:modId xmlns:p14="http://schemas.microsoft.com/office/powerpoint/2010/main" val="1067129725"/>
              </p:ext>
            </p:extLst>
          </p:nvPr>
        </p:nvGraphicFramePr>
        <p:xfrm>
          <a:off x="813973" y="1880826"/>
          <a:ext cx="8279223" cy="3192924"/>
        </p:xfrm>
        <a:graphic>
          <a:graphicData uri="http://schemas.openxmlformats.org/drawingml/2006/table">
            <a:tbl>
              <a:tblPr/>
              <a:tblGrid>
                <a:gridCol w="1258707">
                  <a:extLst>
                    <a:ext uri="{9D8B030D-6E8A-4147-A177-3AD203B41FA5}">
                      <a16:colId xmlns:a16="http://schemas.microsoft.com/office/drawing/2014/main" val="20000"/>
                    </a:ext>
                  </a:extLst>
                </a:gridCol>
                <a:gridCol w="2340172">
                  <a:extLst>
                    <a:ext uri="{9D8B030D-6E8A-4147-A177-3AD203B41FA5}">
                      <a16:colId xmlns:a16="http://schemas.microsoft.com/office/drawing/2014/main" val="3777826482"/>
                    </a:ext>
                  </a:extLst>
                </a:gridCol>
                <a:gridCol w="2340172">
                  <a:extLst>
                    <a:ext uri="{9D8B030D-6E8A-4147-A177-3AD203B41FA5}">
                      <a16:colId xmlns:a16="http://schemas.microsoft.com/office/drawing/2014/main" val="651596235"/>
                    </a:ext>
                  </a:extLst>
                </a:gridCol>
                <a:gridCol w="2340172">
                  <a:extLst>
                    <a:ext uri="{9D8B030D-6E8A-4147-A177-3AD203B41FA5}">
                      <a16:colId xmlns:a16="http://schemas.microsoft.com/office/drawing/2014/main" val="2127351317"/>
                    </a:ext>
                  </a:extLst>
                </a:gridCol>
              </a:tblGrid>
              <a:tr h="465204">
                <a:tc>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defRPr/>
                      </a:pPr>
                      <a:r>
                        <a:rPr kumimoji="1" lang="ja-JP" altLang="en-US" sz="1400" b="0" i="0" u="none" strike="noStrike" cap="none" normalizeH="0" baseline="0">
                          <a:ln>
                            <a:noFill/>
                          </a:ln>
                          <a:solidFill>
                            <a:schemeClr val="tx1"/>
                          </a:solidFill>
                          <a:effectLst/>
                          <a:latin typeface="+mn-ea"/>
                          <a:ea typeface="+mn-ea"/>
                          <a:cs typeface="メイリオ" pitchFamily="50" charset="-128"/>
                        </a:rPr>
                        <a:t>カテゴリ名</a:t>
                      </a: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endParaRPr kumimoji="1" lang="ja-JP" altLang="en-US" sz="1400" b="0" i="0" u="none" strike="noStrike" cap="none" normalizeH="0" baseline="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カテゴリ名</a:t>
                      </a: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カテゴリ名</a:t>
                      </a: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315391">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比較軸</a:t>
                      </a: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pPr>
                      <a:r>
                        <a:rPr kumimoji="1" lang="ja-JP" altLang="en-US"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 typeface="Wingdings" panose="05000000000000000000" pitchFamily="2" charset="2"/>
                        <a:buNone/>
                        <a:tabLst/>
                        <a:defRPr/>
                      </a:pPr>
                      <a:r>
                        <a:rPr kumimoji="1" lang="ja-JP" altLang="en-US"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en-US" altLang="ja-JP" sz="2400" b="1" i="0" u="none" strike="noStrike" cap="none" normalizeH="0" baseline="0" dirty="0">
                          <a:ln>
                            <a:noFill/>
                          </a:ln>
                          <a:solidFill>
                            <a:schemeClr val="accent3"/>
                          </a:solidFill>
                          <a:effectLst/>
                          <a:latin typeface="HGSSoeiKakugothicUB" panose="020B0900000000000000" pitchFamily="34" charset="-128"/>
                          <a:ea typeface="HGSSoeiKakugothicUB" panose="020B0900000000000000" pitchFamily="34" charset="-128"/>
                          <a:cs typeface="メイリオ" pitchFamily="50" charset="-128"/>
                        </a:rPr>
                        <a:t>×</a:t>
                      </a: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a:solidFill>
                            <a:schemeClr val="tx1"/>
                          </a:solidFill>
                          <a:latin typeface="+mn-ea"/>
                          <a:ea typeface="+mn-ea"/>
                        </a:rPr>
                        <a:t>補足</a:t>
                      </a:r>
                      <a:r>
                        <a:rPr lang="ja-JP" altLang="en-US" sz="1200" b="0" dirty="0">
                          <a:solidFill>
                            <a:schemeClr val="tx1"/>
                          </a:solidFill>
                          <a:latin typeface="+mn-ea"/>
                          <a:ea typeface="+mn-ea"/>
                        </a:rPr>
                        <a:t>説明補足説明補足説明補足説明。</a:t>
                      </a:r>
                      <a:endParaRPr lang="en-US" altLang="ja-JP" sz="1200" b="0" dirty="0">
                        <a:solidFill>
                          <a:schemeClr val="tx1"/>
                        </a:solidFill>
                        <a:latin typeface="+mn-ea"/>
                        <a:ea typeface="+mn-ea"/>
                      </a:endParaRP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3859853"/>
                  </a:ext>
                </a:extLst>
              </a:tr>
              <a:tr h="1315391">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比較軸</a:t>
                      </a: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 typeface="Wingdings" panose="05000000000000000000" pitchFamily="2" charset="2"/>
                        <a:buNone/>
                        <a:tabLst/>
                        <a:defRPr/>
                      </a:pPr>
                      <a:r>
                        <a:rPr kumimoji="1" lang="ja-JP" altLang="en-US"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en-US" altLang="ja-JP" sz="2400" b="1" i="0" u="none" strike="noStrike" cap="none" normalizeH="0" baseline="0" dirty="0">
                          <a:ln>
                            <a:noFill/>
                          </a:ln>
                          <a:solidFill>
                            <a:schemeClr val="accent3"/>
                          </a:solidFill>
                          <a:effectLst/>
                          <a:latin typeface="HGSSoeiKakugothicUB" panose="020B0900000000000000" pitchFamily="34" charset="-128"/>
                          <a:ea typeface="HGSSoeiKakugothicUB" panose="020B0900000000000000" pitchFamily="34" charset="-128"/>
                          <a:cs typeface="メイリオ" pitchFamily="50" charset="-128"/>
                        </a:rPr>
                        <a:t>×</a:t>
                      </a: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7110638"/>
                  </a:ext>
                </a:extLst>
              </a:tr>
            </a:tbl>
          </a:graphicData>
        </a:graphic>
      </p:graphicFrame>
    </p:spTree>
    <p:extLst>
      <p:ext uri="{BB962C8B-B14F-4D97-AF65-F5344CB8AC3E}">
        <p14:creationId xmlns:p14="http://schemas.microsoft.com/office/powerpoint/2010/main" val="355004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1A7FD45-861F-4BE5-A9CA-3421FD31F56A}"/>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0C36EE0D-8E91-45D6-B275-85DB87EEFDF9}"/>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
        <p:nvSpPr>
          <p:cNvPr id="4" name="タイトル 3">
            <a:extLst>
              <a:ext uri="{FF2B5EF4-FFF2-40B4-BE49-F238E27FC236}">
                <a16:creationId xmlns:a16="http://schemas.microsoft.com/office/drawing/2014/main" id="{2ECF0A44-DEF2-42E0-BD1C-DC5604DE2D92}"/>
              </a:ext>
            </a:extLst>
          </p:cNvPr>
          <p:cNvSpPr>
            <a:spLocks noGrp="1"/>
          </p:cNvSpPr>
          <p:nvPr>
            <p:ph type="title"/>
          </p:nvPr>
        </p:nvSpPr>
        <p:spPr/>
        <p:txBody>
          <a:bodyPr/>
          <a:lstStyle/>
          <a:p>
            <a:r>
              <a:rPr lang="en-US" altLang="ja-JP" dirty="0"/>
              <a:t>11. </a:t>
            </a:r>
            <a:r>
              <a:rPr lang="ja-JP" altLang="en-US" dirty="0"/>
              <a:t>表</a:t>
            </a:r>
            <a:r>
              <a:rPr lang="en-US" altLang="ja-JP" dirty="0"/>
              <a:t> C</a:t>
            </a:r>
            <a:endParaRPr kumimoji="1" lang="ja-JP" altLang="en-US" dirty="0"/>
          </a:p>
        </p:txBody>
      </p:sp>
      <p:graphicFrame>
        <p:nvGraphicFramePr>
          <p:cNvPr id="5" name="表 4">
            <a:extLst>
              <a:ext uri="{FF2B5EF4-FFF2-40B4-BE49-F238E27FC236}">
                <a16:creationId xmlns:a16="http://schemas.microsoft.com/office/drawing/2014/main" id="{2D90E355-1D7F-42F3-B090-2697438B60DB}"/>
              </a:ext>
            </a:extLst>
          </p:cNvPr>
          <p:cNvGraphicFramePr>
            <a:graphicFrameLocks noGrp="1"/>
          </p:cNvGraphicFramePr>
          <p:nvPr/>
        </p:nvGraphicFramePr>
        <p:xfrm>
          <a:off x="812798" y="1881188"/>
          <a:ext cx="8280402" cy="3095984"/>
        </p:xfrm>
        <a:graphic>
          <a:graphicData uri="http://schemas.openxmlformats.org/drawingml/2006/table">
            <a:tbl>
              <a:tblPr firstRow="1" bandRow="1">
                <a:tableStyleId>{5C22544A-7EE6-4342-B048-85BDC9FD1C3A}</a:tableStyleId>
              </a:tblPr>
              <a:tblGrid>
                <a:gridCol w="1380067">
                  <a:extLst>
                    <a:ext uri="{9D8B030D-6E8A-4147-A177-3AD203B41FA5}">
                      <a16:colId xmlns:a16="http://schemas.microsoft.com/office/drawing/2014/main" val="373569987"/>
                    </a:ext>
                  </a:extLst>
                </a:gridCol>
                <a:gridCol w="1380067">
                  <a:extLst>
                    <a:ext uri="{9D8B030D-6E8A-4147-A177-3AD203B41FA5}">
                      <a16:colId xmlns:a16="http://schemas.microsoft.com/office/drawing/2014/main" val="20001"/>
                    </a:ext>
                  </a:extLst>
                </a:gridCol>
                <a:gridCol w="1380067">
                  <a:extLst>
                    <a:ext uri="{9D8B030D-6E8A-4147-A177-3AD203B41FA5}">
                      <a16:colId xmlns:a16="http://schemas.microsoft.com/office/drawing/2014/main" val="968944824"/>
                    </a:ext>
                  </a:extLst>
                </a:gridCol>
                <a:gridCol w="1380067">
                  <a:extLst>
                    <a:ext uri="{9D8B030D-6E8A-4147-A177-3AD203B41FA5}">
                      <a16:colId xmlns:a16="http://schemas.microsoft.com/office/drawing/2014/main" val="20002"/>
                    </a:ext>
                  </a:extLst>
                </a:gridCol>
                <a:gridCol w="1380067">
                  <a:extLst>
                    <a:ext uri="{9D8B030D-6E8A-4147-A177-3AD203B41FA5}">
                      <a16:colId xmlns:a16="http://schemas.microsoft.com/office/drawing/2014/main" val="1547754996"/>
                    </a:ext>
                  </a:extLst>
                </a:gridCol>
                <a:gridCol w="1380067">
                  <a:extLst>
                    <a:ext uri="{9D8B030D-6E8A-4147-A177-3AD203B41FA5}">
                      <a16:colId xmlns:a16="http://schemas.microsoft.com/office/drawing/2014/main" val="2537185618"/>
                    </a:ext>
                  </a:extLst>
                </a:gridCol>
              </a:tblGrid>
              <a:tr h="360040">
                <a:tc gridSpan="2">
                  <a:txBody>
                    <a:bodyPr/>
                    <a:lstStyle/>
                    <a:p>
                      <a:pPr algn="ctr">
                        <a:lnSpc>
                          <a:spcPct val="110000"/>
                        </a:lnSpc>
                      </a:pPr>
                      <a:r>
                        <a:rPr kumimoji="1" lang="ja-JP" altLang="en-US" sz="1600" b="0">
                          <a:solidFill>
                            <a:schemeClr val="tx1"/>
                          </a:solidFill>
                        </a:rPr>
                        <a:t>カテゴリ名</a:t>
                      </a:r>
                      <a:r>
                        <a:rPr kumimoji="1" lang="en-US" altLang="ja-JP" sz="1600" b="0" dirty="0">
                          <a:solidFill>
                            <a:schemeClr val="tx1"/>
                          </a:solidFill>
                        </a:rPr>
                        <a:t>1</a:t>
                      </a:r>
                      <a:endParaRPr kumimoji="1" lang="ja-JP" altLang="en-US" sz="1600" b="0" dirty="0">
                        <a:solidFill>
                          <a:schemeClr val="tx1"/>
                        </a:solidFill>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4D4D4D"/>
                        </a:solidFill>
                        <a:effectLst/>
                        <a:uLnTx/>
                        <a:uFillTx/>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chemeClr val="tx1"/>
                          </a:solidFill>
                          <a:effectLst/>
                          <a:uLnTx/>
                          <a:uFillTx/>
                          <a:latin typeface="+mn-lt"/>
                          <a:ea typeface="+mn-ea"/>
                          <a:cs typeface="+mn-cs"/>
                        </a:rPr>
                        <a:t>カテゴリ名</a:t>
                      </a:r>
                      <a:r>
                        <a:rPr kumimoji="1" lang="en-US" altLang="ja-JP" sz="1600" b="0" i="0" u="none" strike="noStrike" kern="1200" cap="none" spc="0" normalizeH="0" baseline="0" noProof="0" dirty="0">
                          <a:ln>
                            <a:noFill/>
                          </a:ln>
                          <a:solidFill>
                            <a:schemeClr val="tx1"/>
                          </a:solidFill>
                          <a:effectLst/>
                          <a:uLnTx/>
                          <a:uFillTx/>
                          <a:latin typeface="+mn-lt"/>
                          <a:ea typeface="+mn-ea"/>
                          <a:cs typeface="+mn-cs"/>
                        </a:rPr>
                        <a:t>2</a:t>
                      </a:r>
                      <a:endParaRPr kumimoji="1" lang="ja-JP" altLang="en-US" sz="1600" b="0" i="0" u="none" strike="noStrike" kern="1200" cap="none" spc="0" normalizeH="0" baseline="0" noProof="0" dirty="0">
                        <a:ln>
                          <a:noFill/>
                        </a:ln>
                        <a:solidFill>
                          <a:schemeClr val="tx1"/>
                        </a:solidFill>
                        <a:effectLst/>
                        <a:uLnTx/>
                        <a:uFillTx/>
                        <a:latin typeface="+mn-lt"/>
                        <a:ea typeface="+mn-ea"/>
                        <a:cs typeface="+mn-cs"/>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4D4D4D"/>
                        </a:solidFill>
                        <a:effectLst/>
                        <a:uLnTx/>
                        <a:uFillTx/>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chemeClr val="tx1"/>
                          </a:solidFill>
                          <a:effectLst/>
                          <a:uLnTx/>
                          <a:uFillTx/>
                          <a:latin typeface="+mn-lt"/>
                          <a:ea typeface="+mn-ea"/>
                          <a:cs typeface="+mn-cs"/>
                        </a:rPr>
                        <a:t>カテゴリ名</a:t>
                      </a:r>
                      <a:r>
                        <a:rPr kumimoji="1" lang="en-US" altLang="ja-JP" sz="1600" b="0" i="0" u="none" strike="noStrike" kern="1200" cap="none" spc="0" normalizeH="0" baseline="0" noProof="0" dirty="0">
                          <a:ln>
                            <a:noFill/>
                          </a:ln>
                          <a:solidFill>
                            <a:schemeClr val="tx1"/>
                          </a:solidFill>
                          <a:effectLst/>
                          <a:uLnTx/>
                          <a:uFillTx/>
                          <a:latin typeface="+mn-lt"/>
                          <a:ea typeface="+mn-ea"/>
                          <a:cs typeface="+mn-cs"/>
                        </a:rPr>
                        <a:t>3</a:t>
                      </a:r>
                      <a:endParaRPr kumimoji="1" lang="ja-JP" altLang="en-US" sz="1600" b="0" i="0" u="none" strike="noStrike" kern="1200" cap="none" spc="0" normalizeH="0" baseline="0" noProof="0" dirty="0">
                        <a:ln>
                          <a:noFill/>
                        </a:ln>
                        <a:solidFill>
                          <a:schemeClr val="tx1"/>
                        </a:solidFill>
                        <a:effectLst/>
                        <a:uLnTx/>
                        <a:uFillTx/>
                        <a:latin typeface="+mn-lt"/>
                        <a:ea typeface="+mn-ea"/>
                        <a:cs typeface="+mn-cs"/>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tc hMerge="1">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accent1"/>
                        </a:solidFill>
                        <a:effectLst/>
                        <a:uLnTx/>
                        <a:uFillTx/>
                        <a:latin typeface="+mn-lt"/>
                        <a:ea typeface="+mn-ea"/>
                        <a:cs typeface="+mn-cs"/>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extLst>
                  <a:ext uri="{0D108BD9-81ED-4DB2-BD59-A6C34878D82A}">
                    <a16:rowId xmlns:a16="http://schemas.microsoft.com/office/drawing/2014/main" val="10000"/>
                  </a:ext>
                </a:extLst>
              </a:tr>
              <a:tr h="2647760">
                <a:tc>
                  <a:txBody>
                    <a:bodyPr/>
                    <a:lstStyle/>
                    <a:p>
                      <a:pPr marL="207963" indent="-207963" algn="l">
                        <a:lnSpc>
                          <a:spcPct val="120000"/>
                        </a:lnSpc>
                        <a:spcAft>
                          <a:spcPts val="600"/>
                        </a:spcAft>
                        <a:buFont typeface="Wingdings" pitchFamily="2" charset="2"/>
                        <a:buChar char="l"/>
                        <a:tabLst/>
                      </a:pPr>
                      <a:r>
                        <a:rPr kumimoji="1" lang="ja-JP" altLang="en-US" sz="1200" b="0" dirty="0">
                          <a:solidFill>
                            <a:schemeClr val="tx1"/>
                          </a:solidFill>
                        </a:rPr>
                        <a:t>テキスト</a:t>
                      </a:r>
                      <a:endParaRPr kumimoji="1" lang="en-US" altLang="ja-JP" sz="1200" b="0" dirty="0">
                        <a:solidFill>
                          <a:schemeClr val="tx1"/>
                        </a:solidFill>
                      </a:endParaRP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extLst>
                  <a:ext uri="{0D108BD9-81ED-4DB2-BD59-A6C34878D82A}">
                    <a16:rowId xmlns:a16="http://schemas.microsoft.com/office/drawing/2014/main" val="4242799368"/>
                  </a:ext>
                </a:extLst>
              </a:tr>
            </a:tbl>
          </a:graphicData>
        </a:graphic>
      </p:graphicFrame>
    </p:spTree>
    <p:extLst>
      <p:ext uri="{BB962C8B-B14F-4D97-AF65-F5344CB8AC3E}">
        <p14:creationId xmlns:p14="http://schemas.microsoft.com/office/powerpoint/2010/main" val="109690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はじめに</a:t>
            </a: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5" name="AutoShape 3"/>
          <p:cNvSpPr>
            <a:spLocks noChangeArrowheads="1"/>
          </p:cNvSpPr>
          <p:nvPr/>
        </p:nvSpPr>
        <p:spPr bwMode="auto">
          <a:xfrm>
            <a:off x="812800" y="1088740"/>
            <a:ext cx="8280399" cy="200670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本書はプレゼン資料の品質と生産性向上を目的としたデザイン・テンプレートです。</a:t>
            </a:r>
            <a:endParaRPr lang="en-US" altLang="ja-JP" sz="1600" dirty="0">
              <a:latin typeface="+mn-ea"/>
              <a:cs typeface="メイリオ" pitchFamily="50" charset="-128"/>
            </a:endParaRPr>
          </a:p>
          <a:p>
            <a:pPr marL="342900" indent="-342900" algn="just">
              <a:lnSpc>
                <a:spcPct val="140000"/>
              </a:lnSpc>
              <a:spcBef>
                <a:spcPts val="600"/>
              </a:spcBef>
              <a:spcAft>
                <a:spcPts val="600"/>
              </a:spcAft>
              <a:buFont typeface="Wingdings" pitchFamily="2" charset="2"/>
              <a:buChar char="l"/>
            </a:pPr>
            <a:r>
              <a:rPr lang="ja-JP" altLang="en-US" sz="1600" b="1" dirty="0">
                <a:latin typeface="+mn-ea"/>
                <a:cs typeface="メイリオ" pitchFamily="50" charset="-128"/>
              </a:rPr>
              <a:t>本書は</a:t>
            </a:r>
            <a:r>
              <a:rPr lang="ja-JP" altLang="en-US" sz="1600" b="1" dirty="0">
                <a:latin typeface="+mn-ea"/>
              </a:rPr>
              <a:t>プレゼン資料頻出の要素</a:t>
            </a:r>
            <a:r>
              <a:rPr lang="ja-JP" altLang="en-US" sz="1600" dirty="0">
                <a:latin typeface="+mn-ea"/>
              </a:rPr>
              <a:t>（</a:t>
            </a:r>
            <a:r>
              <a:rPr lang="ja-JP" altLang="en-US" sz="1600" b="1" dirty="0">
                <a:latin typeface="+mn-ea"/>
              </a:rPr>
              <a:t>タイトル</a:t>
            </a:r>
            <a:r>
              <a:rPr lang="ja-JP" altLang="en-US" sz="1600" dirty="0">
                <a:latin typeface="+mn-ea"/>
              </a:rPr>
              <a:t>／</a:t>
            </a:r>
            <a:r>
              <a:rPr lang="ja-JP" altLang="en-US" sz="1600" b="1" dirty="0">
                <a:latin typeface="+mn-ea"/>
              </a:rPr>
              <a:t>見出し</a:t>
            </a:r>
            <a:r>
              <a:rPr lang="ja-JP" altLang="en-US" sz="1600" dirty="0">
                <a:latin typeface="+mn-ea"/>
              </a:rPr>
              <a:t>／</a:t>
            </a:r>
            <a:r>
              <a:rPr lang="ja-JP" altLang="en-US" sz="1600" b="1" dirty="0">
                <a:latin typeface="+mn-ea"/>
              </a:rPr>
              <a:t>本文</a:t>
            </a:r>
            <a:r>
              <a:rPr lang="ja-JP" altLang="en-US" sz="1600" dirty="0">
                <a:latin typeface="+mn-ea"/>
              </a:rPr>
              <a:t>／</a:t>
            </a:r>
            <a:r>
              <a:rPr lang="ja-JP" altLang="en-US" sz="1600" b="1" dirty="0">
                <a:latin typeface="+mn-ea"/>
              </a:rPr>
              <a:t>補足説明</a:t>
            </a:r>
            <a:r>
              <a:rPr lang="ja-JP" altLang="en-US" sz="1600" dirty="0">
                <a:latin typeface="+mn-ea"/>
              </a:rPr>
              <a:t>／</a:t>
            </a:r>
            <a:r>
              <a:rPr lang="ja-JP" altLang="en-US" sz="1600" b="1" dirty="0">
                <a:latin typeface="+mn-ea"/>
              </a:rPr>
              <a:t>表など</a:t>
            </a:r>
            <a:r>
              <a:rPr lang="ja-JP" altLang="en-US" sz="1600" dirty="0">
                <a:latin typeface="+mn-ea"/>
              </a:rPr>
              <a:t>）</a:t>
            </a:r>
            <a:r>
              <a:rPr lang="ja-JP" altLang="en-US" sz="1600" b="1" dirty="0">
                <a:latin typeface="+mn-ea"/>
              </a:rPr>
              <a:t>に対してあらかじめデザインを適用し、再利用しやすいかたちでまとめた</a:t>
            </a:r>
            <a:r>
              <a:rPr lang="ja-JP" altLang="en-US" sz="1600" dirty="0">
                <a:latin typeface="+mn-ea"/>
              </a:rPr>
              <a:t>「</a:t>
            </a:r>
            <a:r>
              <a:rPr lang="ja-JP" altLang="en-US" sz="1600" b="1" dirty="0">
                <a:latin typeface="+mn-ea"/>
              </a:rPr>
              <a:t>パーツ集</a:t>
            </a:r>
            <a:r>
              <a:rPr lang="ja-JP" altLang="en-US" sz="1600" dirty="0">
                <a:latin typeface="+mn-ea"/>
              </a:rPr>
              <a:t>」</a:t>
            </a:r>
            <a:r>
              <a:rPr lang="ja-JP" altLang="en-US" sz="1600" b="1" dirty="0">
                <a:latin typeface="+mn-ea"/>
              </a:rPr>
              <a:t>です。</a:t>
            </a:r>
            <a:endParaRPr lang="en-US" altLang="ja-JP" sz="1600" b="1" dirty="0">
              <a:latin typeface="+mn-ea"/>
            </a:endParaRPr>
          </a:p>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本書に関する詳しい制限事項は「プレゼンデザイン」</a:t>
            </a:r>
            <a:r>
              <a:rPr lang="en-US" altLang="ja-JP" sz="1600" dirty="0">
                <a:latin typeface="+mn-ea"/>
                <a:cs typeface="メイリオ" pitchFamily="50" charset="-128"/>
              </a:rPr>
              <a:t>Web</a:t>
            </a:r>
            <a:r>
              <a:rPr lang="ja-JP" altLang="en-US" sz="1600" dirty="0">
                <a:latin typeface="+mn-ea"/>
                <a:cs typeface="メイリオ" pitchFamily="50" charset="-128"/>
              </a:rPr>
              <a:t>サイトの利用規約ページをご覧ください：</a:t>
            </a:r>
            <a:endParaRPr lang="en-US" altLang="ja-JP" sz="1600" dirty="0">
              <a:latin typeface="+mn-ea"/>
              <a:cs typeface="メイリオ" pitchFamily="50" charset="-128"/>
            </a:endParaRPr>
          </a:p>
        </p:txBody>
      </p:sp>
      <p:graphicFrame>
        <p:nvGraphicFramePr>
          <p:cNvPr id="9" name="Group 283">
            <a:extLst>
              <a:ext uri="{FF2B5EF4-FFF2-40B4-BE49-F238E27FC236}">
                <a16:creationId xmlns:a16="http://schemas.microsoft.com/office/drawing/2014/main" id="{6838871C-A04C-9879-FEB5-1DC0778E40E5}"/>
              </a:ext>
            </a:extLst>
          </p:cNvPr>
          <p:cNvGraphicFramePr>
            <a:graphicFrameLocks noGrp="1"/>
          </p:cNvGraphicFramePr>
          <p:nvPr>
            <p:extLst>
              <p:ext uri="{D42A27DB-BD31-4B8C-83A1-F6EECF244321}">
                <p14:modId xmlns:p14="http://schemas.microsoft.com/office/powerpoint/2010/main" val="1311594735"/>
              </p:ext>
            </p:extLst>
          </p:nvPr>
        </p:nvGraphicFramePr>
        <p:xfrm>
          <a:off x="1172580" y="3221662"/>
          <a:ext cx="7920880" cy="459366"/>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利用規約</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hlinkClick r:id="rId3"/>
                        </a:rPr>
                        <a:t>https://ppt.design4u.jp/terms/</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697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4AB5186-C110-4881-BA07-3D95F3448FD3}"/>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F95D914-4EA7-4053-9C55-45944C27CC3C}"/>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sp>
        <p:nvSpPr>
          <p:cNvPr id="4" name="タイトル 3">
            <a:extLst>
              <a:ext uri="{FF2B5EF4-FFF2-40B4-BE49-F238E27FC236}">
                <a16:creationId xmlns:a16="http://schemas.microsoft.com/office/drawing/2014/main" id="{B2BF7269-A5D6-4844-A54A-11493A784C25}"/>
              </a:ext>
            </a:extLst>
          </p:cNvPr>
          <p:cNvSpPr>
            <a:spLocks noGrp="1"/>
          </p:cNvSpPr>
          <p:nvPr>
            <p:ph type="title"/>
          </p:nvPr>
        </p:nvSpPr>
        <p:spPr/>
        <p:txBody>
          <a:bodyPr/>
          <a:lstStyle/>
          <a:p>
            <a:r>
              <a:rPr lang="en-US" altLang="ja-JP" dirty="0"/>
              <a:t>12. </a:t>
            </a:r>
            <a:r>
              <a:rPr lang="ja-JP" altLang="en-US" dirty="0"/>
              <a:t>フロー</a:t>
            </a:r>
            <a:r>
              <a:rPr lang="en-US" altLang="ja-JP" dirty="0"/>
              <a:t> A</a:t>
            </a:r>
            <a:endParaRPr kumimoji="1" lang="ja-JP" altLang="en-US" dirty="0"/>
          </a:p>
        </p:txBody>
      </p:sp>
      <p:sp>
        <p:nvSpPr>
          <p:cNvPr id="5" name="ホームベース 4">
            <a:extLst>
              <a:ext uri="{FF2B5EF4-FFF2-40B4-BE49-F238E27FC236}">
                <a16:creationId xmlns:a16="http://schemas.microsoft.com/office/drawing/2014/main" id="{4058A809-090D-4629-AFEB-1CDFD8EB2D7A}"/>
              </a:ext>
            </a:extLst>
          </p:cNvPr>
          <p:cNvSpPr/>
          <p:nvPr/>
        </p:nvSpPr>
        <p:spPr bwMode="gray">
          <a:xfrm>
            <a:off x="7437274"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5</a:t>
            </a:r>
            <a:endParaRPr lang="ja-JP" altLang="en-US" sz="1400" b="1" dirty="0">
              <a:solidFill>
                <a:schemeClr val="bg1"/>
              </a:solidFill>
              <a:latin typeface="+mn-ea"/>
              <a:cs typeface="メイリオ" pitchFamily="50" charset="-128"/>
            </a:endParaRPr>
          </a:p>
        </p:txBody>
      </p:sp>
      <p:graphicFrame>
        <p:nvGraphicFramePr>
          <p:cNvPr id="6" name="表 5">
            <a:extLst>
              <a:ext uri="{FF2B5EF4-FFF2-40B4-BE49-F238E27FC236}">
                <a16:creationId xmlns:a16="http://schemas.microsoft.com/office/drawing/2014/main" id="{70931880-92FD-4BD9-8C22-D1AB7007F1DD}"/>
              </a:ext>
            </a:extLst>
          </p:cNvPr>
          <p:cNvGraphicFramePr>
            <a:graphicFrameLocks noGrp="1"/>
          </p:cNvGraphicFramePr>
          <p:nvPr>
            <p:extLst>
              <p:ext uri="{D42A27DB-BD31-4B8C-83A1-F6EECF244321}">
                <p14:modId xmlns:p14="http://schemas.microsoft.com/office/powerpoint/2010/main" val="2513215944"/>
              </p:ext>
            </p:extLst>
          </p:nvPr>
        </p:nvGraphicFramePr>
        <p:xfrm>
          <a:off x="812799" y="4630656"/>
          <a:ext cx="8280400" cy="1459992"/>
        </p:xfrm>
        <a:graphic>
          <a:graphicData uri="http://schemas.openxmlformats.org/drawingml/2006/table">
            <a:tbl>
              <a:tblPr firstRow="1" bandRow="1">
                <a:tableStyleId>{5C22544A-7EE6-4342-B048-85BDC9FD1C3A}</a:tableStyleId>
              </a:tblPr>
              <a:tblGrid>
                <a:gridCol w="1656080">
                  <a:extLst>
                    <a:ext uri="{9D8B030D-6E8A-4147-A177-3AD203B41FA5}">
                      <a16:colId xmlns:a16="http://schemas.microsoft.com/office/drawing/2014/main" val="20000"/>
                    </a:ext>
                  </a:extLst>
                </a:gridCol>
                <a:gridCol w="1656080">
                  <a:extLst>
                    <a:ext uri="{9D8B030D-6E8A-4147-A177-3AD203B41FA5}">
                      <a16:colId xmlns:a16="http://schemas.microsoft.com/office/drawing/2014/main" val="373569987"/>
                    </a:ext>
                  </a:extLst>
                </a:gridCol>
                <a:gridCol w="1656080">
                  <a:extLst>
                    <a:ext uri="{9D8B030D-6E8A-4147-A177-3AD203B41FA5}">
                      <a16:colId xmlns:a16="http://schemas.microsoft.com/office/drawing/2014/main" val="20001"/>
                    </a:ext>
                  </a:extLst>
                </a:gridCol>
                <a:gridCol w="1656080">
                  <a:extLst>
                    <a:ext uri="{9D8B030D-6E8A-4147-A177-3AD203B41FA5}">
                      <a16:colId xmlns:a16="http://schemas.microsoft.com/office/drawing/2014/main" val="396333069"/>
                    </a:ext>
                  </a:extLst>
                </a:gridCol>
                <a:gridCol w="1656080">
                  <a:extLst>
                    <a:ext uri="{9D8B030D-6E8A-4147-A177-3AD203B41FA5}">
                      <a16:colId xmlns:a16="http://schemas.microsoft.com/office/drawing/2014/main" val="3548211906"/>
                    </a:ext>
                  </a:extLst>
                </a:gridCol>
              </a:tblGrid>
              <a:tr h="1454065">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7" name="ホームベース 12">
            <a:extLst>
              <a:ext uri="{FF2B5EF4-FFF2-40B4-BE49-F238E27FC236}">
                <a16:creationId xmlns:a16="http://schemas.microsoft.com/office/drawing/2014/main" id="{70D2F1F8-7B7C-4B24-86EF-1073BB918A7C}"/>
              </a:ext>
            </a:extLst>
          </p:cNvPr>
          <p:cNvSpPr/>
          <p:nvPr/>
        </p:nvSpPr>
        <p:spPr bwMode="gray">
          <a:xfrm>
            <a:off x="6500812" y="1235055"/>
            <a:ext cx="2592387" cy="638192"/>
          </a:xfrm>
          <a:prstGeom prst="homePlate">
            <a:avLst/>
          </a:prstGeom>
          <a:solidFill>
            <a:schemeClr val="tx2"/>
          </a:solidFill>
          <a:ln w="6350">
            <a:solidFill>
              <a:schemeClr val="bg1"/>
            </a:solidFill>
          </a:ln>
          <a:effectLst/>
        </p:spPr>
        <p:txBody>
          <a:bodyPr lIns="72000" tIns="108000" rIns="72000" bIns="36000" rtlCol="0" anchor="ctr">
            <a:noAutofit/>
          </a:bodyPr>
          <a:lstStyle/>
          <a:p>
            <a:pPr algn="ctr">
              <a:spcBef>
                <a:spcPct val="0"/>
              </a:spcBef>
            </a:pPr>
            <a:r>
              <a:rPr lang="ja-JP" altLang="en-US" sz="2000">
                <a:solidFill>
                  <a:schemeClr val="bg1"/>
                </a:solidFill>
                <a:latin typeface="+mn-ea"/>
                <a:cs typeface="メイリオ" pitchFamily="50" charset="-128"/>
              </a:rPr>
              <a:t>フロー</a:t>
            </a:r>
            <a:r>
              <a:rPr lang="en-US" altLang="ja-JP" sz="2000" dirty="0">
                <a:solidFill>
                  <a:schemeClr val="bg1"/>
                </a:solidFill>
                <a:latin typeface="+mn-ea"/>
                <a:cs typeface="メイリオ" pitchFamily="50" charset="-128"/>
              </a:rPr>
              <a:t>3</a:t>
            </a:r>
            <a:endParaRPr kumimoji="1" lang="ja-JP" altLang="en-US" sz="2000" b="1" dirty="0">
              <a:solidFill>
                <a:schemeClr val="bg1"/>
              </a:solidFill>
              <a:latin typeface="+mn-ea"/>
              <a:cs typeface="メイリオ" pitchFamily="50" charset="-128"/>
            </a:endParaRPr>
          </a:p>
        </p:txBody>
      </p:sp>
      <p:sp>
        <p:nvSpPr>
          <p:cNvPr id="8" name="AutoShape 3">
            <a:extLst>
              <a:ext uri="{FF2B5EF4-FFF2-40B4-BE49-F238E27FC236}">
                <a16:creationId xmlns:a16="http://schemas.microsoft.com/office/drawing/2014/main" id="{5D3CACC8-A050-45E0-A032-EB9557291241}"/>
              </a:ext>
            </a:extLst>
          </p:cNvPr>
          <p:cNvSpPr>
            <a:spLocks noChangeArrowheads="1"/>
          </p:cNvSpPr>
          <p:nvPr/>
        </p:nvSpPr>
        <p:spPr bwMode="auto">
          <a:xfrm>
            <a:off x="1028564" y="2148679"/>
            <a:ext cx="2196244" cy="11003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a:p>
            <a:pPr marL="28575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p:txBody>
      </p:sp>
      <p:sp>
        <p:nvSpPr>
          <p:cNvPr id="9" name="ホームベース 13">
            <a:extLst>
              <a:ext uri="{FF2B5EF4-FFF2-40B4-BE49-F238E27FC236}">
                <a16:creationId xmlns:a16="http://schemas.microsoft.com/office/drawing/2014/main" id="{97A5B5CB-9A39-4517-8B9C-5EB648C31342}"/>
              </a:ext>
            </a:extLst>
          </p:cNvPr>
          <p:cNvSpPr/>
          <p:nvPr/>
        </p:nvSpPr>
        <p:spPr bwMode="gray">
          <a:xfrm>
            <a:off x="3656805" y="1235055"/>
            <a:ext cx="2592389" cy="638192"/>
          </a:xfrm>
          <a:prstGeom prst="homePlate">
            <a:avLst/>
          </a:prstGeom>
          <a:solidFill>
            <a:schemeClr val="tx2"/>
          </a:solidFill>
          <a:ln w="6350">
            <a:solidFill>
              <a:schemeClr val="bg1"/>
            </a:solidFill>
          </a:ln>
          <a:effectLst/>
        </p:spPr>
        <p:txBody>
          <a:bodyPr lIns="72000" tIns="108000" rIns="72000" bIns="36000" rtlCol="0" anchor="ctr">
            <a:noAutofit/>
          </a:bodyPr>
          <a:lstStyle/>
          <a:p>
            <a:pPr algn="ctr">
              <a:spcBef>
                <a:spcPct val="0"/>
              </a:spcBef>
            </a:pPr>
            <a:r>
              <a:rPr lang="ja-JP" altLang="en-US" sz="2000">
                <a:solidFill>
                  <a:schemeClr val="bg1"/>
                </a:solidFill>
                <a:latin typeface="+mn-ea"/>
                <a:cs typeface="メイリオ" pitchFamily="50" charset="-128"/>
              </a:rPr>
              <a:t>フロー</a:t>
            </a:r>
            <a:r>
              <a:rPr lang="en-US" altLang="ja-JP" sz="2000" dirty="0">
                <a:solidFill>
                  <a:schemeClr val="bg1"/>
                </a:solidFill>
                <a:latin typeface="+mn-ea"/>
                <a:cs typeface="メイリオ" pitchFamily="50" charset="-128"/>
              </a:rPr>
              <a:t>2</a:t>
            </a:r>
            <a:endParaRPr kumimoji="1" lang="ja-JP" altLang="en-US" sz="2000" b="1" dirty="0">
              <a:solidFill>
                <a:schemeClr val="bg1"/>
              </a:solidFill>
              <a:latin typeface="+mn-ea"/>
              <a:cs typeface="メイリオ" pitchFamily="50" charset="-128"/>
            </a:endParaRPr>
          </a:p>
        </p:txBody>
      </p:sp>
      <p:sp>
        <p:nvSpPr>
          <p:cNvPr id="10" name="ホームベース 11">
            <a:extLst>
              <a:ext uri="{FF2B5EF4-FFF2-40B4-BE49-F238E27FC236}">
                <a16:creationId xmlns:a16="http://schemas.microsoft.com/office/drawing/2014/main" id="{CD01103D-2483-46F9-A368-1B59F0E05885}"/>
              </a:ext>
            </a:extLst>
          </p:cNvPr>
          <p:cNvSpPr/>
          <p:nvPr/>
        </p:nvSpPr>
        <p:spPr bwMode="gray">
          <a:xfrm>
            <a:off x="812798" y="1235055"/>
            <a:ext cx="2592389" cy="638192"/>
          </a:xfrm>
          <a:prstGeom prst="homePlate">
            <a:avLst/>
          </a:prstGeom>
          <a:solidFill>
            <a:schemeClr val="tx2"/>
          </a:solidFill>
          <a:ln w="6350">
            <a:solidFill>
              <a:schemeClr val="bg1"/>
            </a:solidFill>
          </a:ln>
          <a:effectLst/>
        </p:spPr>
        <p:txBody>
          <a:bodyPr lIns="72000" tIns="108000" rIns="72000" bIns="36000" rtlCol="0" anchor="ctr">
            <a:noAutofit/>
          </a:bodyPr>
          <a:lstStyle/>
          <a:p>
            <a:pPr algn="ctr">
              <a:spcBef>
                <a:spcPct val="0"/>
              </a:spcBef>
            </a:pPr>
            <a:r>
              <a:rPr lang="ja-JP" altLang="en-US" sz="2000">
                <a:solidFill>
                  <a:schemeClr val="bg1"/>
                </a:solidFill>
                <a:latin typeface="+mn-ea"/>
                <a:cs typeface="メイリオ" pitchFamily="50" charset="-128"/>
              </a:rPr>
              <a:t>フロー</a:t>
            </a:r>
            <a:r>
              <a:rPr lang="en-US" altLang="ja-JP" sz="2000" dirty="0">
                <a:solidFill>
                  <a:schemeClr val="bg1"/>
                </a:solidFill>
                <a:latin typeface="+mn-ea"/>
                <a:cs typeface="メイリオ" pitchFamily="50" charset="-128"/>
              </a:rPr>
              <a:t>1</a:t>
            </a:r>
            <a:endParaRPr kumimoji="1" lang="ja-JP" altLang="en-US" sz="2000" b="1" dirty="0">
              <a:solidFill>
                <a:schemeClr val="bg1"/>
              </a:solidFill>
              <a:latin typeface="+mn-ea"/>
              <a:cs typeface="メイリオ" pitchFamily="50" charset="-128"/>
            </a:endParaRPr>
          </a:p>
        </p:txBody>
      </p:sp>
      <p:sp>
        <p:nvSpPr>
          <p:cNvPr id="11" name="ホームベース 8">
            <a:extLst>
              <a:ext uri="{FF2B5EF4-FFF2-40B4-BE49-F238E27FC236}">
                <a16:creationId xmlns:a16="http://schemas.microsoft.com/office/drawing/2014/main" id="{981DEA61-7EC2-4566-9B02-5BDE1EAC40AF}"/>
              </a:ext>
            </a:extLst>
          </p:cNvPr>
          <p:cNvSpPr/>
          <p:nvPr/>
        </p:nvSpPr>
        <p:spPr bwMode="gray">
          <a:xfrm>
            <a:off x="5781156"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4</a:t>
            </a:r>
            <a:endParaRPr lang="ja-JP" altLang="en-US" sz="1400" b="1" dirty="0">
              <a:solidFill>
                <a:schemeClr val="bg1"/>
              </a:solidFill>
              <a:latin typeface="+mn-ea"/>
              <a:cs typeface="メイリオ" pitchFamily="50" charset="-128"/>
            </a:endParaRPr>
          </a:p>
        </p:txBody>
      </p:sp>
      <p:sp>
        <p:nvSpPr>
          <p:cNvPr id="12" name="ホームベース 9">
            <a:extLst>
              <a:ext uri="{FF2B5EF4-FFF2-40B4-BE49-F238E27FC236}">
                <a16:creationId xmlns:a16="http://schemas.microsoft.com/office/drawing/2014/main" id="{ACD04858-42CB-48F8-9C4B-8DD7293D1713}"/>
              </a:ext>
            </a:extLst>
          </p:cNvPr>
          <p:cNvSpPr/>
          <p:nvPr/>
        </p:nvSpPr>
        <p:spPr bwMode="gray">
          <a:xfrm>
            <a:off x="4125037"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3</a:t>
            </a:r>
            <a:endParaRPr lang="ja-JP" altLang="en-US" sz="1400" b="1" dirty="0">
              <a:solidFill>
                <a:schemeClr val="bg1"/>
              </a:solidFill>
              <a:latin typeface="+mn-ea"/>
              <a:cs typeface="メイリオ" pitchFamily="50" charset="-128"/>
            </a:endParaRPr>
          </a:p>
        </p:txBody>
      </p:sp>
      <p:sp>
        <p:nvSpPr>
          <p:cNvPr id="13" name="ホームベース 10">
            <a:extLst>
              <a:ext uri="{FF2B5EF4-FFF2-40B4-BE49-F238E27FC236}">
                <a16:creationId xmlns:a16="http://schemas.microsoft.com/office/drawing/2014/main" id="{C4758815-7B3F-4411-84AC-F670F4400DBE}"/>
              </a:ext>
            </a:extLst>
          </p:cNvPr>
          <p:cNvSpPr/>
          <p:nvPr/>
        </p:nvSpPr>
        <p:spPr bwMode="gray">
          <a:xfrm>
            <a:off x="2468918"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2</a:t>
            </a:r>
            <a:endParaRPr lang="ja-JP" altLang="en-US" sz="1400" b="1" dirty="0">
              <a:solidFill>
                <a:schemeClr val="bg1"/>
              </a:solidFill>
              <a:latin typeface="+mn-ea"/>
              <a:cs typeface="メイリオ" pitchFamily="50" charset="-128"/>
            </a:endParaRPr>
          </a:p>
        </p:txBody>
      </p:sp>
      <p:sp>
        <p:nvSpPr>
          <p:cNvPr id="14" name="ホームベース 3">
            <a:extLst>
              <a:ext uri="{FF2B5EF4-FFF2-40B4-BE49-F238E27FC236}">
                <a16:creationId xmlns:a16="http://schemas.microsoft.com/office/drawing/2014/main" id="{10D83485-223A-4C15-988A-716C16AF7659}"/>
              </a:ext>
            </a:extLst>
          </p:cNvPr>
          <p:cNvSpPr/>
          <p:nvPr/>
        </p:nvSpPr>
        <p:spPr bwMode="gray">
          <a:xfrm>
            <a:off x="812799"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1</a:t>
            </a:r>
            <a:endParaRPr kumimoji="1" lang="ja-JP" altLang="en-US" sz="1400" b="1" dirty="0">
              <a:solidFill>
                <a:schemeClr val="bg1"/>
              </a:solidFill>
              <a:latin typeface="+mn-ea"/>
              <a:cs typeface="メイリオ" pitchFamily="50" charset="-128"/>
            </a:endParaRPr>
          </a:p>
        </p:txBody>
      </p:sp>
      <p:sp>
        <p:nvSpPr>
          <p:cNvPr id="15" name="AutoShape 3">
            <a:extLst>
              <a:ext uri="{FF2B5EF4-FFF2-40B4-BE49-F238E27FC236}">
                <a16:creationId xmlns:a16="http://schemas.microsoft.com/office/drawing/2014/main" id="{60631461-E716-437E-92B0-138C92B7CC5B}"/>
              </a:ext>
            </a:extLst>
          </p:cNvPr>
          <p:cNvSpPr>
            <a:spLocks noChangeArrowheads="1"/>
          </p:cNvSpPr>
          <p:nvPr/>
        </p:nvSpPr>
        <p:spPr bwMode="auto">
          <a:xfrm>
            <a:off x="3854877" y="2148679"/>
            <a:ext cx="2196244" cy="11003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a:p>
            <a:pPr marL="28575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p:txBody>
      </p:sp>
      <p:sp>
        <p:nvSpPr>
          <p:cNvPr id="16" name="AutoShape 3">
            <a:extLst>
              <a:ext uri="{FF2B5EF4-FFF2-40B4-BE49-F238E27FC236}">
                <a16:creationId xmlns:a16="http://schemas.microsoft.com/office/drawing/2014/main" id="{5F748405-85D3-4A95-B4A1-902650ADFFB7}"/>
              </a:ext>
            </a:extLst>
          </p:cNvPr>
          <p:cNvSpPr>
            <a:spLocks noChangeArrowheads="1"/>
          </p:cNvSpPr>
          <p:nvPr/>
        </p:nvSpPr>
        <p:spPr bwMode="auto">
          <a:xfrm>
            <a:off x="6698883" y="2148679"/>
            <a:ext cx="2196244" cy="11003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a:p>
            <a:pPr marL="28575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p:txBody>
      </p:sp>
    </p:spTree>
    <p:extLst>
      <p:ext uri="{BB962C8B-B14F-4D97-AF65-F5344CB8AC3E}">
        <p14:creationId xmlns:p14="http://schemas.microsoft.com/office/powerpoint/2010/main" val="350553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8D8BD3E-0EB3-4BBE-8906-25F03D060B03}"/>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71F9E2E-B981-43BC-AFEA-1AEB3D58617A}"/>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4" name="タイトル 3">
            <a:extLst>
              <a:ext uri="{FF2B5EF4-FFF2-40B4-BE49-F238E27FC236}">
                <a16:creationId xmlns:a16="http://schemas.microsoft.com/office/drawing/2014/main" id="{BFA5E3BF-6697-4D69-8F7F-B4795F647BD7}"/>
              </a:ext>
            </a:extLst>
          </p:cNvPr>
          <p:cNvSpPr>
            <a:spLocks noGrp="1"/>
          </p:cNvSpPr>
          <p:nvPr>
            <p:ph type="title"/>
          </p:nvPr>
        </p:nvSpPr>
        <p:spPr/>
        <p:txBody>
          <a:bodyPr/>
          <a:lstStyle/>
          <a:p>
            <a:r>
              <a:rPr lang="en-US" altLang="ja-JP" dirty="0"/>
              <a:t>12. </a:t>
            </a:r>
            <a:r>
              <a:rPr lang="ja-JP" altLang="en-US" dirty="0"/>
              <a:t>フロー</a:t>
            </a:r>
            <a:r>
              <a:rPr lang="en-US" altLang="ja-JP" dirty="0"/>
              <a:t> B</a:t>
            </a:r>
            <a:endParaRPr kumimoji="1" lang="ja-JP" altLang="en-US" dirty="0"/>
          </a:p>
        </p:txBody>
      </p:sp>
      <p:sp>
        <p:nvSpPr>
          <p:cNvPr id="5" name="フローチャート: 他ページ結合子 4">
            <a:extLst>
              <a:ext uri="{FF2B5EF4-FFF2-40B4-BE49-F238E27FC236}">
                <a16:creationId xmlns:a16="http://schemas.microsoft.com/office/drawing/2014/main" id="{4A135A13-307E-4C09-B289-F26E547E9E22}"/>
              </a:ext>
            </a:extLst>
          </p:cNvPr>
          <p:cNvSpPr/>
          <p:nvPr/>
        </p:nvSpPr>
        <p:spPr bwMode="gray">
          <a:xfrm>
            <a:off x="1640632" y="4785239"/>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メイリオ" pitchFamily="50" charset="-128"/>
                <a:ea typeface="メイリオ" pitchFamily="50" charset="-128"/>
                <a:cs typeface="メイリオ" pitchFamily="50" charset="-128"/>
              </a:rPr>
              <a:t>フロー</a:t>
            </a:r>
            <a:r>
              <a:rPr lang="en-US" altLang="ja-JP" sz="1600" dirty="0">
                <a:solidFill>
                  <a:schemeClr val="bg1"/>
                </a:solidFill>
                <a:latin typeface="メイリオ" pitchFamily="50" charset="-128"/>
                <a:ea typeface="メイリオ" pitchFamily="50" charset="-128"/>
                <a:cs typeface="メイリオ" pitchFamily="50" charset="-128"/>
              </a:rPr>
              <a:t>5</a:t>
            </a:r>
          </a:p>
        </p:txBody>
      </p:sp>
      <p:sp>
        <p:nvSpPr>
          <p:cNvPr id="6" name="AutoShape 3">
            <a:extLst>
              <a:ext uri="{FF2B5EF4-FFF2-40B4-BE49-F238E27FC236}">
                <a16:creationId xmlns:a16="http://schemas.microsoft.com/office/drawing/2014/main" id="{95665BDB-B5A6-4CEA-889B-1A549A677F3D}"/>
              </a:ext>
            </a:extLst>
          </p:cNvPr>
          <p:cNvSpPr>
            <a:spLocks noChangeArrowheads="1"/>
          </p:cNvSpPr>
          <p:nvPr/>
        </p:nvSpPr>
        <p:spPr bwMode="auto">
          <a:xfrm>
            <a:off x="4066481" y="1777694"/>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7" name="AutoShape 3">
            <a:extLst>
              <a:ext uri="{FF2B5EF4-FFF2-40B4-BE49-F238E27FC236}">
                <a16:creationId xmlns:a16="http://schemas.microsoft.com/office/drawing/2014/main" id="{33EC2FB5-AF7F-41AC-AEEE-C6801F489020}"/>
              </a:ext>
            </a:extLst>
          </p:cNvPr>
          <p:cNvSpPr>
            <a:spLocks noChangeArrowheads="1"/>
          </p:cNvSpPr>
          <p:nvPr/>
        </p:nvSpPr>
        <p:spPr bwMode="auto">
          <a:xfrm>
            <a:off x="4066481" y="2569782"/>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8" name="AutoShape 3">
            <a:extLst>
              <a:ext uri="{FF2B5EF4-FFF2-40B4-BE49-F238E27FC236}">
                <a16:creationId xmlns:a16="http://schemas.microsoft.com/office/drawing/2014/main" id="{6F7BA9B7-82A1-4FF2-A8F4-2A687729EF19}"/>
              </a:ext>
            </a:extLst>
          </p:cNvPr>
          <p:cNvSpPr>
            <a:spLocks noChangeArrowheads="1"/>
          </p:cNvSpPr>
          <p:nvPr/>
        </p:nvSpPr>
        <p:spPr bwMode="auto">
          <a:xfrm>
            <a:off x="4066481" y="3361870"/>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9" name="AutoShape 3">
            <a:extLst>
              <a:ext uri="{FF2B5EF4-FFF2-40B4-BE49-F238E27FC236}">
                <a16:creationId xmlns:a16="http://schemas.microsoft.com/office/drawing/2014/main" id="{4F5B82A7-5D2D-40D7-8344-F8C852B3C3EA}"/>
              </a:ext>
            </a:extLst>
          </p:cNvPr>
          <p:cNvSpPr>
            <a:spLocks noChangeArrowheads="1"/>
          </p:cNvSpPr>
          <p:nvPr/>
        </p:nvSpPr>
        <p:spPr bwMode="auto">
          <a:xfrm>
            <a:off x="4066481" y="4153958"/>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10" name="AutoShape 3">
            <a:extLst>
              <a:ext uri="{FF2B5EF4-FFF2-40B4-BE49-F238E27FC236}">
                <a16:creationId xmlns:a16="http://schemas.microsoft.com/office/drawing/2014/main" id="{EE999A0B-B5EC-4E94-B7A1-2F4DC973F63C}"/>
              </a:ext>
            </a:extLst>
          </p:cNvPr>
          <p:cNvSpPr>
            <a:spLocks noChangeArrowheads="1"/>
          </p:cNvSpPr>
          <p:nvPr/>
        </p:nvSpPr>
        <p:spPr bwMode="auto">
          <a:xfrm>
            <a:off x="4066481" y="4946046"/>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11" name="フローチャート: 他ページ結合子 10">
            <a:extLst>
              <a:ext uri="{FF2B5EF4-FFF2-40B4-BE49-F238E27FC236}">
                <a16:creationId xmlns:a16="http://schemas.microsoft.com/office/drawing/2014/main" id="{820631DF-FA75-461F-A361-EC29A7106A0F}"/>
              </a:ext>
            </a:extLst>
          </p:cNvPr>
          <p:cNvSpPr/>
          <p:nvPr/>
        </p:nvSpPr>
        <p:spPr bwMode="gray">
          <a:xfrm>
            <a:off x="1640632" y="3993151"/>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メイリオ" pitchFamily="50" charset="-128"/>
                <a:ea typeface="メイリオ" pitchFamily="50" charset="-128"/>
                <a:cs typeface="メイリオ" pitchFamily="50" charset="-128"/>
              </a:rPr>
              <a:t>フロー</a:t>
            </a:r>
            <a:r>
              <a:rPr lang="en-US" altLang="ja-JP" sz="1600" dirty="0">
                <a:solidFill>
                  <a:schemeClr val="bg1"/>
                </a:solidFill>
                <a:latin typeface="メイリオ" pitchFamily="50" charset="-128"/>
                <a:ea typeface="メイリオ" pitchFamily="50" charset="-128"/>
                <a:cs typeface="メイリオ" pitchFamily="50" charset="-128"/>
              </a:rPr>
              <a:t>4</a:t>
            </a:r>
          </a:p>
        </p:txBody>
      </p:sp>
      <p:sp>
        <p:nvSpPr>
          <p:cNvPr id="12" name="フローチャート: 他ページ結合子 11">
            <a:extLst>
              <a:ext uri="{FF2B5EF4-FFF2-40B4-BE49-F238E27FC236}">
                <a16:creationId xmlns:a16="http://schemas.microsoft.com/office/drawing/2014/main" id="{CF64BF15-E95E-45A1-A0C8-332910E3732D}"/>
              </a:ext>
            </a:extLst>
          </p:cNvPr>
          <p:cNvSpPr/>
          <p:nvPr/>
        </p:nvSpPr>
        <p:spPr bwMode="gray">
          <a:xfrm>
            <a:off x="1640632" y="3201063"/>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メイリオ" pitchFamily="50" charset="-128"/>
                <a:ea typeface="メイリオ" pitchFamily="50" charset="-128"/>
                <a:cs typeface="メイリオ" pitchFamily="50" charset="-128"/>
              </a:rPr>
              <a:t>フロー</a:t>
            </a:r>
            <a:r>
              <a:rPr lang="en-US" altLang="ja-JP" sz="1600" dirty="0">
                <a:solidFill>
                  <a:schemeClr val="bg1"/>
                </a:solidFill>
                <a:latin typeface="メイリオ" pitchFamily="50" charset="-128"/>
                <a:ea typeface="メイリオ" pitchFamily="50" charset="-128"/>
                <a:cs typeface="メイリオ" pitchFamily="50" charset="-128"/>
              </a:rPr>
              <a:t>3</a:t>
            </a:r>
          </a:p>
        </p:txBody>
      </p:sp>
      <p:sp>
        <p:nvSpPr>
          <p:cNvPr id="13" name="フローチャート: 他ページ結合子 12">
            <a:extLst>
              <a:ext uri="{FF2B5EF4-FFF2-40B4-BE49-F238E27FC236}">
                <a16:creationId xmlns:a16="http://schemas.microsoft.com/office/drawing/2014/main" id="{3177CF26-3661-4F88-9450-0EDE3C393A9A}"/>
              </a:ext>
            </a:extLst>
          </p:cNvPr>
          <p:cNvSpPr/>
          <p:nvPr/>
        </p:nvSpPr>
        <p:spPr bwMode="gray">
          <a:xfrm>
            <a:off x="1640632" y="2408975"/>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メイリオ" pitchFamily="50" charset="-128"/>
                <a:ea typeface="メイリオ" pitchFamily="50" charset="-128"/>
                <a:cs typeface="メイリオ" pitchFamily="50" charset="-128"/>
              </a:rPr>
              <a:t>フロー</a:t>
            </a:r>
            <a:r>
              <a:rPr lang="en-US" altLang="ja-JP" sz="1600" dirty="0">
                <a:solidFill>
                  <a:schemeClr val="bg1"/>
                </a:solidFill>
                <a:latin typeface="メイリオ" pitchFamily="50" charset="-128"/>
                <a:ea typeface="メイリオ" pitchFamily="50" charset="-128"/>
                <a:cs typeface="メイリオ" pitchFamily="50" charset="-128"/>
              </a:rPr>
              <a:t>2</a:t>
            </a:r>
          </a:p>
        </p:txBody>
      </p:sp>
      <p:sp>
        <p:nvSpPr>
          <p:cNvPr id="14" name="フローチャート: 他ページ結合子 13">
            <a:extLst>
              <a:ext uri="{FF2B5EF4-FFF2-40B4-BE49-F238E27FC236}">
                <a16:creationId xmlns:a16="http://schemas.microsoft.com/office/drawing/2014/main" id="{C22C5260-E132-4095-8D27-3496F4506226}"/>
              </a:ext>
            </a:extLst>
          </p:cNvPr>
          <p:cNvSpPr/>
          <p:nvPr/>
        </p:nvSpPr>
        <p:spPr bwMode="gray">
          <a:xfrm>
            <a:off x="1640632" y="1616887"/>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メイリオ" pitchFamily="50" charset="-128"/>
                <a:ea typeface="メイリオ" pitchFamily="50" charset="-128"/>
                <a:cs typeface="メイリオ" pitchFamily="50" charset="-128"/>
              </a:rPr>
              <a:t>フロー</a:t>
            </a:r>
            <a:r>
              <a:rPr lang="en-US" altLang="ja-JP" sz="1600" dirty="0">
                <a:solidFill>
                  <a:schemeClr val="bg1"/>
                </a:solidFill>
                <a:latin typeface="メイリオ" pitchFamily="50" charset="-128"/>
                <a:ea typeface="メイリオ" pitchFamily="50" charset="-128"/>
                <a:cs typeface="メイリオ" pitchFamily="50" charset="-128"/>
              </a:rPr>
              <a:t>1</a:t>
            </a:r>
          </a:p>
        </p:txBody>
      </p:sp>
    </p:spTree>
    <p:extLst>
      <p:ext uri="{BB962C8B-B14F-4D97-AF65-F5344CB8AC3E}">
        <p14:creationId xmlns:p14="http://schemas.microsoft.com/office/powerpoint/2010/main" val="158870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92DAF4A-F76C-43CE-9B2F-1D91A599D6B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0375CE9-3233-4BAE-BC89-E14230F02A2F}"/>
              </a:ext>
            </a:extLst>
          </p:cNvPr>
          <p:cNvSpPr>
            <a:spLocks noGrp="1"/>
          </p:cNvSpPr>
          <p:nvPr>
            <p:ph type="sldNum" sz="quarter" idx="11"/>
          </p:nvPr>
        </p:nvSpPr>
        <p:spPr/>
        <p:txBody>
          <a:bodyPr/>
          <a:lstStyle/>
          <a:p>
            <a:fld id="{FB3508C7-2FE0-4945-9CBD-863E05F850D2}" type="slidenum">
              <a:rPr lang="ja-JP" altLang="en-US" smtClean="0"/>
              <a:pPr/>
              <a:t>21</a:t>
            </a:fld>
            <a:endParaRPr lang="ja-JP" altLang="en-US" dirty="0"/>
          </a:p>
        </p:txBody>
      </p:sp>
      <p:sp>
        <p:nvSpPr>
          <p:cNvPr id="4" name="タイトル 3">
            <a:extLst>
              <a:ext uri="{FF2B5EF4-FFF2-40B4-BE49-F238E27FC236}">
                <a16:creationId xmlns:a16="http://schemas.microsoft.com/office/drawing/2014/main" id="{48D1DE48-BC25-4222-8356-AF6B5A25D042}"/>
              </a:ext>
            </a:extLst>
          </p:cNvPr>
          <p:cNvSpPr>
            <a:spLocks noGrp="1"/>
          </p:cNvSpPr>
          <p:nvPr>
            <p:ph type="title"/>
          </p:nvPr>
        </p:nvSpPr>
        <p:spPr/>
        <p:txBody>
          <a:bodyPr/>
          <a:lstStyle/>
          <a:p>
            <a:r>
              <a:rPr kumimoji="1" lang="en-US" altLang="ja-JP" dirty="0"/>
              <a:t>12. </a:t>
            </a:r>
            <a:r>
              <a:rPr kumimoji="1" lang="ja-JP" altLang="en-US" dirty="0"/>
              <a:t>フロー</a:t>
            </a:r>
            <a:r>
              <a:rPr kumimoji="1" lang="en-US" altLang="ja-JP" dirty="0"/>
              <a:t> C</a:t>
            </a:r>
            <a:endParaRPr kumimoji="1" lang="ja-JP" altLang="en-US" dirty="0"/>
          </a:p>
        </p:txBody>
      </p:sp>
      <p:cxnSp>
        <p:nvCxnSpPr>
          <p:cNvPr id="5" name="直線矢印コネクタ 4">
            <a:extLst>
              <a:ext uri="{FF2B5EF4-FFF2-40B4-BE49-F238E27FC236}">
                <a16:creationId xmlns:a16="http://schemas.microsoft.com/office/drawing/2014/main" id="{2CE1B581-E160-4DF6-8B4F-2897692AFC77}"/>
              </a:ext>
            </a:extLst>
          </p:cNvPr>
          <p:cNvCxnSpPr>
            <a:cxnSpLocks/>
          </p:cNvCxnSpPr>
          <p:nvPr/>
        </p:nvCxnSpPr>
        <p:spPr>
          <a:xfrm>
            <a:off x="3008524" y="5085184"/>
            <a:ext cx="3888952" cy="0"/>
          </a:xfrm>
          <a:prstGeom prst="straightConnector1">
            <a:avLst/>
          </a:prstGeom>
          <a:ln w="571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 name="Group 55">
            <a:extLst>
              <a:ext uri="{FF2B5EF4-FFF2-40B4-BE49-F238E27FC236}">
                <a16:creationId xmlns:a16="http://schemas.microsoft.com/office/drawing/2014/main" id="{D70431DC-9FA4-46F5-8E1E-4326F1B91776}"/>
              </a:ext>
            </a:extLst>
          </p:cNvPr>
          <p:cNvGraphicFramePr>
            <a:graphicFrameLocks noGrp="1"/>
          </p:cNvGraphicFramePr>
          <p:nvPr/>
        </p:nvGraphicFramePr>
        <p:xfrm>
          <a:off x="2360712"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1</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1</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7" name="Group 55">
            <a:extLst>
              <a:ext uri="{FF2B5EF4-FFF2-40B4-BE49-F238E27FC236}">
                <a16:creationId xmlns:a16="http://schemas.microsoft.com/office/drawing/2014/main" id="{95542641-2B18-4803-B336-C3E35E15C328}"/>
              </a:ext>
            </a:extLst>
          </p:cNvPr>
          <p:cNvGraphicFramePr>
            <a:graphicFrameLocks noGrp="1"/>
          </p:cNvGraphicFramePr>
          <p:nvPr/>
        </p:nvGraphicFramePr>
        <p:xfrm>
          <a:off x="3494903"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2</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2</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8" name="Group 55">
            <a:extLst>
              <a:ext uri="{FF2B5EF4-FFF2-40B4-BE49-F238E27FC236}">
                <a16:creationId xmlns:a16="http://schemas.microsoft.com/office/drawing/2014/main" id="{B820815D-AB96-4D04-A641-0125F2A92071}"/>
              </a:ext>
            </a:extLst>
          </p:cNvPr>
          <p:cNvGraphicFramePr>
            <a:graphicFrameLocks noGrp="1"/>
          </p:cNvGraphicFramePr>
          <p:nvPr/>
        </p:nvGraphicFramePr>
        <p:xfrm>
          <a:off x="4629094"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3</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3</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9" name="Group 55">
            <a:extLst>
              <a:ext uri="{FF2B5EF4-FFF2-40B4-BE49-F238E27FC236}">
                <a16:creationId xmlns:a16="http://schemas.microsoft.com/office/drawing/2014/main" id="{3B6F7B04-CFBB-406C-91EF-175BDC4B6727}"/>
              </a:ext>
            </a:extLst>
          </p:cNvPr>
          <p:cNvGraphicFramePr>
            <a:graphicFrameLocks noGrp="1"/>
          </p:cNvGraphicFramePr>
          <p:nvPr/>
        </p:nvGraphicFramePr>
        <p:xfrm>
          <a:off x="5763285"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4</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4</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10" name="Group 55">
            <a:extLst>
              <a:ext uri="{FF2B5EF4-FFF2-40B4-BE49-F238E27FC236}">
                <a16:creationId xmlns:a16="http://schemas.microsoft.com/office/drawing/2014/main" id="{0789A44A-A22C-401B-93F5-9FB8B512609C}"/>
              </a:ext>
            </a:extLst>
          </p:cNvPr>
          <p:cNvGraphicFramePr>
            <a:graphicFrameLocks noGrp="1"/>
          </p:cNvGraphicFramePr>
          <p:nvPr/>
        </p:nvGraphicFramePr>
        <p:xfrm>
          <a:off x="6897476"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5</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5</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sp>
        <p:nvSpPr>
          <p:cNvPr id="11" name="AutoShape 3">
            <a:extLst>
              <a:ext uri="{FF2B5EF4-FFF2-40B4-BE49-F238E27FC236}">
                <a16:creationId xmlns:a16="http://schemas.microsoft.com/office/drawing/2014/main" id="{F9C61691-5DB3-4485-9D1C-0613B0412E14}"/>
              </a:ext>
            </a:extLst>
          </p:cNvPr>
          <p:cNvSpPr>
            <a:spLocks noChangeArrowheads="1"/>
          </p:cNvSpPr>
          <p:nvPr/>
        </p:nvSpPr>
        <p:spPr bwMode="auto">
          <a:xfrm>
            <a:off x="2360712"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dirty="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1</a:t>
            </a:r>
            <a:endParaRPr lang="ja-JP" altLang="en-US" sz="1600" dirty="0">
              <a:solidFill>
                <a:schemeClr val="tx2"/>
              </a:solidFill>
              <a:latin typeface="+mn-ea"/>
              <a:cs typeface="メイリオ" pitchFamily="50" charset="-128"/>
            </a:endParaRPr>
          </a:p>
        </p:txBody>
      </p:sp>
      <p:sp>
        <p:nvSpPr>
          <p:cNvPr id="12" name="AutoShape 3">
            <a:extLst>
              <a:ext uri="{FF2B5EF4-FFF2-40B4-BE49-F238E27FC236}">
                <a16:creationId xmlns:a16="http://schemas.microsoft.com/office/drawing/2014/main" id="{DC9D0993-3E3C-434F-9B00-AF0035862DD3}"/>
              </a:ext>
            </a:extLst>
          </p:cNvPr>
          <p:cNvSpPr>
            <a:spLocks noChangeArrowheads="1"/>
          </p:cNvSpPr>
          <p:nvPr/>
        </p:nvSpPr>
        <p:spPr bwMode="auto">
          <a:xfrm>
            <a:off x="4629094"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3</a:t>
            </a:r>
            <a:endParaRPr lang="ja-JP" altLang="en-US" sz="1600" dirty="0">
              <a:solidFill>
                <a:schemeClr val="tx2"/>
              </a:solidFill>
              <a:latin typeface="+mn-ea"/>
              <a:cs typeface="メイリオ" pitchFamily="50" charset="-128"/>
            </a:endParaRPr>
          </a:p>
        </p:txBody>
      </p:sp>
      <p:sp>
        <p:nvSpPr>
          <p:cNvPr id="13" name="AutoShape 3">
            <a:extLst>
              <a:ext uri="{FF2B5EF4-FFF2-40B4-BE49-F238E27FC236}">
                <a16:creationId xmlns:a16="http://schemas.microsoft.com/office/drawing/2014/main" id="{4195D520-9CE6-46D8-BA00-877309087926}"/>
              </a:ext>
            </a:extLst>
          </p:cNvPr>
          <p:cNvSpPr>
            <a:spLocks noChangeArrowheads="1"/>
          </p:cNvSpPr>
          <p:nvPr/>
        </p:nvSpPr>
        <p:spPr bwMode="auto">
          <a:xfrm>
            <a:off x="6897476"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5</a:t>
            </a:r>
            <a:endParaRPr lang="ja-JP" altLang="en-US" sz="1600" dirty="0">
              <a:solidFill>
                <a:schemeClr val="tx2"/>
              </a:solidFill>
              <a:latin typeface="+mn-ea"/>
              <a:cs typeface="メイリオ" pitchFamily="50" charset="-128"/>
            </a:endParaRPr>
          </a:p>
        </p:txBody>
      </p:sp>
      <p:sp>
        <p:nvSpPr>
          <p:cNvPr id="14" name="AutoShape 3">
            <a:extLst>
              <a:ext uri="{FF2B5EF4-FFF2-40B4-BE49-F238E27FC236}">
                <a16:creationId xmlns:a16="http://schemas.microsoft.com/office/drawing/2014/main" id="{4D3E8DD6-E962-41C9-A9E8-8645282C6A16}"/>
              </a:ext>
            </a:extLst>
          </p:cNvPr>
          <p:cNvSpPr>
            <a:spLocks noChangeArrowheads="1"/>
          </p:cNvSpPr>
          <p:nvPr/>
        </p:nvSpPr>
        <p:spPr bwMode="auto">
          <a:xfrm>
            <a:off x="5763285"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4</a:t>
            </a:r>
            <a:endParaRPr lang="ja-JP" altLang="en-US" sz="1600" dirty="0">
              <a:solidFill>
                <a:schemeClr val="tx2"/>
              </a:solidFill>
              <a:latin typeface="+mn-ea"/>
              <a:cs typeface="メイリオ" pitchFamily="50" charset="-128"/>
            </a:endParaRPr>
          </a:p>
        </p:txBody>
      </p:sp>
      <p:sp>
        <p:nvSpPr>
          <p:cNvPr id="15" name="AutoShape 3">
            <a:extLst>
              <a:ext uri="{FF2B5EF4-FFF2-40B4-BE49-F238E27FC236}">
                <a16:creationId xmlns:a16="http://schemas.microsoft.com/office/drawing/2014/main" id="{99920926-0741-4ABE-8E78-20DD472559AF}"/>
              </a:ext>
            </a:extLst>
          </p:cNvPr>
          <p:cNvSpPr>
            <a:spLocks noChangeArrowheads="1"/>
          </p:cNvSpPr>
          <p:nvPr/>
        </p:nvSpPr>
        <p:spPr bwMode="auto">
          <a:xfrm>
            <a:off x="3494903"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2</a:t>
            </a:r>
            <a:endParaRPr lang="ja-JP" altLang="en-US" sz="1600" dirty="0">
              <a:solidFill>
                <a:schemeClr val="tx2"/>
              </a:solidFill>
              <a:latin typeface="+mn-ea"/>
              <a:cs typeface="メイリオ" pitchFamily="50" charset="-128"/>
            </a:endParaRPr>
          </a:p>
        </p:txBody>
      </p:sp>
      <p:sp>
        <p:nvSpPr>
          <p:cNvPr id="16" name="二等辺三角形 25">
            <a:extLst>
              <a:ext uri="{FF2B5EF4-FFF2-40B4-BE49-F238E27FC236}">
                <a16:creationId xmlns:a16="http://schemas.microsoft.com/office/drawing/2014/main" id="{62A76B21-D7A5-4A42-8293-46D98B55F472}"/>
              </a:ext>
            </a:extLst>
          </p:cNvPr>
          <p:cNvSpPr/>
          <p:nvPr/>
        </p:nvSpPr>
        <p:spPr bwMode="auto">
          <a:xfrm rot="16200000" flipH="1" flipV="1">
            <a:off x="3093157"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7" name="二等辺三角形 25">
            <a:extLst>
              <a:ext uri="{FF2B5EF4-FFF2-40B4-BE49-F238E27FC236}">
                <a16:creationId xmlns:a16="http://schemas.microsoft.com/office/drawing/2014/main" id="{756F03B9-C265-4DC9-BFB3-ABB830AE8FF2}"/>
              </a:ext>
            </a:extLst>
          </p:cNvPr>
          <p:cNvSpPr/>
          <p:nvPr/>
        </p:nvSpPr>
        <p:spPr bwMode="auto">
          <a:xfrm rot="16200000" flipH="1" flipV="1">
            <a:off x="6495703"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8" name="二等辺三角形 25">
            <a:extLst>
              <a:ext uri="{FF2B5EF4-FFF2-40B4-BE49-F238E27FC236}">
                <a16:creationId xmlns:a16="http://schemas.microsoft.com/office/drawing/2014/main" id="{262B9909-D1B5-4945-B8E9-22D9C2E8144B}"/>
              </a:ext>
            </a:extLst>
          </p:cNvPr>
          <p:cNvSpPr/>
          <p:nvPr/>
        </p:nvSpPr>
        <p:spPr bwMode="auto">
          <a:xfrm rot="16200000" flipH="1" flipV="1">
            <a:off x="5361521"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9" name="二等辺三角形 25">
            <a:extLst>
              <a:ext uri="{FF2B5EF4-FFF2-40B4-BE49-F238E27FC236}">
                <a16:creationId xmlns:a16="http://schemas.microsoft.com/office/drawing/2014/main" id="{3BAAF2BA-2351-4222-8F04-4BD516F547E4}"/>
              </a:ext>
            </a:extLst>
          </p:cNvPr>
          <p:cNvSpPr/>
          <p:nvPr/>
        </p:nvSpPr>
        <p:spPr bwMode="auto">
          <a:xfrm rot="16200000" flipH="1" flipV="1">
            <a:off x="4227339"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Tree>
    <p:extLst>
      <p:ext uri="{BB962C8B-B14F-4D97-AF65-F5344CB8AC3E}">
        <p14:creationId xmlns:p14="http://schemas.microsoft.com/office/powerpoint/2010/main" val="258992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239AC61-5F61-4110-88A8-85B78154E85F}"/>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1A52D0D-7D3C-43F0-983B-84E398F207EC}"/>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sp>
        <p:nvSpPr>
          <p:cNvPr id="4" name="タイトル 3">
            <a:extLst>
              <a:ext uri="{FF2B5EF4-FFF2-40B4-BE49-F238E27FC236}">
                <a16:creationId xmlns:a16="http://schemas.microsoft.com/office/drawing/2014/main" id="{79BFC501-E538-4BE8-A7CD-9944117DF6EF}"/>
              </a:ext>
            </a:extLst>
          </p:cNvPr>
          <p:cNvSpPr>
            <a:spLocks noGrp="1"/>
          </p:cNvSpPr>
          <p:nvPr>
            <p:ph type="title"/>
          </p:nvPr>
        </p:nvSpPr>
        <p:spPr/>
        <p:txBody>
          <a:bodyPr/>
          <a:lstStyle/>
          <a:p>
            <a:r>
              <a:rPr kumimoji="1" lang="en-US" altLang="ja-JP" dirty="0"/>
              <a:t>12. </a:t>
            </a:r>
            <a:r>
              <a:rPr kumimoji="1" lang="ja-JP" altLang="en-US" dirty="0"/>
              <a:t>フロー</a:t>
            </a:r>
            <a:r>
              <a:rPr kumimoji="1" lang="en-US" altLang="ja-JP" dirty="0"/>
              <a:t> </a:t>
            </a:r>
            <a:r>
              <a:rPr lang="en-US" altLang="ja-JP" dirty="0"/>
              <a:t>D</a:t>
            </a:r>
            <a:endParaRPr kumimoji="1" lang="ja-JP" altLang="en-US" dirty="0"/>
          </a:p>
        </p:txBody>
      </p:sp>
      <p:graphicFrame>
        <p:nvGraphicFramePr>
          <p:cNvPr id="5" name="Group 55">
            <a:extLst>
              <a:ext uri="{FF2B5EF4-FFF2-40B4-BE49-F238E27FC236}">
                <a16:creationId xmlns:a16="http://schemas.microsoft.com/office/drawing/2014/main" id="{B1136D8F-9018-4CB6-B61E-493A9FAAD976}"/>
              </a:ext>
            </a:extLst>
          </p:cNvPr>
          <p:cNvGraphicFramePr>
            <a:graphicFrameLocks noGrp="1"/>
          </p:cNvGraphicFramePr>
          <p:nvPr>
            <p:extLst>
              <p:ext uri="{D42A27DB-BD31-4B8C-83A1-F6EECF244321}">
                <p14:modId xmlns:p14="http://schemas.microsoft.com/office/powerpoint/2010/main" val="3977723668"/>
              </p:ext>
            </p:extLst>
          </p:nvPr>
        </p:nvGraphicFramePr>
        <p:xfrm>
          <a:off x="5421052" y="1268760"/>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01</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 name="Group 55">
            <a:extLst>
              <a:ext uri="{FF2B5EF4-FFF2-40B4-BE49-F238E27FC236}">
                <a16:creationId xmlns:a16="http://schemas.microsoft.com/office/drawing/2014/main" id="{4B873798-9FF6-49D7-87A4-59B70F70D6F3}"/>
              </a:ext>
            </a:extLst>
          </p:cNvPr>
          <p:cNvGraphicFramePr>
            <a:graphicFrameLocks noGrp="1"/>
          </p:cNvGraphicFramePr>
          <p:nvPr>
            <p:extLst>
              <p:ext uri="{D42A27DB-BD31-4B8C-83A1-F6EECF244321}">
                <p14:modId xmlns:p14="http://schemas.microsoft.com/office/powerpoint/2010/main" val="2907803909"/>
              </p:ext>
            </p:extLst>
          </p:nvPr>
        </p:nvGraphicFramePr>
        <p:xfrm>
          <a:off x="5421052" y="2308890"/>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02</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Group 55">
            <a:extLst>
              <a:ext uri="{FF2B5EF4-FFF2-40B4-BE49-F238E27FC236}">
                <a16:creationId xmlns:a16="http://schemas.microsoft.com/office/drawing/2014/main" id="{ADDE2A58-0DE6-4AA5-846F-E87FF569D841}"/>
              </a:ext>
            </a:extLst>
          </p:cNvPr>
          <p:cNvGraphicFramePr>
            <a:graphicFrameLocks noGrp="1"/>
          </p:cNvGraphicFramePr>
          <p:nvPr>
            <p:extLst>
              <p:ext uri="{D42A27DB-BD31-4B8C-83A1-F6EECF244321}">
                <p14:modId xmlns:p14="http://schemas.microsoft.com/office/powerpoint/2010/main" val="1490657737"/>
              </p:ext>
            </p:extLst>
          </p:nvPr>
        </p:nvGraphicFramePr>
        <p:xfrm>
          <a:off x="5421052" y="3349020"/>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03</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8" name="Group 55">
            <a:extLst>
              <a:ext uri="{FF2B5EF4-FFF2-40B4-BE49-F238E27FC236}">
                <a16:creationId xmlns:a16="http://schemas.microsoft.com/office/drawing/2014/main" id="{1963FAF1-B6F1-47C6-9778-912ABE36AF9D}"/>
              </a:ext>
            </a:extLst>
          </p:cNvPr>
          <p:cNvGraphicFramePr>
            <a:graphicFrameLocks noGrp="1"/>
          </p:cNvGraphicFramePr>
          <p:nvPr>
            <p:extLst>
              <p:ext uri="{D42A27DB-BD31-4B8C-83A1-F6EECF244321}">
                <p14:modId xmlns:p14="http://schemas.microsoft.com/office/powerpoint/2010/main" val="2786037456"/>
              </p:ext>
            </p:extLst>
          </p:nvPr>
        </p:nvGraphicFramePr>
        <p:xfrm>
          <a:off x="5421052" y="4365104"/>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04</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Group 55">
            <a:extLst>
              <a:ext uri="{FF2B5EF4-FFF2-40B4-BE49-F238E27FC236}">
                <a16:creationId xmlns:a16="http://schemas.microsoft.com/office/drawing/2014/main" id="{F84F0937-0D2C-4B48-A044-F434097E1860}"/>
              </a:ext>
            </a:extLst>
          </p:cNvPr>
          <p:cNvGraphicFramePr>
            <a:graphicFrameLocks noGrp="1"/>
          </p:cNvGraphicFramePr>
          <p:nvPr>
            <p:extLst>
              <p:ext uri="{D42A27DB-BD31-4B8C-83A1-F6EECF244321}">
                <p14:modId xmlns:p14="http://schemas.microsoft.com/office/powerpoint/2010/main" val="1280638144"/>
              </p:ext>
            </p:extLst>
          </p:nvPr>
        </p:nvGraphicFramePr>
        <p:xfrm>
          <a:off x="5421052" y="5373216"/>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05</a:t>
                      </a:r>
                      <a:endPar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pSp>
        <p:nvGrpSpPr>
          <p:cNvPr id="10" name="グループ化 9">
            <a:extLst>
              <a:ext uri="{FF2B5EF4-FFF2-40B4-BE49-F238E27FC236}">
                <a16:creationId xmlns:a16="http://schemas.microsoft.com/office/drawing/2014/main" id="{5419DFF2-0A0C-4AD4-80B8-6E5E79EFD81B}"/>
              </a:ext>
            </a:extLst>
          </p:cNvPr>
          <p:cNvGrpSpPr/>
          <p:nvPr/>
        </p:nvGrpSpPr>
        <p:grpSpPr>
          <a:xfrm>
            <a:off x="1006534" y="1268760"/>
            <a:ext cx="3478414" cy="4676975"/>
            <a:chOff x="5443341" y="1376772"/>
            <a:chExt cx="3478414" cy="4676975"/>
          </a:xfrm>
        </p:grpSpPr>
        <p:cxnSp>
          <p:nvCxnSpPr>
            <p:cNvPr id="11" name="直線コネクタ 10">
              <a:extLst>
                <a:ext uri="{FF2B5EF4-FFF2-40B4-BE49-F238E27FC236}">
                  <a16:creationId xmlns:a16="http://schemas.microsoft.com/office/drawing/2014/main" id="{0EF597AD-BB7D-42C3-B5E3-355B8E43FBCB}"/>
                </a:ext>
              </a:extLst>
            </p:cNvPr>
            <p:cNvCxnSpPr>
              <a:cxnSpLocks/>
            </p:cNvCxnSpPr>
            <p:nvPr/>
          </p:nvCxnSpPr>
          <p:spPr>
            <a:xfrm>
              <a:off x="7185248" y="1952836"/>
              <a:ext cx="0" cy="3528392"/>
            </a:xfrm>
            <a:prstGeom prst="line">
              <a:avLst/>
            </a:prstGeom>
            <a:ln w="571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4413517F-06F1-40B7-B8CE-F22E88CDA79F}"/>
                </a:ext>
              </a:extLst>
            </p:cNvPr>
            <p:cNvSpPr>
              <a:spLocks noChangeArrowheads="1"/>
            </p:cNvSpPr>
            <p:nvPr/>
          </p:nvSpPr>
          <p:spPr bwMode="auto">
            <a:xfrm>
              <a:off x="5443341" y="1376772"/>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dirty="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3" name="AutoShape 3">
              <a:extLst>
                <a:ext uri="{FF2B5EF4-FFF2-40B4-BE49-F238E27FC236}">
                  <a16:creationId xmlns:a16="http://schemas.microsoft.com/office/drawing/2014/main" id="{D5EB22C5-63F0-4FB0-BDF3-03086AF0BE68}"/>
                </a:ext>
              </a:extLst>
            </p:cNvPr>
            <p:cNvSpPr>
              <a:spLocks noChangeArrowheads="1"/>
            </p:cNvSpPr>
            <p:nvPr/>
          </p:nvSpPr>
          <p:spPr bwMode="auto">
            <a:xfrm>
              <a:off x="5443341" y="5481228"/>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4" name="AutoShape 3">
              <a:extLst>
                <a:ext uri="{FF2B5EF4-FFF2-40B4-BE49-F238E27FC236}">
                  <a16:creationId xmlns:a16="http://schemas.microsoft.com/office/drawing/2014/main" id="{C9E447B5-DE4B-4001-A735-B9B0DD8766C8}"/>
                </a:ext>
              </a:extLst>
            </p:cNvPr>
            <p:cNvSpPr>
              <a:spLocks noChangeArrowheads="1"/>
            </p:cNvSpPr>
            <p:nvPr/>
          </p:nvSpPr>
          <p:spPr bwMode="auto">
            <a:xfrm>
              <a:off x="5443341" y="4455114"/>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5" name="AutoShape 3">
              <a:extLst>
                <a:ext uri="{FF2B5EF4-FFF2-40B4-BE49-F238E27FC236}">
                  <a16:creationId xmlns:a16="http://schemas.microsoft.com/office/drawing/2014/main" id="{CBE7C004-1225-4E14-9123-8F1E75C8FCDB}"/>
                </a:ext>
              </a:extLst>
            </p:cNvPr>
            <p:cNvSpPr>
              <a:spLocks noChangeArrowheads="1"/>
            </p:cNvSpPr>
            <p:nvPr/>
          </p:nvSpPr>
          <p:spPr bwMode="auto">
            <a:xfrm>
              <a:off x="5443341" y="3429000"/>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6" name="AutoShape 3">
              <a:extLst>
                <a:ext uri="{FF2B5EF4-FFF2-40B4-BE49-F238E27FC236}">
                  <a16:creationId xmlns:a16="http://schemas.microsoft.com/office/drawing/2014/main" id="{6630E8D3-2F90-4EB8-AF73-32850767CAC4}"/>
                </a:ext>
              </a:extLst>
            </p:cNvPr>
            <p:cNvSpPr>
              <a:spLocks noChangeArrowheads="1"/>
            </p:cNvSpPr>
            <p:nvPr/>
          </p:nvSpPr>
          <p:spPr bwMode="auto">
            <a:xfrm>
              <a:off x="5443341" y="2402886"/>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grpSp>
      <p:sp>
        <p:nvSpPr>
          <p:cNvPr id="17" name="二等辺三角形 25">
            <a:extLst>
              <a:ext uri="{FF2B5EF4-FFF2-40B4-BE49-F238E27FC236}">
                <a16:creationId xmlns:a16="http://schemas.microsoft.com/office/drawing/2014/main" id="{7B7F3758-092F-4317-8C08-27A717861772}"/>
              </a:ext>
            </a:extLst>
          </p:cNvPr>
          <p:cNvSpPr/>
          <p:nvPr/>
        </p:nvSpPr>
        <p:spPr bwMode="auto">
          <a:xfrm flipH="1" flipV="1">
            <a:off x="6982496" y="2007801"/>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8" name="二等辺三角形 25">
            <a:extLst>
              <a:ext uri="{FF2B5EF4-FFF2-40B4-BE49-F238E27FC236}">
                <a16:creationId xmlns:a16="http://schemas.microsoft.com/office/drawing/2014/main" id="{ABD566F5-0E2A-48C5-81A0-B1ABBACF6B60}"/>
              </a:ext>
            </a:extLst>
          </p:cNvPr>
          <p:cNvSpPr/>
          <p:nvPr/>
        </p:nvSpPr>
        <p:spPr bwMode="auto">
          <a:xfrm flipH="1" flipV="1">
            <a:off x="6982496" y="5103045"/>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9" name="二等辺三角形 25">
            <a:extLst>
              <a:ext uri="{FF2B5EF4-FFF2-40B4-BE49-F238E27FC236}">
                <a16:creationId xmlns:a16="http://schemas.microsoft.com/office/drawing/2014/main" id="{CA62A55C-5A3C-443D-BDCD-89094419EA4A}"/>
              </a:ext>
            </a:extLst>
          </p:cNvPr>
          <p:cNvSpPr/>
          <p:nvPr/>
        </p:nvSpPr>
        <p:spPr bwMode="auto">
          <a:xfrm flipH="1" flipV="1">
            <a:off x="6982496" y="4071297"/>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20" name="二等辺三角形 25">
            <a:extLst>
              <a:ext uri="{FF2B5EF4-FFF2-40B4-BE49-F238E27FC236}">
                <a16:creationId xmlns:a16="http://schemas.microsoft.com/office/drawing/2014/main" id="{E600BA69-B065-425C-B204-EA43DA712E81}"/>
              </a:ext>
            </a:extLst>
          </p:cNvPr>
          <p:cNvSpPr/>
          <p:nvPr/>
        </p:nvSpPr>
        <p:spPr bwMode="auto">
          <a:xfrm flipH="1" flipV="1">
            <a:off x="6982496" y="3039549"/>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Tree>
    <p:extLst>
      <p:ext uri="{BB962C8B-B14F-4D97-AF65-F5344CB8AC3E}">
        <p14:creationId xmlns:p14="http://schemas.microsoft.com/office/powerpoint/2010/main" val="2781870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A4B8CBE-24C5-4154-9302-28CF5D233A6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FF3A40C-EA69-446F-8BF1-2E25BA757138}"/>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sp>
        <p:nvSpPr>
          <p:cNvPr id="4" name="タイトル 3">
            <a:extLst>
              <a:ext uri="{FF2B5EF4-FFF2-40B4-BE49-F238E27FC236}">
                <a16:creationId xmlns:a16="http://schemas.microsoft.com/office/drawing/2014/main" id="{D0BCC8AF-6EFC-40A9-B3EA-E011D80F89A8}"/>
              </a:ext>
            </a:extLst>
          </p:cNvPr>
          <p:cNvSpPr>
            <a:spLocks noGrp="1"/>
          </p:cNvSpPr>
          <p:nvPr>
            <p:ph type="title"/>
          </p:nvPr>
        </p:nvSpPr>
        <p:spPr/>
        <p:txBody>
          <a:bodyPr/>
          <a:lstStyle/>
          <a:p>
            <a:r>
              <a:rPr kumimoji="1" lang="en-US" altLang="ja-JP" dirty="0"/>
              <a:t>12. </a:t>
            </a:r>
            <a:r>
              <a:rPr kumimoji="1" lang="ja-JP" altLang="en-US" dirty="0"/>
              <a:t>フロー </a:t>
            </a:r>
            <a:r>
              <a:rPr lang="en-US" altLang="ja-JP" dirty="0"/>
              <a:t>E</a:t>
            </a:r>
            <a:endParaRPr kumimoji="1" lang="ja-JP" altLang="en-US" dirty="0"/>
          </a:p>
        </p:txBody>
      </p:sp>
      <p:cxnSp>
        <p:nvCxnSpPr>
          <p:cNvPr id="5" name="直線コネクタ 4">
            <a:extLst>
              <a:ext uri="{FF2B5EF4-FFF2-40B4-BE49-F238E27FC236}">
                <a16:creationId xmlns:a16="http://schemas.microsoft.com/office/drawing/2014/main" id="{B1E74199-1DDB-4D55-99FE-6BA4C6A4FD1B}"/>
              </a:ext>
            </a:extLst>
          </p:cNvPr>
          <p:cNvCxnSpPr>
            <a:cxnSpLocks/>
          </p:cNvCxnSpPr>
          <p:nvPr/>
        </p:nvCxnSpPr>
        <p:spPr>
          <a:xfrm>
            <a:off x="4953000" y="2388958"/>
            <a:ext cx="0" cy="2054685"/>
          </a:xfrm>
          <a:prstGeom prst="line">
            <a:avLst/>
          </a:prstGeom>
          <a:ln w="3810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 name="Group 55">
            <a:extLst>
              <a:ext uri="{FF2B5EF4-FFF2-40B4-BE49-F238E27FC236}">
                <a16:creationId xmlns:a16="http://schemas.microsoft.com/office/drawing/2014/main" id="{4A6DDA68-BE7D-419F-9CE0-E884E49F3488}"/>
              </a:ext>
            </a:extLst>
          </p:cNvPr>
          <p:cNvGraphicFramePr>
            <a:graphicFrameLocks noGrp="1"/>
          </p:cNvGraphicFramePr>
          <p:nvPr>
            <p:extLst>
              <p:ext uri="{D42A27DB-BD31-4B8C-83A1-F6EECF244321}">
                <p14:modId xmlns:p14="http://schemas.microsoft.com/office/powerpoint/2010/main" val="1164394807"/>
              </p:ext>
            </p:extLst>
          </p:nvPr>
        </p:nvGraphicFramePr>
        <p:xfrm>
          <a:off x="2450536" y="1448780"/>
          <a:ext cx="5022744" cy="940178"/>
        </p:xfrm>
        <a:graphic>
          <a:graphicData uri="http://schemas.openxmlformats.org/drawingml/2006/table">
            <a:tbl>
              <a:tblPr/>
              <a:tblGrid>
                <a:gridCol w="843828">
                  <a:extLst>
                    <a:ext uri="{9D8B030D-6E8A-4147-A177-3AD203B41FA5}">
                      <a16:colId xmlns:a16="http://schemas.microsoft.com/office/drawing/2014/main" val="1102092422"/>
                    </a:ext>
                  </a:extLst>
                </a:gridCol>
                <a:gridCol w="4178916">
                  <a:extLst>
                    <a:ext uri="{9D8B030D-6E8A-4147-A177-3AD203B41FA5}">
                      <a16:colId xmlns:a16="http://schemas.microsoft.com/office/drawing/2014/main" val="20000"/>
                    </a:ext>
                  </a:extLst>
                </a:gridCol>
              </a:tblGrid>
              <a:tr h="396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STEP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1</a:t>
                      </a:r>
                      <a:endParaRPr kumimoji="1" lang="ja-JP" altLang="en-US" sz="2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タイトル</a:t>
                      </a:r>
                      <a:endParaRPr kumimoji="1" lang="en-US" altLang="ja-JP" sz="1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本文本文本文本文本文本文本文本文本文本文本文本文本文本文本文本文本文本文本文本文本文本文。</a:t>
                      </a:r>
                    </a:p>
                  </a:txBody>
                  <a:tcPr marL="144000" marR="144000" marT="144000" marB="125999" anchor="ctr" horzOverflow="overflow">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Group 283">
            <a:extLst>
              <a:ext uri="{FF2B5EF4-FFF2-40B4-BE49-F238E27FC236}">
                <a16:creationId xmlns:a16="http://schemas.microsoft.com/office/drawing/2014/main" id="{E613C8E3-F16E-4385-982E-FAAF2C8264B3}"/>
              </a:ext>
            </a:extLst>
          </p:cNvPr>
          <p:cNvGraphicFramePr>
            <a:graphicFrameLocks noGrp="1"/>
          </p:cNvGraphicFramePr>
          <p:nvPr>
            <p:extLst>
              <p:ext uri="{D42A27DB-BD31-4B8C-83A1-F6EECF244321}">
                <p14:modId xmlns:p14="http://schemas.microsoft.com/office/powerpoint/2010/main" val="1688978022"/>
              </p:ext>
            </p:extLst>
          </p:nvPr>
        </p:nvGraphicFramePr>
        <p:xfrm>
          <a:off x="5759806" y="1031830"/>
          <a:ext cx="990296" cy="196020"/>
        </p:xfrm>
        <a:graphic>
          <a:graphicData uri="http://schemas.openxmlformats.org/drawingml/2006/table">
            <a:tbl>
              <a:tblPr/>
              <a:tblGrid>
                <a:gridCol w="183118">
                  <a:extLst>
                    <a:ext uri="{9D8B030D-6E8A-4147-A177-3AD203B41FA5}">
                      <a16:colId xmlns:a16="http://schemas.microsoft.com/office/drawing/2014/main" val="20000"/>
                    </a:ext>
                  </a:extLst>
                </a:gridCol>
                <a:gridCol w="807178">
                  <a:extLst>
                    <a:ext uri="{9D8B030D-6E8A-4147-A177-3AD203B41FA5}">
                      <a16:colId xmlns:a16="http://schemas.microsoft.com/office/drawing/2014/main" val="20001"/>
                    </a:ext>
                  </a:extLst>
                </a:gridCol>
              </a:tblGrid>
              <a:tr h="75537">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cs typeface="メイリオ" pitchFamily="50" charset="-128"/>
                      </a:endParaRPr>
                    </a:p>
                  </a:txBody>
                  <a:tcPr marL="72000" marR="72000" marT="0" marB="0" anchor="ctr"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lang="ja-JP" altLang="en-US" sz="1050" dirty="0">
                          <a:latin typeface="メイリオ" pitchFamily="50" charset="-128"/>
                          <a:ea typeface="メイリオ" pitchFamily="50" charset="-128"/>
                          <a:cs typeface="メイリオ" pitchFamily="50" charset="-128"/>
                        </a:rPr>
                        <a:t>担当者</a:t>
                      </a:r>
                      <a:r>
                        <a:rPr lang="en-US" altLang="ja-JP" sz="1050" dirty="0">
                          <a:latin typeface="メイリオ" pitchFamily="50" charset="-128"/>
                          <a:ea typeface="メイリオ" pitchFamily="50" charset="-128"/>
                          <a:cs typeface="メイリオ" pitchFamily="50" charset="-128"/>
                        </a:rPr>
                        <a:t>1</a:t>
                      </a:r>
                      <a:endParaRPr kumimoji="1" lang="en-US" altLang="ja-JP" sz="1050" b="0" i="0" u="none" strike="noStrike" cap="none" normalizeH="0" baseline="0" dirty="0">
                        <a:ln>
                          <a:noFill/>
                        </a:ln>
                        <a:solidFill>
                          <a:schemeClr val="tx1"/>
                        </a:solidFill>
                        <a:effectLst/>
                        <a:latin typeface="+mn-ea"/>
                        <a:ea typeface="+mn-ea"/>
                        <a:cs typeface="メイリオ" pitchFamily="50" charset="-128"/>
                      </a:endParaRPr>
                    </a:p>
                  </a:txBody>
                  <a:tcPr marL="72000" marR="0" marT="36000" marB="0" anchor="ctr" horzOverflow="overflow">
                    <a:lnL w="381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BA66C416-1259-4D3C-869D-3E5D6D1928AC}"/>
              </a:ext>
            </a:extLst>
          </p:cNvPr>
          <p:cNvGraphicFramePr>
            <a:graphicFrameLocks noGrp="1"/>
          </p:cNvGraphicFramePr>
          <p:nvPr>
            <p:extLst>
              <p:ext uri="{D42A27DB-BD31-4B8C-83A1-F6EECF244321}">
                <p14:modId xmlns:p14="http://schemas.microsoft.com/office/powerpoint/2010/main" val="3629197860"/>
              </p:ext>
            </p:extLst>
          </p:nvPr>
        </p:nvGraphicFramePr>
        <p:xfrm>
          <a:off x="2450536" y="4469042"/>
          <a:ext cx="5022744" cy="940178"/>
        </p:xfrm>
        <a:graphic>
          <a:graphicData uri="http://schemas.openxmlformats.org/drawingml/2006/table">
            <a:tbl>
              <a:tblPr/>
              <a:tblGrid>
                <a:gridCol w="843828">
                  <a:extLst>
                    <a:ext uri="{9D8B030D-6E8A-4147-A177-3AD203B41FA5}">
                      <a16:colId xmlns:a16="http://schemas.microsoft.com/office/drawing/2014/main" val="1102092422"/>
                    </a:ext>
                  </a:extLst>
                </a:gridCol>
                <a:gridCol w="4178916">
                  <a:extLst>
                    <a:ext uri="{9D8B030D-6E8A-4147-A177-3AD203B41FA5}">
                      <a16:colId xmlns:a16="http://schemas.microsoft.com/office/drawing/2014/main" val="20000"/>
                    </a:ext>
                  </a:extLst>
                </a:gridCol>
              </a:tblGrid>
              <a:tr h="396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STEP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3</a:t>
                      </a:r>
                      <a:endParaRPr kumimoji="1" lang="ja-JP" altLang="en-US" sz="2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rPr>
                        <a:t>タイトル</a:t>
                      </a:r>
                      <a:endParaRPr kumimoji="1" lang="en-US" altLang="ja-JP" sz="1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本文本文本文本文本文本文本文本文本文本文本文本文本文本文本文本文本文本文本文本文本文本文。</a:t>
                      </a:r>
                    </a:p>
                  </a:txBody>
                  <a:tcPr marL="144000" marR="144000" marT="144000" marB="125999" anchor="ctr" horzOverflow="overflow">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Group 55">
            <a:extLst>
              <a:ext uri="{FF2B5EF4-FFF2-40B4-BE49-F238E27FC236}">
                <a16:creationId xmlns:a16="http://schemas.microsoft.com/office/drawing/2014/main" id="{D7C95602-266F-483A-819F-BE794E9D8DD2}"/>
              </a:ext>
            </a:extLst>
          </p:cNvPr>
          <p:cNvGraphicFramePr>
            <a:graphicFrameLocks noGrp="1"/>
          </p:cNvGraphicFramePr>
          <p:nvPr>
            <p:extLst>
              <p:ext uri="{D42A27DB-BD31-4B8C-83A1-F6EECF244321}">
                <p14:modId xmlns:p14="http://schemas.microsoft.com/office/powerpoint/2010/main" val="861042354"/>
              </p:ext>
            </p:extLst>
          </p:nvPr>
        </p:nvGraphicFramePr>
        <p:xfrm>
          <a:off x="2450536" y="2960948"/>
          <a:ext cx="5022744" cy="940178"/>
        </p:xfrm>
        <a:graphic>
          <a:graphicData uri="http://schemas.openxmlformats.org/drawingml/2006/table">
            <a:tbl>
              <a:tblPr/>
              <a:tblGrid>
                <a:gridCol w="843828">
                  <a:extLst>
                    <a:ext uri="{9D8B030D-6E8A-4147-A177-3AD203B41FA5}">
                      <a16:colId xmlns:a16="http://schemas.microsoft.com/office/drawing/2014/main" val="1102092422"/>
                    </a:ext>
                  </a:extLst>
                </a:gridCol>
                <a:gridCol w="4178916">
                  <a:extLst>
                    <a:ext uri="{9D8B030D-6E8A-4147-A177-3AD203B41FA5}">
                      <a16:colId xmlns:a16="http://schemas.microsoft.com/office/drawing/2014/main" val="20000"/>
                    </a:ext>
                  </a:extLst>
                </a:gridCol>
              </a:tblGrid>
              <a:tr h="396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STEP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2</a:t>
                      </a:r>
                      <a:endParaRPr kumimoji="1" lang="ja-JP" altLang="en-US" sz="24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txBody>
                  <a:tcPr marL="0" marR="0" marT="72000" marB="36000" anchor="ctr" horzOverflow="overflow">
                    <a:lnL w="571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タイトル</a:t>
                      </a:r>
                      <a:endParaRPr kumimoji="1" lang="en-US" altLang="ja-JP" sz="14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rPr>
                        <a:t>本文本文本文本文本文本文本文本文本文本文本文本文本文本文本文本文本文本文本文本文本文本文。</a:t>
                      </a:r>
                    </a:p>
                  </a:txBody>
                  <a:tcPr marL="144000" marR="144000" marT="144000" marB="125999" anchor="ctr" horzOverflow="overflow">
                    <a:lnL w="63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Group 283">
            <a:extLst>
              <a:ext uri="{FF2B5EF4-FFF2-40B4-BE49-F238E27FC236}">
                <a16:creationId xmlns:a16="http://schemas.microsoft.com/office/drawing/2014/main" id="{56986CAB-0C14-4B93-9589-EE4E6EB62CD9}"/>
              </a:ext>
            </a:extLst>
          </p:cNvPr>
          <p:cNvGraphicFramePr>
            <a:graphicFrameLocks noGrp="1"/>
          </p:cNvGraphicFramePr>
          <p:nvPr>
            <p:extLst>
              <p:ext uri="{D42A27DB-BD31-4B8C-83A1-F6EECF244321}">
                <p14:modId xmlns:p14="http://schemas.microsoft.com/office/powerpoint/2010/main" val="2147126133"/>
              </p:ext>
            </p:extLst>
          </p:nvPr>
        </p:nvGraphicFramePr>
        <p:xfrm>
          <a:off x="6786106" y="1031830"/>
          <a:ext cx="939202" cy="196020"/>
        </p:xfrm>
        <a:graphic>
          <a:graphicData uri="http://schemas.openxmlformats.org/drawingml/2006/table">
            <a:tbl>
              <a:tblPr/>
              <a:tblGrid>
                <a:gridCol w="183118">
                  <a:extLst>
                    <a:ext uri="{9D8B030D-6E8A-4147-A177-3AD203B41FA5}">
                      <a16:colId xmlns:a16="http://schemas.microsoft.com/office/drawing/2014/main" val="20000"/>
                    </a:ext>
                  </a:extLst>
                </a:gridCol>
                <a:gridCol w="756084">
                  <a:extLst>
                    <a:ext uri="{9D8B030D-6E8A-4147-A177-3AD203B41FA5}">
                      <a16:colId xmlns:a16="http://schemas.microsoft.com/office/drawing/2014/main" val="20001"/>
                    </a:ext>
                  </a:extLst>
                </a:gridCol>
              </a:tblGrid>
              <a:tr h="75537">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cs typeface="メイリオ" pitchFamily="50" charset="-128"/>
                      </a:endParaRPr>
                    </a:p>
                  </a:txBody>
                  <a:tcPr marL="72000" marR="7200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担当者</a:t>
                      </a:r>
                      <a:r>
                        <a:rPr kumimoji="1" lang="en-US" altLang="ja-JP" sz="105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a:t>
                      </a:r>
                      <a:endParaRPr kumimoji="1" lang="en-US" altLang="ja-JP" sz="1050" b="0" i="0" u="none" strike="noStrike" cap="none" normalizeH="0" baseline="0" dirty="0">
                        <a:ln>
                          <a:noFill/>
                        </a:ln>
                        <a:solidFill>
                          <a:schemeClr val="tx1"/>
                        </a:solidFill>
                        <a:effectLst/>
                        <a:latin typeface="+mn-ea"/>
                        <a:ea typeface="+mn-ea"/>
                        <a:cs typeface="メイリオ" pitchFamily="50" charset="-128"/>
                      </a:endParaRPr>
                    </a:p>
                  </a:txBody>
                  <a:tcPr marL="72000" marR="0" marT="36000" marB="0" anchor="ctr" horzOverflow="overflow">
                    <a:lnL w="381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AutoShape 3">
            <a:extLst>
              <a:ext uri="{FF2B5EF4-FFF2-40B4-BE49-F238E27FC236}">
                <a16:creationId xmlns:a16="http://schemas.microsoft.com/office/drawing/2014/main" id="{D0294B3C-A456-4AB7-940E-6CF4F7126999}"/>
              </a:ext>
            </a:extLst>
          </p:cNvPr>
          <p:cNvSpPr>
            <a:spLocks noChangeArrowheads="1"/>
          </p:cNvSpPr>
          <p:nvPr/>
        </p:nvSpPr>
        <p:spPr bwMode="auto">
          <a:xfrm>
            <a:off x="4927830" y="1016732"/>
            <a:ext cx="461852" cy="212366"/>
          </a:xfrm>
          <a:prstGeom prst="roundRect">
            <a:avLst>
              <a:gd name="adj" fmla="val 0"/>
            </a:avLst>
          </a:prstGeom>
          <a:noFill/>
          <a:ln>
            <a:noFill/>
          </a:ln>
          <a:effectLst/>
        </p:spPr>
        <p:txBody>
          <a:bodyPr wrap="square" lIns="0" tIns="0" rIns="0" bIns="0">
            <a:spAutoFit/>
          </a:bodyPr>
          <a:lstStyle/>
          <a:p>
            <a:pPr>
              <a:lnSpc>
                <a:spcPct val="120000"/>
              </a:lnSpc>
            </a:pPr>
            <a:r>
              <a:rPr lang="ja-JP" altLang="en-US" sz="1200" b="1" dirty="0">
                <a:latin typeface="+mn-ea"/>
              </a:rPr>
              <a:t>＊凡例</a:t>
            </a:r>
            <a:endParaRPr lang="en-US" altLang="ja-JP" sz="1200" b="1" dirty="0">
              <a:latin typeface="+mn-ea"/>
            </a:endParaRPr>
          </a:p>
        </p:txBody>
      </p:sp>
    </p:spTree>
    <p:extLst>
      <p:ext uri="{BB962C8B-B14F-4D97-AF65-F5344CB8AC3E}">
        <p14:creationId xmlns:p14="http://schemas.microsoft.com/office/powerpoint/2010/main" val="792469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7D8C0EA-039C-47DA-89A8-84343835AD1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E6BB6226-C5AC-45E5-A711-6D50CDEB6E6B}"/>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sp>
        <p:nvSpPr>
          <p:cNvPr id="4" name="タイトル 3">
            <a:extLst>
              <a:ext uri="{FF2B5EF4-FFF2-40B4-BE49-F238E27FC236}">
                <a16:creationId xmlns:a16="http://schemas.microsoft.com/office/drawing/2014/main" id="{16A1F4FC-5187-4F4A-BD58-2BF61B5C8526}"/>
              </a:ext>
            </a:extLst>
          </p:cNvPr>
          <p:cNvSpPr>
            <a:spLocks noGrp="1"/>
          </p:cNvSpPr>
          <p:nvPr>
            <p:ph type="title"/>
          </p:nvPr>
        </p:nvSpPr>
        <p:spPr/>
        <p:txBody>
          <a:bodyPr/>
          <a:lstStyle/>
          <a:p>
            <a:r>
              <a:rPr kumimoji="1" lang="en-US" altLang="ja-JP" dirty="0"/>
              <a:t>13. </a:t>
            </a:r>
            <a:r>
              <a:rPr kumimoji="1" lang="ja-JP" altLang="en-US" dirty="0"/>
              <a:t>線表</a:t>
            </a:r>
            <a:r>
              <a:rPr kumimoji="1" lang="en-US" altLang="ja-JP" dirty="0"/>
              <a:t> A</a:t>
            </a:r>
            <a:endParaRPr kumimoji="1" lang="ja-JP" altLang="en-US" dirty="0"/>
          </a:p>
        </p:txBody>
      </p:sp>
      <p:graphicFrame>
        <p:nvGraphicFramePr>
          <p:cNvPr id="5" name="Group 283">
            <a:extLst>
              <a:ext uri="{FF2B5EF4-FFF2-40B4-BE49-F238E27FC236}">
                <a16:creationId xmlns:a16="http://schemas.microsoft.com/office/drawing/2014/main" id="{650E80E0-A2F5-483E-96D8-6F7DE88F5AED}"/>
              </a:ext>
            </a:extLst>
          </p:cNvPr>
          <p:cNvGraphicFramePr>
            <a:graphicFrameLocks noGrp="1"/>
          </p:cNvGraphicFramePr>
          <p:nvPr>
            <p:extLst>
              <p:ext uri="{D42A27DB-BD31-4B8C-83A1-F6EECF244321}">
                <p14:modId xmlns:p14="http://schemas.microsoft.com/office/powerpoint/2010/main" val="1703459968"/>
              </p:ext>
            </p:extLst>
          </p:nvPr>
        </p:nvGraphicFramePr>
        <p:xfrm>
          <a:off x="0" y="1232756"/>
          <a:ext cx="9906001" cy="4955196"/>
        </p:xfrm>
        <a:graphic>
          <a:graphicData uri="http://schemas.openxmlformats.org/drawingml/2006/table">
            <a:tbl>
              <a:tblPr/>
              <a:tblGrid>
                <a:gridCol w="1892660">
                  <a:extLst>
                    <a:ext uri="{9D8B030D-6E8A-4147-A177-3AD203B41FA5}">
                      <a16:colId xmlns:a16="http://schemas.microsoft.com/office/drawing/2014/main" val="20000"/>
                    </a:ext>
                  </a:extLst>
                </a:gridCol>
                <a:gridCol w="2398647">
                  <a:extLst>
                    <a:ext uri="{9D8B030D-6E8A-4147-A177-3AD203B41FA5}">
                      <a16:colId xmlns:a16="http://schemas.microsoft.com/office/drawing/2014/main" val="3107023048"/>
                    </a:ext>
                  </a:extLst>
                </a:gridCol>
                <a:gridCol w="2398647">
                  <a:extLst>
                    <a:ext uri="{9D8B030D-6E8A-4147-A177-3AD203B41FA5}">
                      <a16:colId xmlns:a16="http://schemas.microsoft.com/office/drawing/2014/main" val="1717221170"/>
                    </a:ext>
                  </a:extLst>
                </a:gridCol>
                <a:gridCol w="2398647">
                  <a:extLst>
                    <a:ext uri="{9D8B030D-6E8A-4147-A177-3AD203B41FA5}">
                      <a16:colId xmlns:a16="http://schemas.microsoft.com/office/drawing/2014/main" val="1639457130"/>
                    </a:ext>
                  </a:extLst>
                </a:gridCol>
                <a:gridCol w="817400">
                  <a:extLst>
                    <a:ext uri="{9D8B030D-6E8A-4147-A177-3AD203B41FA5}">
                      <a16:colId xmlns:a16="http://schemas.microsoft.com/office/drawing/2014/main" val="834954786"/>
                    </a:ext>
                  </a:extLst>
                </a:gridCol>
              </a:tblGrid>
              <a:tr h="239208">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cs typeface="メイリオ" pitchFamily="50" charset="-128"/>
                      </a:endParaRPr>
                    </a:p>
                  </a:txBody>
                  <a:tcPr marL="792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XXXX</a:t>
                      </a:r>
                      <a:r>
                        <a:rPr kumimoji="1" lang="ja-JP" altLang="en-US" sz="1400" b="1" i="0" u="none" strike="noStrike" cap="none" normalizeH="0" baseline="0" dirty="0">
                          <a:ln>
                            <a:noFill/>
                          </a:ln>
                          <a:solidFill>
                            <a:schemeClr val="tx1"/>
                          </a:solidFill>
                          <a:effectLst/>
                          <a:latin typeface="+mj-ea"/>
                          <a:ea typeface="+mj-ea"/>
                          <a:cs typeface="メイリオ" pitchFamily="50" charset="-128"/>
                        </a:rPr>
                        <a:t>年</a:t>
                      </a:r>
                    </a:p>
                  </a:txBody>
                  <a:tcPr marL="0" marR="0" marT="72000" marB="54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411386"/>
                  </a:ext>
                </a:extLst>
              </a:tr>
              <a:tr h="239208">
                <a:tc vMerge="1">
                  <a:txBody>
                    <a:bodyPr/>
                    <a:lstStyle/>
                    <a:p>
                      <a:endParaRPr kumimoji="1" lang="ja-JP" altLang="en-US"/>
                    </a:p>
                  </a:txBody>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a:t>
                      </a:r>
                      <a:r>
                        <a:rPr kumimoji="1" lang="ja-JP" altLang="en-US" sz="1400" b="1" i="0" u="none" strike="noStrike" cap="none" normalizeH="0" baseline="0" dirty="0">
                          <a:ln>
                            <a:noFill/>
                          </a:ln>
                          <a:solidFill>
                            <a:schemeClr val="tx1"/>
                          </a:solidFill>
                          <a:effectLst/>
                          <a:latin typeface="+mj-ea"/>
                          <a:ea typeface="+mj-ea"/>
                          <a:cs typeface="メイリオ" pitchFamily="50" charset="-128"/>
                        </a:rPr>
                        <a:t>月</a:t>
                      </a:r>
                    </a:p>
                  </a:txBody>
                  <a:tcPr marL="0" marR="0" marT="72000" marB="54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a:t>
                      </a:r>
                      <a:r>
                        <a:rPr kumimoji="1" lang="ja-JP" altLang="en-US" sz="1400" b="1" i="0" u="none" strike="noStrike" cap="none" normalizeH="0" baseline="0" dirty="0">
                          <a:ln>
                            <a:noFill/>
                          </a:ln>
                          <a:solidFill>
                            <a:schemeClr val="tx1"/>
                          </a:solidFill>
                          <a:effectLst/>
                          <a:latin typeface="+mj-ea"/>
                          <a:ea typeface="+mj-ea"/>
                          <a:cs typeface="メイリオ" pitchFamily="50" charset="-128"/>
                        </a:rPr>
                        <a:t>月</a:t>
                      </a:r>
                    </a:p>
                  </a:txBody>
                  <a:tcPr marL="0" marR="0" marT="72000" marB="54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a:t>
                      </a:r>
                      <a:r>
                        <a:rPr kumimoji="1" lang="ja-JP" altLang="en-US" sz="1400" b="1" i="0" u="none" strike="noStrike" cap="none" normalizeH="0" baseline="0" dirty="0">
                          <a:ln>
                            <a:noFill/>
                          </a:ln>
                          <a:solidFill>
                            <a:schemeClr val="tx1"/>
                          </a:solidFill>
                          <a:effectLst/>
                          <a:latin typeface="+mj-ea"/>
                          <a:ea typeface="+mj-ea"/>
                          <a:cs typeface="メイリオ" pitchFamily="50" charset="-128"/>
                        </a:rPr>
                        <a:t>月</a:t>
                      </a:r>
                    </a:p>
                  </a:txBody>
                  <a:tcPr marL="0" marR="0" marT="72000" marB="54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3019447842"/>
                  </a:ext>
                </a:extLst>
              </a:tr>
              <a:tr h="1404156">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a:ln>
                            <a:noFill/>
                          </a:ln>
                          <a:solidFill>
                            <a:schemeClr val="tx2"/>
                          </a:solidFill>
                          <a:effectLst/>
                          <a:latin typeface="+mj-ea"/>
                          <a:ea typeface="+mj-ea"/>
                          <a:cs typeface="メイリオ" pitchFamily="50" charset="-128"/>
                        </a:rPr>
                        <a:t>A</a:t>
                      </a:r>
                      <a:r>
                        <a:rPr kumimoji="1" lang="ja-JP" altLang="en-US" sz="1600" b="1" i="0" u="none" strike="noStrike" cap="none" normalizeH="0" baseline="0">
                          <a:ln>
                            <a:noFill/>
                          </a:ln>
                          <a:solidFill>
                            <a:schemeClr val="tx2"/>
                          </a:solidFill>
                          <a:effectLst/>
                          <a:latin typeface="+mj-ea"/>
                          <a:ea typeface="+mj-ea"/>
                          <a:cs typeface="メイリオ" pitchFamily="50" charset="-128"/>
                        </a:rPr>
                        <a:t>社</a:t>
                      </a: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792000" marR="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04156">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j-ea"/>
                          <a:ea typeface="+mj-ea"/>
                          <a:cs typeface="メイリオ" pitchFamily="50" charset="-128"/>
                        </a:rPr>
                        <a:t>B</a:t>
                      </a:r>
                      <a:r>
                        <a:rPr kumimoji="1" lang="ja-JP" altLang="en-US" sz="1600" b="1" i="0" u="none" strike="noStrike" cap="none" normalizeH="0" baseline="0" dirty="0">
                          <a:ln>
                            <a:noFill/>
                          </a:ln>
                          <a:solidFill>
                            <a:schemeClr val="tx1"/>
                          </a:solidFill>
                          <a:effectLst/>
                          <a:latin typeface="+mj-ea"/>
                          <a:ea typeface="+mj-ea"/>
                          <a:cs typeface="メイリオ" pitchFamily="50" charset="-128"/>
                        </a:rPr>
                        <a:t>社</a:t>
                      </a:r>
                    </a:p>
                  </a:txBody>
                  <a:tcPr marL="792000" marR="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04156">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a:ln>
                            <a:noFill/>
                          </a:ln>
                          <a:solidFill>
                            <a:schemeClr val="accent3"/>
                          </a:solidFill>
                          <a:effectLst/>
                          <a:latin typeface="+mj-ea"/>
                          <a:ea typeface="+mj-ea"/>
                          <a:cs typeface="メイリオ" pitchFamily="50" charset="-128"/>
                        </a:rPr>
                        <a:t>C</a:t>
                      </a:r>
                      <a:r>
                        <a:rPr kumimoji="1" lang="ja-JP" altLang="en-US" sz="1600" b="1" i="0" u="none" strike="noStrike" cap="none" normalizeH="0" baseline="0" dirty="0">
                          <a:ln>
                            <a:noFill/>
                          </a:ln>
                          <a:solidFill>
                            <a:schemeClr val="accent3"/>
                          </a:solidFill>
                          <a:effectLst/>
                          <a:latin typeface="+mj-ea"/>
                          <a:ea typeface="+mj-ea"/>
                          <a:cs typeface="メイリオ" pitchFamily="50" charset="-128"/>
                        </a:rPr>
                        <a:t>社</a:t>
                      </a:r>
                    </a:p>
                  </a:txBody>
                  <a:tcPr marL="792000" marR="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6" name="ホームベース 17">
            <a:extLst>
              <a:ext uri="{FF2B5EF4-FFF2-40B4-BE49-F238E27FC236}">
                <a16:creationId xmlns:a16="http://schemas.microsoft.com/office/drawing/2014/main" id="{4D2362F0-22B4-4862-8EDC-71BBF845A649}"/>
              </a:ext>
            </a:extLst>
          </p:cNvPr>
          <p:cNvSpPr/>
          <p:nvPr/>
        </p:nvSpPr>
        <p:spPr bwMode="auto">
          <a:xfrm>
            <a:off x="1892660" y="2353820"/>
            <a:ext cx="2412268" cy="638192"/>
          </a:xfrm>
          <a:prstGeom prst="homePlate">
            <a:avLst/>
          </a:prstGeom>
          <a:solidFill>
            <a:schemeClr val="bg1"/>
          </a:solidFill>
          <a:ln w="6350">
            <a:solidFill>
              <a:schemeClr val="tx2"/>
            </a:solidFill>
          </a:ln>
          <a:effectLst/>
        </p:spPr>
        <p:txBody>
          <a:bodyPr lIns="72000" tIns="108000" rIns="72000" bIns="90000" rtlCol="0" anchor="ctr">
            <a:noAutofit/>
          </a:bodyPr>
          <a:lstStyle/>
          <a:p>
            <a:pPr algn="ctr">
              <a:lnSpc>
                <a:spcPct val="120000"/>
              </a:lnSpc>
              <a:spcBef>
                <a:spcPct val="0"/>
              </a:spcBef>
            </a:pPr>
            <a:r>
              <a:rPr lang="ja-JP" altLang="en-US" sz="1200" b="1" dirty="0">
                <a:solidFill>
                  <a:schemeClr val="tx2"/>
                </a:solidFill>
                <a:latin typeface="+mn-ea"/>
                <a:cs typeface="メイリオ" pitchFamily="50" charset="-128"/>
              </a:rPr>
              <a:t>タスク</a:t>
            </a:r>
            <a:endParaRPr kumimoji="1" lang="ja-JP" altLang="en-US" sz="1200" b="1" dirty="0">
              <a:solidFill>
                <a:schemeClr val="tx2"/>
              </a:solidFill>
              <a:latin typeface="+mn-ea"/>
              <a:cs typeface="メイリオ" pitchFamily="50" charset="-128"/>
            </a:endParaRPr>
          </a:p>
        </p:txBody>
      </p:sp>
      <p:sp>
        <p:nvSpPr>
          <p:cNvPr id="7" name="ホームベース 19">
            <a:extLst>
              <a:ext uri="{FF2B5EF4-FFF2-40B4-BE49-F238E27FC236}">
                <a16:creationId xmlns:a16="http://schemas.microsoft.com/office/drawing/2014/main" id="{D3FE8889-50DD-47E1-9B7C-58F5DBCF2B55}"/>
              </a:ext>
            </a:extLst>
          </p:cNvPr>
          <p:cNvSpPr/>
          <p:nvPr/>
        </p:nvSpPr>
        <p:spPr bwMode="auto">
          <a:xfrm>
            <a:off x="4304928" y="3755506"/>
            <a:ext cx="2018408" cy="643132"/>
          </a:xfrm>
          <a:prstGeom prst="homePlate">
            <a:avLst/>
          </a:prstGeom>
          <a:solidFill>
            <a:schemeClr val="bg1"/>
          </a:solidFill>
          <a:ln w="6350">
            <a:solidFill>
              <a:schemeClr val="tx1"/>
            </a:solidFill>
          </a:ln>
          <a:effectLst/>
        </p:spPr>
        <p:txBody>
          <a:bodyPr lIns="72000" tIns="108000" rIns="72000" bIns="90000" rtlCol="0" anchor="ctr">
            <a:noAutofit/>
          </a:bodyPr>
          <a:lstStyle/>
          <a:p>
            <a:pPr algn="ctr">
              <a:lnSpc>
                <a:spcPct val="120000"/>
              </a:lnSpc>
              <a:spcBef>
                <a:spcPct val="0"/>
              </a:spcBef>
            </a:pPr>
            <a:r>
              <a:rPr kumimoji="1" lang="ja-JP" altLang="en-US" sz="1200" b="1" dirty="0">
                <a:latin typeface="+mn-ea"/>
                <a:cs typeface="メイリオ" pitchFamily="50" charset="-128"/>
              </a:rPr>
              <a:t>タスク</a:t>
            </a:r>
          </a:p>
        </p:txBody>
      </p:sp>
      <p:sp>
        <p:nvSpPr>
          <p:cNvPr id="8" name="ホームベース 21">
            <a:extLst>
              <a:ext uri="{FF2B5EF4-FFF2-40B4-BE49-F238E27FC236}">
                <a16:creationId xmlns:a16="http://schemas.microsoft.com/office/drawing/2014/main" id="{1DDB3B60-834E-444A-BF98-563D5B63AFA0}"/>
              </a:ext>
            </a:extLst>
          </p:cNvPr>
          <p:cNvSpPr/>
          <p:nvPr/>
        </p:nvSpPr>
        <p:spPr bwMode="auto">
          <a:xfrm>
            <a:off x="6678290" y="5157192"/>
            <a:ext cx="2408257" cy="643132"/>
          </a:xfrm>
          <a:prstGeom prst="homePlate">
            <a:avLst/>
          </a:prstGeom>
          <a:solidFill>
            <a:schemeClr val="bg1"/>
          </a:solidFill>
          <a:ln w="6350">
            <a:solidFill>
              <a:schemeClr val="accent3"/>
            </a:solidFill>
          </a:ln>
          <a:effectLst/>
        </p:spPr>
        <p:txBody>
          <a:bodyPr lIns="72000" tIns="108000" rIns="72000" bIns="90000" rtlCol="0" anchor="ctr">
            <a:noAutofit/>
          </a:bodyPr>
          <a:lstStyle/>
          <a:p>
            <a:pPr algn="ctr">
              <a:lnSpc>
                <a:spcPct val="120000"/>
              </a:lnSpc>
              <a:spcBef>
                <a:spcPct val="0"/>
              </a:spcBef>
            </a:pPr>
            <a:r>
              <a:rPr kumimoji="1" lang="ja-JP" altLang="en-US" sz="1200" b="1" dirty="0">
                <a:solidFill>
                  <a:schemeClr val="accent3"/>
                </a:solidFill>
                <a:latin typeface="+mn-ea"/>
                <a:cs typeface="メイリオ" pitchFamily="50" charset="-128"/>
              </a:rPr>
              <a:t>タスク</a:t>
            </a:r>
          </a:p>
        </p:txBody>
      </p:sp>
      <p:sp>
        <p:nvSpPr>
          <p:cNvPr id="9" name="Oval 15">
            <a:extLst>
              <a:ext uri="{FF2B5EF4-FFF2-40B4-BE49-F238E27FC236}">
                <a16:creationId xmlns:a16="http://schemas.microsoft.com/office/drawing/2014/main" id="{5F8039D1-5653-4280-9456-0274CFEA4B93}"/>
              </a:ext>
            </a:extLst>
          </p:cNvPr>
          <p:cNvSpPr>
            <a:spLocks noChangeArrowheads="1"/>
          </p:cNvSpPr>
          <p:nvPr/>
        </p:nvSpPr>
        <p:spPr bwMode="auto">
          <a:xfrm>
            <a:off x="6323335" y="3899594"/>
            <a:ext cx="354955" cy="354955"/>
          </a:xfrm>
          <a:prstGeom prst="ellipse">
            <a:avLst/>
          </a:prstGeom>
          <a:noFill/>
          <a:ln w="69850">
            <a:solidFill>
              <a:schemeClr val="tx1"/>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10" name="AutoShape 3">
            <a:extLst>
              <a:ext uri="{FF2B5EF4-FFF2-40B4-BE49-F238E27FC236}">
                <a16:creationId xmlns:a16="http://schemas.microsoft.com/office/drawing/2014/main" id="{309BAF5A-1183-4B1D-960F-5C967D534E8F}"/>
              </a:ext>
            </a:extLst>
          </p:cNvPr>
          <p:cNvSpPr>
            <a:spLocks noChangeArrowheads="1"/>
          </p:cNvSpPr>
          <p:nvPr/>
        </p:nvSpPr>
        <p:spPr bwMode="auto">
          <a:xfrm>
            <a:off x="6392170" y="3529290"/>
            <a:ext cx="1117114" cy="212366"/>
          </a:xfrm>
          <a:prstGeom prst="roundRect">
            <a:avLst>
              <a:gd name="adj" fmla="val 0"/>
            </a:avLst>
          </a:prstGeom>
          <a:noFill/>
          <a:ln>
            <a:noFill/>
          </a:ln>
          <a:effectLst/>
        </p:spPr>
        <p:txBody>
          <a:bodyPr wrap="square" lIns="0" tIns="0" rIns="0" bIns="0">
            <a:spAutoFit/>
          </a:bodyPr>
          <a:lstStyle/>
          <a:p>
            <a:pPr algn="ctr">
              <a:lnSpc>
                <a:spcPct val="120000"/>
              </a:lnSpc>
              <a:spcAft>
                <a:spcPts val="300"/>
              </a:spcAft>
            </a:pPr>
            <a:r>
              <a:rPr lang="ja-JP" altLang="en-US" sz="1200" b="1" dirty="0">
                <a:latin typeface="+mn-ea"/>
              </a:rPr>
              <a:t>マイルストーン</a:t>
            </a:r>
            <a:endParaRPr lang="en-US" altLang="ja-JP" sz="1200" b="1" dirty="0">
              <a:latin typeface="+mn-ea"/>
            </a:endParaRPr>
          </a:p>
        </p:txBody>
      </p:sp>
      <p:cxnSp>
        <p:nvCxnSpPr>
          <p:cNvPr id="11" name="直線矢印コネクタ 10">
            <a:extLst>
              <a:ext uri="{FF2B5EF4-FFF2-40B4-BE49-F238E27FC236}">
                <a16:creationId xmlns:a16="http://schemas.microsoft.com/office/drawing/2014/main" id="{00888C64-76B7-4527-AD06-85B95CDBEBEB}"/>
              </a:ext>
            </a:extLst>
          </p:cNvPr>
          <p:cNvCxnSpPr>
            <a:cxnSpLocks/>
          </p:cNvCxnSpPr>
          <p:nvPr/>
        </p:nvCxnSpPr>
        <p:spPr>
          <a:xfrm flipV="1">
            <a:off x="6678290" y="3760629"/>
            <a:ext cx="287673" cy="287674"/>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3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DAB04CE-3398-4D17-848A-FEA37DF54D84}"/>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99351CC-1D86-43E4-AA8C-C6674CD2720C}"/>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sp>
        <p:nvSpPr>
          <p:cNvPr id="4" name="タイトル 3">
            <a:extLst>
              <a:ext uri="{FF2B5EF4-FFF2-40B4-BE49-F238E27FC236}">
                <a16:creationId xmlns:a16="http://schemas.microsoft.com/office/drawing/2014/main" id="{C1CDED22-B59D-4B3B-A66A-58DF2AA43507}"/>
              </a:ext>
            </a:extLst>
          </p:cNvPr>
          <p:cNvSpPr>
            <a:spLocks noGrp="1"/>
          </p:cNvSpPr>
          <p:nvPr>
            <p:ph type="title"/>
          </p:nvPr>
        </p:nvSpPr>
        <p:spPr/>
        <p:txBody>
          <a:bodyPr/>
          <a:lstStyle/>
          <a:p>
            <a:r>
              <a:rPr kumimoji="1" lang="en-US" altLang="ja-JP" dirty="0"/>
              <a:t>13. </a:t>
            </a:r>
            <a:r>
              <a:rPr kumimoji="1" lang="ja-JP" altLang="en-US" dirty="0"/>
              <a:t>線表</a:t>
            </a:r>
            <a:r>
              <a:rPr kumimoji="1" lang="en-US" altLang="ja-JP" dirty="0"/>
              <a:t> B</a:t>
            </a:r>
            <a:endParaRPr kumimoji="1" lang="ja-JP" altLang="en-US" dirty="0"/>
          </a:p>
        </p:txBody>
      </p:sp>
      <p:graphicFrame>
        <p:nvGraphicFramePr>
          <p:cNvPr id="5" name="表 4">
            <a:extLst>
              <a:ext uri="{FF2B5EF4-FFF2-40B4-BE49-F238E27FC236}">
                <a16:creationId xmlns:a16="http://schemas.microsoft.com/office/drawing/2014/main" id="{2E849208-9775-45BA-A7B8-8917639C7EF0}"/>
              </a:ext>
            </a:extLst>
          </p:cNvPr>
          <p:cNvGraphicFramePr>
            <a:graphicFrameLocks noGrp="1"/>
          </p:cNvGraphicFramePr>
          <p:nvPr>
            <p:extLst>
              <p:ext uri="{D42A27DB-BD31-4B8C-83A1-F6EECF244321}">
                <p14:modId xmlns:p14="http://schemas.microsoft.com/office/powerpoint/2010/main" val="3582940778"/>
              </p:ext>
            </p:extLst>
          </p:nvPr>
        </p:nvGraphicFramePr>
        <p:xfrm>
          <a:off x="812799" y="1880828"/>
          <a:ext cx="8280402" cy="3095985"/>
        </p:xfrm>
        <a:graphic>
          <a:graphicData uri="http://schemas.openxmlformats.org/drawingml/2006/table">
            <a:tbl>
              <a:tblPr firstRow="1" bandRow="1">
                <a:tableStyleId>{5C22544A-7EE6-4342-B048-85BDC9FD1C3A}</a:tableStyleId>
              </a:tblPr>
              <a:tblGrid>
                <a:gridCol w="1380067">
                  <a:extLst>
                    <a:ext uri="{9D8B030D-6E8A-4147-A177-3AD203B41FA5}">
                      <a16:colId xmlns:a16="http://schemas.microsoft.com/office/drawing/2014/main" val="20000"/>
                    </a:ext>
                  </a:extLst>
                </a:gridCol>
                <a:gridCol w="1380067">
                  <a:extLst>
                    <a:ext uri="{9D8B030D-6E8A-4147-A177-3AD203B41FA5}">
                      <a16:colId xmlns:a16="http://schemas.microsoft.com/office/drawing/2014/main" val="373569987"/>
                    </a:ext>
                  </a:extLst>
                </a:gridCol>
                <a:gridCol w="1380067">
                  <a:extLst>
                    <a:ext uri="{9D8B030D-6E8A-4147-A177-3AD203B41FA5}">
                      <a16:colId xmlns:a16="http://schemas.microsoft.com/office/drawing/2014/main" val="20001"/>
                    </a:ext>
                  </a:extLst>
                </a:gridCol>
                <a:gridCol w="1380067">
                  <a:extLst>
                    <a:ext uri="{9D8B030D-6E8A-4147-A177-3AD203B41FA5}">
                      <a16:colId xmlns:a16="http://schemas.microsoft.com/office/drawing/2014/main" val="968944824"/>
                    </a:ext>
                  </a:extLst>
                </a:gridCol>
                <a:gridCol w="1380067">
                  <a:extLst>
                    <a:ext uri="{9D8B030D-6E8A-4147-A177-3AD203B41FA5}">
                      <a16:colId xmlns:a16="http://schemas.microsoft.com/office/drawing/2014/main" val="20002"/>
                    </a:ext>
                  </a:extLst>
                </a:gridCol>
                <a:gridCol w="1380067">
                  <a:extLst>
                    <a:ext uri="{9D8B030D-6E8A-4147-A177-3AD203B41FA5}">
                      <a16:colId xmlns:a16="http://schemas.microsoft.com/office/drawing/2014/main" val="1547754996"/>
                    </a:ext>
                  </a:extLst>
                </a:gridCol>
              </a:tblGrid>
              <a:tr h="3095985">
                <a:tc>
                  <a:txBody>
                    <a:bodyPr/>
                    <a:lstStyle/>
                    <a:p>
                      <a:pPr algn="ctr"/>
                      <a:r>
                        <a:rPr kumimoji="1" lang="en-US" altLang="ja-JP" sz="1100" b="0" dirty="0">
                          <a:solidFill>
                            <a:schemeClr val="tx1"/>
                          </a:solidFill>
                        </a:rPr>
                        <a:t>XXXX</a:t>
                      </a:r>
                      <a:r>
                        <a:rPr kumimoji="1" lang="ja-JP" altLang="en-US" sz="1100" b="0" dirty="0">
                          <a:solidFill>
                            <a:schemeClr val="tx1"/>
                          </a:solidFill>
                        </a:rPr>
                        <a:t>年</a:t>
                      </a:r>
                      <a:r>
                        <a:rPr kumimoji="1" lang="en-US" altLang="ja-JP" sz="1600" b="1" dirty="0">
                          <a:solidFill>
                            <a:schemeClr val="tx1"/>
                          </a:solidFill>
                        </a:rPr>
                        <a:t>X</a:t>
                      </a:r>
                      <a:r>
                        <a:rPr kumimoji="1" lang="ja-JP" altLang="en-US" sz="1600" b="1" dirty="0">
                          <a:solidFill>
                            <a:schemeClr val="tx1"/>
                          </a:solidFill>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algn="ctr"/>
                      <a:r>
                        <a:rPr kumimoji="1" lang="en-US" altLang="ja-JP" sz="1600" b="1" dirty="0">
                          <a:solidFill>
                            <a:schemeClr val="tx1"/>
                          </a:solidFill>
                        </a:rPr>
                        <a:t>X</a:t>
                      </a:r>
                      <a:r>
                        <a:rPr kumimoji="1" lang="ja-JP" altLang="en-US" sz="1600" b="1" dirty="0">
                          <a:solidFill>
                            <a:schemeClr val="tx1"/>
                          </a:solidFill>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6" name="ホームベース 7">
            <a:extLst>
              <a:ext uri="{FF2B5EF4-FFF2-40B4-BE49-F238E27FC236}">
                <a16:creationId xmlns:a16="http://schemas.microsoft.com/office/drawing/2014/main" id="{E6371FCA-6B3E-4DD8-9C62-B0638EED0503}"/>
              </a:ext>
            </a:extLst>
          </p:cNvPr>
          <p:cNvSpPr/>
          <p:nvPr/>
        </p:nvSpPr>
        <p:spPr bwMode="gray">
          <a:xfrm>
            <a:off x="2178187" y="2613815"/>
            <a:ext cx="1370657" cy="288032"/>
          </a:xfrm>
          <a:prstGeom prst="homePlate">
            <a:avLst/>
          </a:prstGeom>
          <a:solidFill>
            <a:schemeClr val="tx2"/>
          </a:solidFill>
          <a:ln w="6350">
            <a:solidFill>
              <a:schemeClr val="bg1"/>
            </a:solidFill>
          </a:ln>
          <a:effectLst/>
        </p:spPr>
        <p:txBody>
          <a:bodyPr lIns="72000" tIns="36000" rIns="72000" bIns="18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7" name="ホームベース 8">
            <a:extLst>
              <a:ext uri="{FF2B5EF4-FFF2-40B4-BE49-F238E27FC236}">
                <a16:creationId xmlns:a16="http://schemas.microsoft.com/office/drawing/2014/main" id="{915106A2-8381-4416-8F59-1796496B9863}"/>
              </a:ext>
            </a:extLst>
          </p:cNvPr>
          <p:cNvSpPr/>
          <p:nvPr/>
        </p:nvSpPr>
        <p:spPr bwMode="gray">
          <a:xfrm>
            <a:off x="814434" y="2600908"/>
            <a:ext cx="1363753" cy="288032"/>
          </a:xfrm>
          <a:prstGeom prst="homePlate">
            <a:avLst/>
          </a:prstGeom>
          <a:solidFill>
            <a:schemeClr val="tx2"/>
          </a:solidFill>
          <a:ln w="6350">
            <a:solidFill>
              <a:schemeClr val="bg1"/>
            </a:solidFill>
          </a:ln>
          <a:effectLst/>
        </p:spPr>
        <p:txBody>
          <a:bodyPr lIns="72000" tIns="36000" rIns="72000" bIns="18000" rtlCol="0" anchor="ctr">
            <a:noAutofit/>
          </a:bodyPr>
          <a:lstStyle/>
          <a:p>
            <a:pPr algn="ctr">
              <a:lnSpc>
                <a:spcPct val="120000"/>
              </a:lnSpc>
              <a:spcBef>
                <a:spcPct val="0"/>
              </a:spcBef>
            </a:pPr>
            <a:r>
              <a:rPr kumimoji="1" lang="ja-JP" altLang="en-US" sz="1200" dirty="0">
                <a:solidFill>
                  <a:schemeClr val="bg1"/>
                </a:solidFill>
                <a:latin typeface="+mn-ea"/>
                <a:cs typeface="メイリオ" pitchFamily="50" charset="-128"/>
              </a:rPr>
              <a:t>タスク</a:t>
            </a:r>
          </a:p>
        </p:txBody>
      </p:sp>
      <p:sp>
        <p:nvSpPr>
          <p:cNvPr id="8" name="AutoShape 3">
            <a:extLst>
              <a:ext uri="{FF2B5EF4-FFF2-40B4-BE49-F238E27FC236}">
                <a16:creationId xmlns:a16="http://schemas.microsoft.com/office/drawing/2014/main" id="{03231BF7-DFF9-47D2-B89D-640B9C290870}"/>
              </a:ext>
            </a:extLst>
          </p:cNvPr>
          <p:cNvSpPr>
            <a:spLocks noChangeArrowheads="1"/>
          </p:cNvSpPr>
          <p:nvPr/>
        </p:nvSpPr>
        <p:spPr bwMode="gray">
          <a:xfrm>
            <a:off x="2252700" y="3166057"/>
            <a:ext cx="1010617" cy="21236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20000"/>
              </a:lnSpc>
              <a:spcAft>
                <a:spcPts val="300"/>
              </a:spcAft>
            </a:pPr>
            <a:r>
              <a:rPr lang="ja-JP" altLang="en-US" sz="1200" dirty="0">
                <a:solidFill>
                  <a:schemeClr val="tx2"/>
                </a:solidFill>
                <a:latin typeface="+mn-ea"/>
              </a:rPr>
              <a:t>タスク</a:t>
            </a:r>
            <a:endParaRPr lang="en-US" altLang="ja-JP" sz="1200" dirty="0">
              <a:solidFill>
                <a:schemeClr val="tx2"/>
              </a:solidFill>
              <a:latin typeface="+mn-ea"/>
            </a:endParaRPr>
          </a:p>
        </p:txBody>
      </p:sp>
      <p:cxnSp>
        <p:nvCxnSpPr>
          <p:cNvPr id="9" name="直線矢印コネクタ 8">
            <a:extLst>
              <a:ext uri="{FF2B5EF4-FFF2-40B4-BE49-F238E27FC236}">
                <a16:creationId xmlns:a16="http://schemas.microsoft.com/office/drawing/2014/main" id="{CA303BD5-4096-43F2-9592-CFDC53651355}"/>
              </a:ext>
            </a:extLst>
          </p:cNvPr>
          <p:cNvCxnSpPr>
            <a:cxnSpLocks/>
            <a:stCxn id="8" idx="0"/>
          </p:cNvCxnSpPr>
          <p:nvPr/>
        </p:nvCxnSpPr>
        <p:spPr>
          <a:xfrm flipV="1">
            <a:off x="2758009" y="2901847"/>
            <a:ext cx="0" cy="26421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 name="ホームベース 27">
            <a:extLst>
              <a:ext uri="{FF2B5EF4-FFF2-40B4-BE49-F238E27FC236}">
                <a16:creationId xmlns:a16="http://schemas.microsoft.com/office/drawing/2014/main" id="{ACADAA21-049F-4C4F-AB6F-A678720023B8}"/>
              </a:ext>
            </a:extLst>
          </p:cNvPr>
          <p:cNvSpPr/>
          <p:nvPr/>
        </p:nvSpPr>
        <p:spPr bwMode="gray">
          <a:xfrm>
            <a:off x="4598650" y="1340768"/>
            <a:ext cx="288000" cy="288032"/>
          </a:xfrm>
          <a:prstGeom prst="homePlate">
            <a:avLst>
              <a:gd name="adj" fmla="val 0"/>
            </a:avLst>
          </a:prstGeom>
          <a:solidFill>
            <a:schemeClr val="tx2"/>
          </a:solidFill>
          <a:ln w="6350">
            <a:solidFill>
              <a:schemeClr val="bg1"/>
            </a:solidFill>
          </a:ln>
          <a:effectLst/>
        </p:spPr>
        <p:txBody>
          <a:bodyPr lIns="72000" tIns="108000" rIns="72000" bIns="90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1" name="AutoShape 3">
            <a:extLst>
              <a:ext uri="{FF2B5EF4-FFF2-40B4-BE49-F238E27FC236}">
                <a16:creationId xmlns:a16="http://schemas.microsoft.com/office/drawing/2014/main" id="{CAD81544-C6E7-4251-8178-E795C94E073F}"/>
              </a:ext>
            </a:extLst>
          </p:cNvPr>
          <p:cNvSpPr>
            <a:spLocks noChangeArrowheads="1"/>
          </p:cNvSpPr>
          <p:nvPr/>
        </p:nvSpPr>
        <p:spPr bwMode="gray">
          <a:xfrm>
            <a:off x="4989331" y="1376772"/>
            <a:ext cx="1224136" cy="212366"/>
          </a:xfrm>
          <a:prstGeom prst="roundRect">
            <a:avLst>
              <a:gd name="adj" fmla="val 0"/>
            </a:avLst>
          </a:prstGeom>
          <a:noFill/>
          <a:ln>
            <a:noFill/>
          </a:ln>
          <a:effectLst/>
        </p:spPr>
        <p:txBody>
          <a:bodyPr wrap="square" lIns="0" tIns="0" rIns="0" bIns="0">
            <a:spAutoFit/>
          </a:bodyPr>
          <a:lstStyle/>
          <a:p>
            <a:pPr>
              <a:lnSpc>
                <a:spcPct val="120000"/>
              </a:lnSpc>
              <a:spcAft>
                <a:spcPts val="300"/>
              </a:spcAft>
            </a:pPr>
            <a:r>
              <a:rPr lang="ja-JP" altLang="en-US" sz="1200" dirty="0">
                <a:latin typeface="+mn-ea"/>
              </a:rPr>
              <a:t>タスク種別</a:t>
            </a:r>
            <a:r>
              <a:rPr lang="en-US" altLang="ja-JP" sz="1200" dirty="0">
                <a:latin typeface="+mn-ea"/>
              </a:rPr>
              <a:t>1</a:t>
            </a:r>
          </a:p>
        </p:txBody>
      </p:sp>
      <p:sp>
        <p:nvSpPr>
          <p:cNvPr id="12" name="ホームベース 29">
            <a:extLst>
              <a:ext uri="{FF2B5EF4-FFF2-40B4-BE49-F238E27FC236}">
                <a16:creationId xmlns:a16="http://schemas.microsoft.com/office/drawing/2014/main" id="{070ED014-49FB-4D9B-9990-75C0E19C43EE}"/>
              </a:ext>
            </a:extLst>
          </p:cNvPr>
          <p:cNvSpPr/>
          <p:nvPr/>
        </p:nvSpPr>
        <p:spPr bwMode="gray">
          <a:xfrm>
            <a:off x="6213466" y="1340767"/>
            <a:ext cx="288000" cy="288000"/>
          </a:xfrm>
          <a:prstGeom prst="homePlate">
            <a:avLst>
              <a:gd name="adj" fmla="val 0"/>
            </a:avLst>
          </a:prstGeom>
          <a:solidFill>
            <a:schemeClr val="tx1"/>
          </a:solidFill>
          <a:ln w="6350">
            <a:solidFill>
              <a:schemeClr val="bg1"/>
            </a:solidFill>
          </a:ln>
          <a:effectLst/>
        </p:spPr>
        <p:txBody>
          <a:bodyPr lIns="72000" tIns="108000" rIns="72000" bIns="90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FE8AA487-7BA7-42CC-9927-3020F0D3B389}"/>
              </a:ext>
            </a:extLst>
          </p:cNvPr>
          <p:cNvSpPr>
            <a:spLocks noChangeArrowheads="1"/>
          </p:cNvSpPr>
          <p:nvPr/>
        </p:nvSpPr>
        <p:spPr bwMode="gray">
          <a:xfrm>
            <a:off x="6630787" y="1376772"/>
            <a:ext cx="1238863" cy="212366"/>
          </a:xfrm>
          <a:prstGeom prst="roundRect">
            <a:avLst>
              <a:gd name="adj" fmla="val 0"/>
            </a:avLst>
          </a:prstGeom>
          <a:noFill/>
          <a:ln>
            <a:noFill/>
          </a:ln>
          <a:effectLst/>
        </p:spPr>
        <p:txBody>
          <a:bodyPr wrap="square" lIns="0" tIns="0" rIns="0" bIns="0">
            <a:spAutoFit/>
          </a:bodyPr>
          <a:lstStyle/>
          <a:p>
            <a:pPr>
              <a:lnSpc>
                <a:spcPct val="120000"/>
              </a:lnSpc>
              <a:spcAft>
                <a:spcPts val="300"/>
              </a:spcAft>
            </a:pPr>
            <a:r>
              <a:rPr lang="ja-JP" altLang="en-US" sz="1200">
                <a:latin typeface="+mn-ea"/>
              </a:rPr>
              <a:t>タスク種別</a:t>
            </a:r>
            <a:r>
              <a:rPr lang="en-US" altLang="ja-JP" sz="1200" dirty="0">
                <a:latin typeface="+mn-ea"/>
              </a:rPr>
              <a:t>2</a:t>
            </a:r>
          </a:p>
        </p:txBody>
      </p:sp>
      <p:sp>
        <p:nvSpPr>
          <p:cNvPr id="14" name="ホームベース 31">
            <a:extLst>
              <a:ext uri="{FF2B5EF4-FFF2-40B4-BE49-F238E27FC236}">
                <a16:creationId xmlns:a16="http://schemas.microsoft.com/office/drawing/2014/main" id="{C9D1B395-E69B-40EF-9211-E9D140F24671}"/>
              </a:ext>
            </a:extLst>
          </p:cNvPr>
          <p:cNvSpPr/>
          <p:nvPr/>
        </p:nvSpPr>
        <p:spPr bwMode="gray">
          <a:xfrm>
            <a:off x="7833288" y="1340768"/>
            <a:ext cx="288000" cy="288032"/>
          </a:xfrm>
          <a:prstGeom prst="homePlate">
            <a:avLst>
              <a:gd name="adj" fmla="val 0"/>
            </a:avLst>
          </a:prstGeom>
          <a:solidFill>
            <a:schemeClr val="accent3"/>
          </a:solidFill>
          <a:ln w="6350">
            <a:solidFill>
              <a:schemeClr val="bg1"/>
            </a:solidFill>
          </a:ln>
          <a:effectLst/>
        </p:spPr>
        <p:txBody>
          <a:bodyPr lIns="72000" tIns="108000" rIns="72000" bIns="90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5" name="AutoShape 3">
            <a:extLst>
              <a:ext uri="{FF2B5EF4-FFF2-40B4-BE49-F238E27FC236}">
                <a16:creationId xmlns:a16="http://schemas.microsoft.com/office/drawing/2014/main" id="{F0BB15DA-2AEB-4571-99D8-B954A3FEC280}"/>
              </a:ext>
            </a:extLst>
          </p:cNvPr>
          <p:cNvSpPr>
            <a:spLocks noChangeArrowheads="1"/>
          </p:cNvSpPr>
          <p:nvPr/>
        </p:nvSpPr>
        <p:spPr bwMode="gray">
          <a:xfrm>
            <a:off x="8227816" y="1376772"/>
            <a:ext cx="973656" cy="212366"/>
          </a:xfrm>
          <a:prstGeom prst="roundRect">
            <a:avLst>
              <a:gd name="adj" fmla="val 0"/>
            </a:avLst>
          </a:prstGeom>
          <a:noFill/>
          <a:ln>
            <a:noFill/>
          </a:ln>
          <a:effectLst/>
        </p:spPr>
        <p:txBody>
          <a:bodyPr wrap="square" lIns="0" tIns="0" rIns="0" bIns="0">
            <a:spAutoFit/>
          </a:bodyPr>
          <a:lstStyle/>
          <a:p>
            <a:pPr>
              <a:lnSpc>
                <a:spcPct val="120000"/>
              </a:lnSpc>
              <a:spcAft>
                <a:spcPts val="300"/>
              </a:spcAft>
            </a:pPr>
            <a:r>
              <a:rPr lang="ja-JP" altLang="en-US" sz="1200">
                <a:latin typeface="+mn-ea"/>
              </a:rPr>
              <a:t>タスク種別</a:t>
            </a:r>
            <a:r>
              <a:rPr lang="en-US" altLang="ja-JP" sz="1200" dirty="0">
                <a:latin typeface="+mn-ea"/>
              </a:rPr>
              <a:t>3</a:t>
            </a:r>
          </a:p>
        </p:txBody>
      </p:sp>
      <p:sp>
        <p:nvSpPr>
          <p:cNvPr id="16" name="AutoShape 3">
            <a:extLst>
              <a:ext uri="{FF2B5EF4-FFF2-40B4-BE49-F238E27FC236}">
                <a16:creationId xmlns:a16="http://schemas.microsoft.com/office/drawing/2014/main" id="{154E3778-83B9-495F-914E-EA3C55C58BAE}"/>
              </a:ext>
            </a:extLst>
          </p:cNvPr>
          <p:cNvSpPr>
            <a:spLocks noChangeArrowheads="1"/>
          </p:cNvSpPr>
          <p:nvPr/>
        </p:nvSpPr>
        <p:spPr bwMode="gray">
          <a:xfrm>
            <a:off x="3800840" y="1376772"/>
            <a:ext cx="461852" cy="226216"/>
          </a:xfrm>
          <a:prstGeom prst="roundRect">
            <a:avLst>
              <a:gd name="adj" fmla="val 0"/>
            </a:avLst>
          </a:prstGeom>
          <a:noFill/>
          <a:ln>
            <a:noFill/>
          </a:ln>
          <a:effectLst/>
        </p:spPr>
        <p:txBody>
          <a:bodyPr wrap="square" lIns="0" tIns="0" rIns="0" bIns="0">
            <a:spAutoFit/>
          </a:bodyPr>
          <a:lstStyle/>
          <a:p>
            <a:pPr>
              <a:lnSpc>
                <a:spcPct val="130000"/>
              </a:lnSpc>
            </a:pPr>
            <a:r>
              <a:rPr lang="ja-JP" altLang="en-US" sz="1200" b="1">
                <a:latin typeface="+mn-ea"/>
              </a:rPr>
              <a:t>＊凡例</a:t>
            </a:r>
            <a:endParaRPr lang="en-US" altLang="ja-JP" sz="1200" b="1" dirty="0">
              <a:latin typeface="+mn-ea"/>
            </a:endParaRPr>
          </a:p>
        </p:txBody>
      </p:sp>
      <p:sp>
        <p:nvSpPr>
          <p:cNvPr id="17" name="ホームベース 40">
            <a:extLst>
              <a:ext uri="{FF2B5EF4-FFF2-40B4-BE49-F238E27FC236}">
                <a16:creationId xmlns:a16="http://schemas.microsoft.com/office/drawing/2014/main" id="{FCECA1B0-9D4D-4EDF-BD16-573BEF13AB83}"/>
              </a:ext>
            </a:extLst>
          </p:cNvPr>
          <p:cNvSpPr/>
          <p:nvPr/>
        </p:nvSpPr>
        <p:spPr bwMode="gray">
          <a:xfrm>
            <a:off x="4952560" y="3413915"/>
            <a:ext cx="1219815" cy="288032"/>
          </a:xfrm>
          <a:prstGeom prst="homePlate">
            <a:avLst/>
          </a:prstGeom>
          <a:solidFill>
            <a:schemeClr val="tx1"/>
          </a:solidFill>
          <a:ln w="6350">
            <a:solidFill>
              <a:schemeClr val="bg1"/>
            </a:solidFill>
          </a:ln>
          <a:effectLst/>
        </p:spPr>
        <p:txBody>
          <a:bodyPr lIns="72000" tIns="36000" rIns="72000" bIns="18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8" name="ホームベース 41">
            <a:extLst>
              <a:ext uri="{FF2B5EF4-FFF2-40B4-BE49-F238E27FC236}">
                <a16:creationId xmlns:a16="http://schemas.microsoft.com/office/drawing/2014/main" id="{8FC0BA8E-4798-4A12-9899-D60F44364EFD}"/>
              </a:ext>
            </a:extLst>
          </p:cNvPr>
          <p:cNvSpPr/>
          <p:nvPr/>
        </p:nvSpPr>
        <p:spPr bwMode="gray">
          <a:xfrm>
            <a:off x="3548844" y="3401008"/>
            <a:ext cx="1363753" cy="288032"/>
          </a:xfrm>
          <a:prstGeom prst="homePlate">
            <a:avLst/>
          </a:prstGeom>
          <a:solidFill>
            <a:schemeClr val="tx1"/>
          </a:solidFill>
          <a:ln w="6350">
            <a:solidFill>
              <a:schemeClr val="bg1"/>
            </a:solidFill>
          </a:ln>
          <a:effectLst/>
        </p:spPr>
        <p:txBody>
          <a:bodyPr lIns="72000" tIns="36000" rIns="72000" bIns="18000" rtlCol="0" anchor="ctr">
            <a:noAutofit/>
          </a:bodyPr>
          <a:lstStyle/>
          <a:p>
            <a:pPr algn="ctr">
              <a:lnSpc>
                <a:spcPct val="120000"/>
              </a:lnSpc>
              <a:spcBef>
                <a:spcPct val="0"/>
              </a:spcBef>
            </a:pPr>
            <a:r>
              <a:rPr kumimoji="1" lang="ja-JP" altLang="en-US" sz="1200">
                <a:solidFill>
                  <a:schemeClr val="bg1"/>
                </a:solidFill>
                <a:latin typeface="+mn-ea"/>
                <a:cs typeface="メイリオ" pitchFamily="50" charset="-128"/>
              </a:rPr>
              <a:t>タスク</a:t>
            </a:r>
            <a:endParaRPr kumimoji="1" lang="ja-JP" altLang="en-US" sz="12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97A7FFF1-59F1-4E87-B476-BDCB6C82DA54}"/>
              </a:ext>
            </a:extLst>
          </p:cNvPr>
          <p:cNvSpPr>
            <a:spLocks noChangeArrowheads="1"/>
          </p:cNvSpPr>
          <p:nvPr/>
        </p:nvSpPr>
        <p:spPr bwMode="gray">
          <a:xfrm>
            <a:off x="5025008" y="3966157"/>
            <a:ext cx="1010617" cy="21236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20000"/>
              </a:lnSpc>
              <a:spcAft>
                <a:spcPts val="300"/>
              </a:spcAft>
            </a:pPr>
            <a:r>
              <a:rPr lang="ja-JP" altLang="en-US" sz="1200">
                <a:latin typeface="+mn-ea"/>
              </a:rPr>
              <a:t>タスク</a:t>
            </a:r>
            <a:endParaRPr lang="en-US" altLang="ja-JP" sz="1200" dirty="0">
              <a:latin typeface="+mn-ea"/>
            </a:endParaRPr>
          </a:p>
        </p:txBody>
      </p:sp>
      <p:cxnSp>
        <p:nvCxnSpPr>
          <p:cNvPr id="20" name="直線矢印コネクタ 19">
            <a:extLst>
              <a:ext uri="{FF2B5EF4-FFF2-40B4-BE49-F238E27FC236}">
                <a16:creationId xmlns:a16="http://schemas.microsoft.com/office/drawing/2014/main" id="{FF859944-79C1-45D8-B44F-96F6A3E2150A}"/>
              </a:ext>
            </a:extLst>
          </p:cNvPr>
          <p:cNvCxnSpPr>
            <a:cxnSpLocks/>
            <a:stCxn id="19" idx="0"/>
          </p:cNvCxnSpPr>
          <p:nvPr/>
        </p:nvCxnSpPr>
        <p:spPr>
          <a:xfrm flipV="1">
            <a:off x="5530317" y="3701947"/>
            <a:ext cx="0" cy="26421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1" name="ホームベース 44">
            <a:extLst>
              <a:ext uri="{FF2B5EF4-FFF2-40B4-BE49-F238E27FC236}">
                <a16:creationId xmlns:a16="http://schemas.microsoft.com/office/drawing/2014/main" id="{C9C09681-7DCE-45C8-9D41-C91982EE45B6}"/>
              </a:ext>
            </a:extLst>
          </p:cNvPr>
          <p:cNvSpPr/>
          <p:nvPr/>
        </p:nvSpPr>
        <p:spPr bwMode="gray">
          <a:xfrm>
            <a:off x="7706151" y="4276361"/>
            <a:ext cx="1363746" cy="288032"/>
          </a:xfrm>
          <a:prstGeom prst="homePlate">
            <a:avLst/>
          </a:prstGeom>
          <a:solidFill>
            <a:schemeClr val="accent3"/>
          </a:solidFill>
          <a:ln w="6350">
            <a:solidFill>
              <a:schemeClr val="bg1"/>
            </a:solidFill>
          </a:ln>
          <a:effectLst/>
        </p:spPr>
        <p:txBody>
          <a:bodyPr lIns="72000" tIns="36000" rIns="72000" bIns="18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22" name="ホームベース 45">
            <a:extLst>
              <a:ext uri="{FF2B5EF4-FFF2-40B4-BE49-F238E27FC236}">
                <a16:creationId xmlns:a16="http://schemas.microsoft.com/office/drawing/2014/main" id="{C26661B1-F5F1-433E-9015-CE21C9E3F111}"/>
              </a:ext>
            </a:extLst>
          </p:cNvPr>
          <p:cNvSpPr/>
          <p:nvPr/>
        </p:nvSpPr>
        <p:spPr bwMode="gray">
          <a:xfrm>
            <a:off x="6321152" y="4263454"/>
            <a:ext cx="1363753" cy="288032"/>
          </a:xfrm>
          <a:prstGeom prst="homePlate">
            <a:avLst/>
          </a:prstGeom>
          <a:solidFill>
            <a:schemeClr val="accent3"/>
          </a:solidFill>
          <a:ln w="6350">
            <a:solidFill>
              <a:schemeClr val="bg1"/>
            </a:solidFill>
          </a:ln>
          <a:effectLst/>
        </p:spPr>
        <p:txBody>
          <a:bodyPr lIns="72000" tIns="36000" rIns="72000" bIns="18000" rtlCol="0" anchor="ctr">
            <a:noAutofit/>
          </a:bodyPr>
          <a:lstStyle/>
          <a:p>
            <a:pPr algn="ctr">
              <a:lnSpc>
                <a:spcPct val="120000"/>
              </a:lnSpc>
              <a:spcBef>
                <a:spcPct val="0"/>
              </a:spcBef>
            </a:pPr>
            <a:r>
              <a:rPr kumimoji="1" lang="ja-JP" altLang="en-US" sz="1200">
                <a:solidFill>
                  <a:schemeClr val="bg1"/>
                </a:solidFill>
                <a:latin typeface="+mn-ea"/>
                <a:cs typeface="メイリオ" pitchFamily="50" charset="-128"/>
              </a:rPr>
              <a:t>タスク</a:t>
            </a:r>
            <a:endParaRPr kumimoji="1" lang="ja-JP" altLang="en-US" sz="1200" dirty="0">
              <a:solidFill>
                <a:schemeClr val="bg1"/>
              </a:solidFill>
              <a:latin typeface="+mn-ea"/>
              <a:cs typeface="メイリオ" pitchFamily="50" charset="-128"/>
            </a:endParaRPr>
          </a:p>
        </p:txBody>
      </p:sp>
      <p:sp>
        <p:nvSpPr>
          <p:cNvPr id="23" name="AutoShape 3">
            <a:extLst>
              <a:ext uri="{FF2B5EF4-FFF2-40B4-BE49-F238E27FC236}">
                <a16:creationId xmlns:a16="http://schemas.microsoft.com/office/drawing/2014/main" id="{284BAD35-E27D-4727-9747-00EE8677C04C}"/>
              </a:ext>
            </a:extLst>
          </p:cNvPr>
          <p:cNvSpPr>
            <a:spLocks noChangeArrowheads="1"/>
          </p:cNvSpPr>
          <p:nvPr/>
        </p:nvSpPr>
        <p:spPr bwMode="gray">
          <a:xfrm>
            <a:off x="7797316" y="4828603"/>
            <a:ext cx="1010617" cy="21236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20000"/>
              </a:lnSpc>
              <a:spcAft>
                <a:spcPts val="300"/>
              </a:spcAft>
            </a:pPr>
            <a:r>
              <a:rPr lang="ja-JP" altLang="en-US" sz="1200">
                <a:latin typeface="+mn-ea"/>
              </a:rPr>
              <a:t>タスク</a:t>
            </a:r>
            <a:endParaRPr lang="en-US" altLang="ja-JP" sz="1200" dirty="0">
              <a:latin typeface="+mn-ea"/>
            </a:endParaRPr>
          </a:p>
        </p:txBody>
      </p:sp>
      <p:cxnSp>
        <p:nvCxnSpPr>
          <p:cNvPr id="24" name="直線矢印コネクタ 23">
            <a:extLst>
              <a:ext uri="{FF2B5EF4-FFF2-40B4-BE49-F238E27FC236}">
                <a16:creationId xmlns:a16="http://schemas.microsoft.com/office/drawing/2014/main" id="{A0958145-6FCA-469A-8895-0F7ED5B40FD2}"/>
              </a:ext>
            </a:extLst>
          </p:cNvPr>
          <p:cNvCxnSpPr>
            <a:cxnSpLocks/>
          </p:cNvCxnSpPr>
          <p:nvPr/>
        </p:nvCxnSpPr>
        <p:spPr>
          <a:xfrm flipV="1">
            <a:off x="8301372" y="4564393"/>
            <a:ext cx="0" cy="26421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5E719D4-1FA5-4FF6-8F27-19DD717C08EF}"/>
              </a:ext>
            </a:extLst>
          </p:cNvPr>
          <p:cNvCxnSpPr>
            <a:cxnSpLocks/>
          </p:cNvCxnSpPr>
          <p:nvPr/>
        </p:nvCxnSpPr>
        <p:spPr>
          <a:xfrm flipH="1">
            <a:off x="4664969" y="1881190"/>
            <a:ext cx="1" cy="334801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6" name="AutoShape 3">
            <a:extLst>
              <a:ext uri="{FF2B5EF4-FFF2-40B4-BE49-F238E27FC236}">
                <a16:creationId xmlns:a16="http://schemas.microsoft.com/office/drawing/2014/main" id="{98701228-D633-46C9-8C7B-97B10AD2B29A}"/>
              </a:ext>
            </a:extLst>
          </p:cNvPr>
          <p:cNvSpPr>
            <a:spLocks noChangeArrowheads="1"/>
          </p:cNvSpPr>
          <p:nvPr/>
        </p:nvSpPr>
        <p:spPr bwMode="gray">
          <a:xfrm>
            <a:off x="4159659" y="5255012"/>
            <a:ext cx="1010617" cy="22621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30000"/>
              </a:lnSpc>
            </a:pPr>
            <a:r>
              <a:rPr lang="ja-JP" altLang="en-US" sz="1200" b="1" dirty="0">
                <a:solidFill>
                  <a:schemeClr val="accent3"/>
                </a:solidFill>
                <a:latin typeface="+mn-ea"/>
              </a:rPr>
              <a:t>現在</a:t>
            </a:r>
            <a:endParaRPr lang="en-US" altLang="ja-JP" sz="1200" b="1" dirty="0">
              <a:solidFill>
                <a:schemeClr val="accent3"/>
              </a:solidFill>
              <a:latin typeface="+mn-ea"/>
            </a:endParaRPr>
          </a:p>
        </p:txBody>
      </p:sp>
      <p:sp>
        <p:nvSpPr>
          <p:cNvPr id="27" name="Oval 15">
            <a:extLst>
              <a:ext uri="{FF2B5EF4-FFF2-40B4-BE49-F238E27FC236}">
                <a16:creationId xmlns:a16="http://schemas.microsoft.com/office/drawing/2014/main" id="{C83F0108-03B7-45D7-8BEE-805EAE222437}"/>
              </a:ext>
            </a:extLst>
          </p:cNvPr>
          <p:cNvSpPr>
            <a:spLocks noChangeArrowheads="1"/>
          </p:cNvSpPr>
          <p:nvPr/>
        </p:nvSpPr>
        <p:spPr bwMode="auto">
          <a:xfrm>
            <a:off x="6177136" y="3429000"/>
            <a:ext cx="288032" cy="288032"/>
          </a:xfrm>
          <a:prstGeom prst="ellipse">
            <a:avLst/>
          </a:prstGeom>
          <a:solidFill>
            <a:schemeClr val="bg1"/>
          </a:solidFill>
          <a:ln w="63500">
            <a:solidFill>
              <a:schemeClr val="tx1"/>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28" name="AutoShape 3">
            <a:extLst>
              <a:ext uri="{FF2B5EF4-FFF2-40B4-BE49-F238E27FC236}">
                <a16:creationId xmlns:a16="http://schemas.microsoft.com/office/drawing/2014/main" id="{1EF689C9-AEAE-4086-9439-6BD3D18FECEE}"/>
              </a:ext>
            </a:extLst>
          </p:cNvPr>
          <p:cNvSpPr>
            <a:spLocks noChangeArrowheads="1"/>
          </p:cNvSpPr>
          <p:nvPr/>
        </p:nvSpPr>
        <p:spPr bwMode="auto">
          <a:xfrm>
            <a:off x="6249144" y="3017999"/>
            <a:ext cx="1117114" cy="212366"/>
          </a:xfrm>
          <a:prstGeom prst="roundRect">
            <a:avLst>
              <a:gd name="adj" fmla="val 0"/>
            </a:avLst>
          </a:prstGeom>
          <a:noFill/>
          <a:ln>
            <a:noFill/>
          </a:ln>
          <a:effectLst/>
        </p:spPr>
        <p:txBody>
          <a:bodyPr wrap="square" lIns="0" tIns="0" rIns="0" bIns="0">
            <a:spAutoFit/>
          </a:bodyPr>
          <a:lstStyle/>
          <a:p>
            <a:pPr algn="ctr">
              <a:lnSpc>
                <a:spcPct val="120000"/>
              </a:lnSpc>
              <a:spcAft>
                <a:spcPts val="300"/>
              </a:spcAft>
            </a:pPr>
            <a:r>
              <a:rPr lang="ja-JP" altLang="en-US" sz="1200" b="1">
                <a:latin typeface="+mn-ea"/>
              </a:rPr>
              <a:t>マイルストーン</a:t>
            </a:r>
            <a:endParaRPr lang="en-US" altLang="ja-JP" sz="1200" b="1" dirty="0">
              <a:latin typeface="+mn-ea"/>
            </a:endParaRPr>
          </a:p>
        </p:txBody>
      </p:sp>
      <p:cxnSp>
        <p:nvCxnSpPr>
          <p:cNvPr id="29" name="直線矢印コネクタ 28">
            <a:extLst>
              <a:ext uri="{FF2B5EF4-FFF2-40B4-BE49-F238E27FC236}">
                <a16:creationId xmlns:a16="http://schemas.microsoft.com/office/drawing/2014/main" id="{A762F930-0240-4FC9-BDA9-A94EB8925E23}"/>
              </a:ext>
            </a:extLst>
          </p:cNvPr>
          <p:cNvCxnSpPr>
            <a:cxnSpLocks/>
          </p:cNvCxnSpPr>
          <p:nvPr/>
        </p:nvCxnSpPr>
        <p:spPr>
          <a:xfrm flipV="1">
            <a:off x="6535264" y="3249338"/>
            <a:ext cx="287673" cy="287674"/>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8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37A6430-DD4E-49F7-BE20-4338EB9B10A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31C71496-9E36-49EA-9C99-EF8358B79583}"/>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sp>
        <p:nvSpPr>
          <p:cNvPr id="4" name="タイトル 3">
            <a:extLst>
              <a:ext uri="{FF2B5EF4-FFF2-40B4-BE49-F238E27FC236}">
                <a16:creationId xmlns:a16="http://schemas.microsoft.com/office/drawing/2014/main" id="{F42B7716-A83B-43C6-A298-83CB902E2FFE}"/>
              </a:ext>
            </a:extLst>
          </p:cNvPr>
          <p:cNvSpPr>
            <a:spLocks noGrp="1"/>
          </p:cNvSpPr>
          <p:nvPr>
            <p:ph type="title"/>
          </p:nvPr>
        </p:nvSpPr>
        <p:spPr/>
        <p:txBody>
          <a:bodyPr/>
          <a:lstStyle/>
          <a:p>
            <a:r>
              <a:rPr kumimoji="1" lang="en-US" altLang="ja-JP" dirty="0"/>
              <a:t>14. </a:t>
            </a:r>
            <a:r>
              <a:rPr kumimoji="1" lang="ja-JP" altLang="en-US" dirty="0"/>
              <a:t>グラフ｜棒グラフ</a:t>
            </a:r>
          </a:p>
        </p:txBody>
      </p:sp>
      <p:graphicFrame>
        <p:nvGraphicFramePr>
          <p:cNvPr id="5" name="Chart 5">
            <a:extLst>
              <a:ext uri="{FF2B5EF4-FFF2-40B4-BE49-F238E27FC236}">
                <a16:creationId xmlns:a16="http://schemas.microsoft.com/office/drawing/2014/main" id="{31F63A44-95C3-414A-888D-2905ADD01E73}"/>
              </a:ext>
            </a:extLst>
          </p:cNvPr>
          <p:cNvGraphicFramePr>
            <a:graphicFrameLocks/>
          </p:cNvGraphicFramePr>
          <p:nvPr>
            <p:extLst>
              <p:ext uri="{D42A27DB-BD31-4B8C-83A1-F6EECF244321}">
                <p14:modId xmlns:p14="http://schemas.microsoft.com/office/powerpoint/2010/main" val="2230130502"/>
              </p:ext>
            </p:extLst>
          </p:nvPr>
        </p:nvGraphicFramePr>
        <p:xfrm>
          <a:off x="812888" y="1881189"/>
          <a:ext cx="3852776" cy="3095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7BB73932-F538-4508-9EA9-198C2E69E96C}"/>
              </a:ext>
            </a:extLst>
          </p:cNvPr>
          <p:cNvGraphicFramePr>
            <a:graphicFrameLocks/>
          </p:cNvGraphicFramePr>
          <p:nvPr>
            <p:extLst>
              <p:ext uri="{D42A27DB-BD31-4B8C-83A1-F6EECF244321}">
                <p14:modId xmlns:p14="http://schemas.microsoft.com/office/powerpoint/2010/main" val="782529647"/>
              </p:ext>
            </p:extLst>
          </p:nvPr>
        </p:nvGraphicFramePr>
        <p:xfrm>
          <a:off x="5240337" y="1881188"/>
          <a:ext cx="3852863" cy="3095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952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288803D-40E8-4DB8-A741-30CB99AACD0B}"/>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ADB311A-122B-4D39-813A-98B030C34AFF}"/>
              </a:ext>
            </a:extLst>
          </p:cNvPr>
          <p:cNvSpPr>
            <a:spLocks noGrp="1"/>
          </p:cNvSpPr>
          <p:nvPr>
            <p:ph type="sldNum" sz="quarter" idx="11"/>
          </p:nvPr>
        </p:nvSpPr>
        <p:spPr/>
        <p:txBody>
          <a:bodyPr/>
          <a:lstStyle/>
          <a:p>
            <a:fld id="{FB3508C7-2FE0-4945-9CBD-863E05F850D2}" type="slidenum">
              <a:rPr lang="ja-JP" altLang="en-US" smtClean="0"/>
              <a:pPr/>
              <a:t>27</a:t>
            </a:fld>
            <a:endParaRPr lang="ja-JP" altLang="en-US" dirty="0"/>
          </a:p>
        </p:txBody>
      </p:sp>
      <p:sp>
        <p:nvSpPr>
          <p:cNvPr id="4" name="タイトル 3">
            <a:extLst>
              <a:ext uri="{FF2B5EF4-FFF2-40B4-BE49-F238E27FC236}">
                <a16:creationId xmlns:a16="http://schemas.microsoft.com/office/drawing/2014/main" id="{8AC9FEBA-C2F2-4791-AD01-0FCFEFB38254}"/>
              </a:ext>
            </a:extLst>
          </p:cNvPr>
          <p:cNvSpPr>
            <a:spLocks noGrp="1"/>
          </p:cNvSpPr>
          <p:nvPr>
            <p:ph type="title"/>
          </p:nvPr>
        </p:nvSpPr>
        <p:spPr/>
        <p:txBody>
          <a:bodyPr/>
          <a:lstStyle/>
          <a:p>
            <a:r>
              <a:rPr kumimoji="1" lang="en-US" altLang="ja-JP" dirty="0"/>
              <a:t>14. </a:t>
            </a:r>
            <a:r>
              <a:rPr kumimoji="1" lang="ja-JP" altLang="en-US" dirty="0"/>
              <a:t>グラフ</a:t>
            </a:r>
            <a:r>
              <a:rPr lang="ja-JP" altLang="en-US" dirty="0"/>
              <a:t>｜</a:t>
            </a:r>
            <a:r>
              <a:rPr kumimoji="1" lang="ja-JP" altLang="en-US" dirty="0"/>
              <a:t>円グラフ・折れ線グラフ</a:t>
            </a:r>
          </a:p>
        </p:txBody>
      </p:sp>
      <p:graphicFrame>
        <p:nvGraphicFramePr>
          <p:cNvPr id="5" name="Chart 5">
            <a:extLst>
              <a:ext uri="{FF2B5EF4-FFF2-40B4-BE49-F238E27FC236}">
                <a16:creationId xmlns:a16="http://schemas.microsoft.com/office/drawing/2014/main" id="{9BAFD810-ABF7-4743-8386-7FF72609AA2F}"/>
              </a:ext>
            </a:extLst>
          </p:cNvPr>
          <p:cNvGraphicFramePr>
            <a:graphicFrameLocks/>
          </p:cNvGraphicFramePr>
          <p:nvPr>
            <p:extLst>
              <p:ext uri="{D42A27DB-BD31-4B8C-83A1-F6EECF244321}">
                <p14:modId xmlns:p14="http://schemas.microsoft.com/office/powerpoint/2010/main" val="2368913843"/>
              </p:ext>
            </p:extLst>
          </p:nvPr>
        </p:nvGraphicFramePr>
        <p:xfrm>
          <a:off x="5240338" y="1881187"/>
          <a:ext cx="3852862" cy="3095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B29DF4E-5BF3-48C1-8E6D-244444762CDE}"/>
              </a:ext>
            </a:extLst>
          </p:cNvPr>
          <p:cNvGraphicFramePr>
            <a:graphicFrameLocks/>
          </p:cNvGraphicFramePr>
          <p:nvPr>
            <p:extLst>
              <p:ext uri="{D42A27DB-BD31-4B8C-83A1-F6EECF244321}">
                <p14:modId xmlns:p14="http://schemas.microsoft.com/office/powerpoint/2010/main" val="263439509"/>
              </p:ext>
            </p:extLst>
          </p:nvPr>
        </p:nvGraphicFramePr>
        <p:xfrm>
          <a:off x="1280592" y="2028014"/>
          <a:ext cx="2736304" cy="273155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矢印コネクタ 6">
            <a:extLst>
              <a:ext uri="{FF2B5EF4-FFF2-40B4-BE49-F238E27FC236}">
                <a16:creationId xmlns:a16="http://schemas.microsoft.com/office/drawing/2014/main" id="{A9E1D61D-96D1-4ADA-92BF-556892AE4396}"/>
              </a:ext>
            </a:extLst>
          </p:cNvPr>
          <p:cNvCxnSpPr>
            <a:cxnSpLocks/>
          </p:cNvCxnSpPr>
          <p:nvPr/>
        </p:nvCxnSpPr>
        <p:spPr>
          <a:xfrm>
            <a:off x="1685034" y="2635623"/>
            <a:ext cx="202965" cy="227005"/>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AutoShape 4">
            <a:extLst>
              <a:ext uri="{FF2B5EF4-FFF2-40B4-BE49-F238E27FC236}">
                <a16:creationId xmlns:a16="http://schemas.microsoft.com/office/drawing/2014/main" id="{EAB5C3CC-018B-4BD7-A42B-112C7EFCBA1F}"/>
              </a:ext>
            </a:extLst>
          </p:cNvPr>
          <p:cNvSpPr>
            <a:spLocks noChangeArrowheads="1"/>
          </p:cNvSpPr>
          <p:nvPr/>
        </p:nvSpPr>
        <p:spPr bwMode="gray">
          <a:xfrm>
            <a:off x="3026786" y="3076276"/>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solidFill>
                  <a:schemeClr val="bg1"/>
                </a:solidFill>
                <a:latin typeface="メイリオ" pitchFamily="50" charset="-128"/>
                <a:ea typeface="メイリオ" pitchFamily="50" charset="-128"/>
                <a:cs typeface="メイリオ" pitchFamily="50" charset="-128"/>
              </a:rPr>
              <a:t>35</a:t>
            </a:r>
            <a:r>
              <a:rPr lang="en-US" altLang="ja-JP" sz="1200" dirty="0">
                <a:solidFill>
                  <a:schemeClr val="bg1"/>
                </a:solidFill>
                <a:latin typeface="メイリオ" pitchFamily="50" charset="-128"/>
                <a:ea typeface="メイリオ" pitchFamily="50" charset="-128"/>
                <a:cs typeface="メイリオ" pitchFamily="50" charset="-128"/>
              </a:rPr>
              <a:t>%</a:t>
            </a:r>
            <a:endParaRPr lang="ja-JP" altLang="en-US" sz="1200" dirty="0">
              <a:solidFill>
                <a:schemeClr val="bg1"/>
              </a:solidFill>
              <a:latin typeface="メイリオ" pitchFamily="50" charset="-128"/>
              <a:ea typeface="メイリオ" pitchFamily="50" charset="-128"/>
              <a:cs typeface="メイリオ" pitchFamily="50" charset="-128"/>
            </a:endParaRPr>
          </a:p>
        </p:txBody>
      </p:sp>
      <p:sp>
        <p:nvSpPr>
          <p:cNvPr id="9" name="AutoShape 4">
            <a:extLst>
              <a:ext uri="{FF2B5EF4-FFF2-40B4-BE49-F238E27FC236}">
                <a16:creationId xmlns:a16="http://schemas.microsoft.com/office/drawing/2014/main" id="{468ED785-4737-4B6A-9504-76E0F6ECC656}"/>
              </a:ext>
            </a:extLst>
          </p:cNvPr>
          <p:cNvSpPr>
            <a:spLocks noChangeArrowheads="1"/>
          </p:cNvSpPr>
          <p:nvPr/>
        </p:nvSpPr>
        <p:spPr bwMode="gray">
          <a:xfrm>
            <a:off x="2446494" y="3939153"/>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solidFill>
                  <a:schemeClr val="bg1"/>
                </a:solidFill>
                <a:latin typeface="メイリオ" pitchFamily="50" charset="-128"/>
                <a:ea typeface="メイリオ" pitchFamily="50" charset="-128"/>
                <a:cs typeface="メイリオ" pitchFamily="50" charset="-128"/>
              </a:rPr>
              <a:t>30</a:t>
            </a:r>
            <a:r>
              <a:rPr lang="en-US" altLang="ja-JP" sz="1200" dirty="0">
                <a:solidFill>
                  <a:schemeClr val="bg1"/>
                </a:solidFill>
                <a:latin typeface="メイリオ" pitchFamily="50" charset="-128"/>
                <a:ea typeface="メイリオ" pitchFamily="50" charset="-128"/>
                <a:cs typeface="メイリオ" pitchFamily="50" charset="-128"/>
              </a:rPr>
              <a:t>%</a:t>
            </a:r>
            <a:endParaRPr lang="ja-JP" altLang="en-US" sz="1200" dirty="0">
              <a:solidFill>
                <a:schemeClr val="bg1"/>
              </a:solidFill>
              <a:latin typeface="メイリオ" pitchFamily="50" charset="-128"/>
              <a:ea typeface="メイリオ" pitchFamily="50" charset="-128"/>
              <a:cs typeface="メイリオ" pitchFamily="50" charset="-128"/>
            </a:endParaRPr>
          </a:p>
        </p:txBody>
      </p:sp>
      <p:sp>
        <p:nvSpPr>
          <p:cNvPr id="10" name="AutoShape 4">
            <a:extLst>
              <a:ext uri="{FF2B5EF4-FFF2-40B4-BE49-F238E27FC236}">
                <a16:creationId xmlns:a16="http://schemas.microsoft.com/office/drawing/2014/main" id="{2F017F89-F4EF-4904-8134-1BDF8202785F}"/>
              </a:ext>
            </a:extLst>
          </p:cNvPr>
          <p:cNvSpPr>
            <a:spLocks noChangeArrowheads="1"/>
          </p:cNvSpPr>
          <p:nvPr/>
        </p:nvSpPr>
        <p:spPr bwMode="gray">
          <a:xfrm>
            <a:off x="1748644" y="3399093"/>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solidFill>
                  <a:schemeClr val="bg1"/>
                </a:solidFill>
                <a:latin typeface="メイリオ" pitchFamily="50" charset="-128"/>
                <a:ea typeface="メイリオ" pitchFamily="50" charset="-128"/>
                <a:cs typeface="メイリオ" pitchFamily="50" charset="-128"/>
              </a:rPr>
              <a:t>15</a:t>
            </a:r>
            <a:r>
              <a:rPr lang="en-US" altLang="ja-JP" sz="1200" dirty="0">
                <a:solidFill>
                  <a:schemeClr val="bg1"/>
                </a:solidFill>
                <a:latin typeface="メイリオ" pitchFamily="50" charset="-128"/>
                <a:ea typeface="メイリオ" pitchFamily="50" charset="-128"/>
                <a:cs typeface="メイリオ" pitchFamily="50" charset="-128"/>
              </a:rPr>
              <a:t>%</a:t>
            </a:r>
            <a:endParaRPr lang="ja-JP" altLang="en-US" sz="1200" dirty="0">
              <a:solidFill>
                <a:schemeClr val="bg1"/>
              </a:solidFill>
              <a:latin typeface="メイリオ" pitchFamily="50" charset="-128"/>
              <a:ea typeface="メイリオ" pitchFamily="50" charset="-128"/>
              <a:cs typeface="メイリオ" pitchFamily="50" charset="-128"/>
            </a:endParaRPr>
          </a:p>
        </p:txBody>
      </p:sp>
      <p:cxnSp>
        <p:nvCxnSpPr>
          <p:cNvPr id="11" name="直線矢印コネクタ 10">
            <a:extLst>
              <a:ext uri="{FF2B5EF4-FFF2-40B4-BE49-F238E27FC236}">
                <a16:creationId xmlns:a16="http://schemas.microsoft.com/office/drawing/2014/main" id="{79663958-59DD-4FB4-89B3-037EA861B9EC}"/>
              </a:ext>
            </a:extLst>
          </p:cNvPr>
          <p:cNvCxnSpPr>
            <a:cxnSpLocks/>
          </p:cNvCxnSpPr>
          <p:nvPr/>
        </p:nvCxnSpPr>
        <p:spPr>
          <a:xfrm>
            <a:off x="2221365" y="2222384"/>
            <a:ext cx="202965" cy="227005"/>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AutoShape 4">
            <a:extLst>
              <a:ext uri="{FF2B5EF4-FFF2-40B4-BE49-F238E27FC236}">
                <a16:creationId xmlns:a16="http://schemas.microsoft.com/office/drawing/2014/main" id="{18C297B5-BCFE-47B4-AFCC-C60BC6761360}"/>
              </a:ext>
            </a:extLst>
          </p:cNvPr>
          <p:cNvSpPr>
            <a:spLocks noChangeArrowheads="1"/>
          </p:cNvSpPr>
          <p:nvPr/>
        </p:nvSpPr>
        <p:spPr bwMode="gray">
          <a:xfrm>
            <a:off x="1049324" y="2376889"/>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latin typeface="メイリオ" pitchFamily="50" charset="-128"/>
                <a:ea typeface="メイリオ" pitchFamily="50" charset="-128"/>
                <a:cs typeface="メイリオ" pitchFamily="50" charset="-128"/>
              </a:rPr>
              <a:t>10</a:t>
            </a:r>
            <a:r>
              <a:rPr lang="en-US" altLang="ja-JP" sz="1200" dirty="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p:txBody>
      </p:sp>
      <p:sp>
        <p:nvSpPr>
          <p:cNvPr id="13" name="AutoShape 4">
            <a:extLst>
              <a:ext uri="{FF2B5EF4-FFF2-40B4-BE49-F238E27FC236}">
                <a16:creationId xmlns:a16="http://schemas.microsoft.com/office/drawing/2014/main" id="{6BDA3D2E-5E08-4A30-81E5-D891008133EB}"/>
              </a:ext>
            </a:extLst>
          </p:cNvPr>
          <p:cNvSpPr>
            <a:spLocks noChangeArrowheads="1"/>
          </p:cNvSpPr>
          <p:nvPr/>
        </p:nvSpPr>
        <p:spPr bwMode="gray">
          <a:xfrm>
            <a:off x="1594447" y="1937274"/>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latin typeface="メイリオ" pitchFamily="50" charset="-128"/>
                <a:ea typeface="メイリオ" pitchFamily="50" charset="-128"/>
                <a:cs typeface="メイリオ" pitchFamily="50" charset="-128"/>
              </a:rPr>
              <a:t>10</a:t>
            </a:r>
            <a:r>
              <a:rPr lang="en-US" altLang="ja-JP" sz="1200" dirty="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53473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4BE8897-5DEF-5A99-EC22-D5877F6ADC5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A99E8D8-DA04-6779-F03B-6D852E40B1A5}"/>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
        <p:nvSpPr>
          <p:cNvPr id="4" name="タイトル 3">
            <a:extLst>
              <a:ext uri="{FF2B5EF4-FFF2-40B4-BE49-F238E27FC236}">
                <a16:creationId xmlns:a16="http://schemas.microsoft.com/office/drawing/2014/main" id="{9A4C8904-84D5-D32A-192F-45EC1EB3EEE2}"/>
              </a:ext>
            </a:extLst>
          </p:cNvPr>
          <p:cNvSpPr>
            <a:spLocks noGrp="1"/>
          </p:cNvSpPr>
          <p:nvPr>
            <p:ph type="title"/>
          </p:nvPr>
        </p:nvSpPr>
        <p:spPr/>
        <p:txBody>
          <a:bodyPr/>
          <a:lstStyle/>
          <a:p>
            <a:r>
              <a:rPr kumimoji="1" lang="ja-JP" altLang="en-US" dirty="0"/>
              <a:t>他｜ピラミッド</a:t>
            </a:r>
          </a:p>
        </p:txBody>
      </p:sp>
      <p:sp>
        <p:nvSpPr>
          <p:cNvPr id="5" name="台形 4">
            <a:extLst>
              <a:ext uri="{FF2B5EF4-FFF2-40B4-BE49-F238E27FC236}">
                <a16:creationId xmlns:a16="http://schemas.microsoft.com/office/drawing/2014/main" id="{845E0EEA-9B7E-B720-76FD-165AEF54CDE7}"/>
              </a:ext>
            </a:extLst>
          </p:cNvPr>
          <p:cNvSpPr/>
          <p:nvPr/>
        </p:nvSpPr>
        <p:spPr bwMode="auto">
          <a:xfrm>
            <a:off x="1358878" y="1827114"/>
            <a:ext cx="3306786" cy="4194174"/>
          </a:xfrm>
          <a:prstGeom prst="trapezoid">
            <a:avLst>
              <a:gd name="adj" fmla="val 57343"/>
            </a:avLst>
          </a:prstGeom>
          <a:solidFill>
            <a:srgbClr val="8FC1FF"/>
          </a:solidFill>
          <a:ln>
            <a:noFill/>
          </a:ln>
          <a:effectLst/>
        </p:spPr>
        <p:txBody>
          <a:bodyPr wrap="square" lIns="0" tIns="0" rIns="0" bIns="0" rtlCol="0" anchor="ctr" anchorCtr="0">
            <a:noAutofit/>
          </a:bodyPr>
          <a:lstStyle/>
          <a:p>
            <a:pPr algn="just">
              <a:lnSpc>
                <a:spcPct val="130000"/>
              </a:lnSpc>
            </a:pPr>
            <a:endParaRPr kumimoji="1" lang="ja-JP" altLang="en-US" b="1" dirty="0">
              <a:latin typeface="+mn-ea"/>
              <a:cs typeface="メイリオ" pitchFamily="50" charset="-128"/>
            </a:endParaRPr>
          </a:p>
        </p:txBody>
      </p:sp>
      <p:graphicFrame>
        <p:nvGraphicFramePr>
          <p:cNvPr id="6" name="Group 55">
            <a:extLst>
              <a:ext uri="{FF2B5EF4-FFF2-40B4-BE49-F238E27FC236}">
                <a16:creationId xmlns:a16="http://schemas.microsoft.com/office/drawing/2014/main" id="{691293AA-599A-4B5C-73B2-AAD931BD588A}"/>
              </a:ext>
            </a:extLst>
          </p:cNvPr>
          <p:cNvGraphicFramePr>
            <a:graphicFrameLocks noGrp="1"/>
          </p:cNvGraphicFramePr>
          <p:nvPr>
            <p:extLst>
              <p:ext uri="{D42A27DB-BD31-4B8C-83A1-F6EECF244321}">
                <p14:modId xmlns:p14="http://schemas.microsoft.com/office/powerpoint/2010/main" val="3893682820"/>
              </p:ext>
            </p:extLst>
          </p:nvPr>
        </p:nvGraphicFramePr>
        <p:xfrm>
          <a:off x="1244588" y="1821168"/>
          <a:ext cx="7416824" cy="4200120"/>
        </p:xfrm>
        <a:graphic>
          <a:graphicData uri="http://schemas.openxmlformats.org/drawingml/2006/table">
            <a:tbl>
              <a:tblPr/>
              <a:tblGrid>
                <a:gridCol w="3510260">
                  <a:extLst>
                    <a:ext uri="{9D8B030D-6E8A-4147-A177-3AD203B41FA5}">
                      <a16:colId xmlns:a16="http://schemas.microsoft.com/office/drawing/2014/main" val="20000"/>
                    </a:ext>
                  </a:extLst>
                </a:gridCol>
                <a:gridCol w="3906564">
                  <a:extLst>
                    <a:ext uri="{9D8B030D-6E8A-4147-A177-3AD203B41FA5}">
                      <a16:colId xmlns:a16="http://schemas.microsoft.com/office/drawing/2014/main" val="2863408692"/>
                    </a:ext>
                  </a:extLst>
                </a:gridCol>
              </a:tblGrid>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自己実現欲求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lvl="0" indent="0" algn="just">
                        <a:lnSpc>
                          <a:spcPct val="120000"/>
                        </a:lnSpc>
                        <a:spcAft>
                          <a:spcPts val="0"/>
                        </a:spcAft>
                        <a:buFont typeface="Wingdings" panose="05000000000000000000" pitchFamily="2" charset="2"/>
                        <a:buNone/>
                        <a:defRPr/>
                      </a:pPr>
                      <a:r>
                        <a:rPr lang="ja-JP" altLang="en-US" sz="1200" b="0" dirty="0">
                          <a:solidFill>
                            <a:schemeClr val="tx1"/>
                          </a:solidFill>
                          <a:latin typeface="+mn-ea"/>
                          <a:ea typeface="+mn-ea"/>
                        </a:rPr>
                        <a:t>自己の存在意義を実現する欲求。自分の持つ能力や可能性を最大限に発揮し、なすべきことを成し遂げたいという欲求。</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9064978"/>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承認欲求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rgbClr val="212121"/>
                          </a:solidFill>
                          <a:effectLst/>
                          <a:uLnTx/>
                          <a:uFillTx/>
                          <a:latin typeface="+mn-ea"/>
                          <a:ea typeface="+mn-ea"/>
                          <a:cs typeface="+mn-cs"/>
                        </a:rPr>
                        <a:t>他者から尊敬されたいという欲求。承認欲求には</a:t>
                      </a:r>
                      <a:r>
                        <a:rPr kumimoji="1" lang="en-US" altLang="ja-JP" sz="1200" b="0" i="0" u="none" strike="noStrike" kern="1200" cap="none" spc="0" normalizeH="0" baseline="0" noProof="0" dirty="0">
                          <a:ln>
                            <a:noFill/>
                          </a:ln>
                          <a:solidFill>
                            <a:srgbClr val="212121"/>
                          </a:solidFill>
                          <a:effectLst/>
                          <a:uLnTx/>
                          <a:uFillTx/>
                          <a:latin typeface="+mn-ea"/>
                          <a:ea typeface="+mn-ea"/>
                          <a:cs typeface="+mn-cs"/>
                        </a:rPr>
                        <a:t>2</a:t>
                      </a:r>
                      <a:r>
                        <a:rPr kumimoji="1" lang="ja-JP" altLang="en-US" sz="1200" b="0" i="0" u="none" strike="noStrike" kern="1200" cap="none" spc="0" normalizeH="0" baseline="0" noProof="0" dirty="0">
                          <a:ln>
                            <a:noFill/>
                          </a:ln>
                          <a:solidFill>
                            <a:srgbClr val="212121"/>
                          </a:solidFill>
                          <a:effectLst/>
                          <a:uLnTx/>
                          <a:uFillTx/>
                          <a:latin typeface="+mn-ea"/>
                          <a:ea typeface="+mn-ea"/>
                          <a:cs typeface="+mn-cs"/>
                        </a:rPr>
                        <a:t>種類あり、名声や注目といった低次なもの、また自己肯定感や自立性といった高次なものがある。</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2200161"/>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社会的欲求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rgbClr val="212121"/>
                          </a:solidFill>
                          <a:effectLst/>
                          <a:uLnTx/>
                          <a:uFillTx/>
                          <a:latin typeface="+mn-ea"/>
                          <a:ea typeface="+mn-ea"/>
                          <a:cs typeface="+mn-cs"/>
                        </a:rPr>
                        <a:t>自分が社会に求められていると感じることや、良き組織やコミュニティに属して心の安定を得たい、人と繋がって孤独感を忌避したいという欲求。</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8274494"/>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安全欲求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rgbClr val="212121"/>
                          </a:solidFill>
                          <a:effectLst/>
                          <a:uLnTx/>
                          <a:uFillTx/>
                          <a:latin typeface="+mn-ea"/>
                          <a:ea typeface="+mn-ea"/>
                          <a:cs typeface="+mn-cs"/>
                        </a:rPr>
                        <a:t>経済的な安定や健康の維持、治安の良さや事故リスクの低さなど、安全で豊かな生活を求める欲求。</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8727046"/>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生理的欲求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ja-JP" altLang="en-US" sz="1200" b="0" dirty="0">
                          <a:solidFill>
                            <a:schemeClr val="tx1"/>
                          </a:solidFill>
                          <a:latin typeface="+mn-ea"/>
                          <a:ea typeface="+mn-ea"/>
                        </a:rPr>
                        <a:t>生命を維持するための根源的な欲求。人間の最も原始的な欲求である、食欲や睡眠欲などが含まれる。</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2508845"/>
                  </a:ext>
                </a:extLst>
              </a:tr>
            </a:tbl>
          </a:graphicData>
        </a:graphic>
      </p:graphicFrame>
      <p:sp>
        <p:nvSpPr>
          <p:cNvPr id="7" name="AutoShape 3">
            <a:extLst>
              <a:ext uri="{FF2B5EF4-FFF2-40B4-BE49-F238E27FC236}">
                <a16:creationId xmlns:a16="http://schemas.microsoft.com/office/drawing/2014/main" id="{1EF255EC-974E-63C6-ACCA-A6F28601C9BA}"/>
              </a:ext>
            </a:extLst>
          </p:cNvPr>
          <p:cNvSpPr>
            <a:spLocks noChangeArrowheads="1"/>
          </p:cNvSpPr>
          <p:nvPr/>
        </p:nvSpPr>
        <p:spPr bwMode="auto">
          <a:xfrm>
            <a:off x="813607" y="1152712"/>
            <a:ext cx="8279593" cy="4524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30000"/>
              </a:lnSpc>
              <a:spcAft>
                <a:spcPts val="1200"/>
              </a:spcAft>
            </a:pPr>
            <a:r>
              <a:rPr lang="ja-JP" altLang="en-US" sz="2400" b="1" dirty="0">
                <a:latin typeface="+mn-ea"/>
                <a:cs typeface="メイリオ" pitchFamily="50" charset="-128"/>
              </a:rPr>
              <a:t>マズローの欲求</a:t>
            </a:r>
            <a:r>
              <a:rPr lang="en-US" altLang="ja-JP" sz="2400" b="1" dirty="0">
                <a:latin typeface="+mn-ea"/>
                <a:cs typeface="メイリオ" pitchFamily="50" charset="-128"/>
              </a:rPr>
              <a:t>5</a:t>
            </a:r>
            <a:r>
              <a:rPr lang="ja-JP" altLang="en-US" sz="2400" b="1" dirty="0">
                <a:latin typeface="+mn-ea"/>
                <a:cs typeface="メイリオ" pitchFamily="50" charset="-128"/>
              </a:rPr>
              <a:t>段階説</a:t>
            </a:r>
            <a:endParaRPr lang="en-US" altLang="ja-JP" sz="2400" b="1" dirty="0">
              <a:latin typeface="+mn-ea"/>
              <a:cs typeface="メイリオ" pitchFamily="50" charset="-128"/>
            </a:endParaRPr>
          </a:p>
        </p:txBody>
      </p:sp>
    </p:spTree>
    <p:extLst>
      <p:ext uri="{BB962C8B-B14F-4D97-AF65-F5344CB8AC3E}">
        <p14:creationId xmlns:p14="http://schemas.microsoft.com/office/powerpoint/2010/main" val="76078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4"/>
            <a:ext cx="6731600" cy="612475"/>
          </a:xfrm>
        </p:spPr>
        <p:txBody>
          <a:bodyPr wrap="square">
            <a:spAutoFit/>
          </a:bodyPr>
          <a:lstStyle/>
          <a:p>
            <a:pPr>
              <a:lnSpc>
                <a:spcPct val="120000"/>
              </a:lnSpc>
            </a:pPr>
            <a:r>
              <a:rPr lang="ja-JP" altLang="en-US" sz="1400" dirty="0">
                <a:solidFill>
                  <a:schemeClr val="tx2"/>
                </a:solidFill>
              </a:rPr>
              <a:t>パワーポイントの品質と生産性を向上させる</a:t>
            </a:r>
            <a:br>
              <a:rPr lang="ja-JP" altLang="en-US" b="1" dirty="0">
                <a:solidFill>
                  <a:schemeClr val="tx2"/>
                </a:solidFill>
              </a:rPr>
            </a:br>
            <a:r>
              <a:rPr lang="ja-JP" altLang="en-US" sz="2000" b="1" dirty="0">
                <a:solidFill>
                  <a:schemeClr val="tx2"/>
                </a:solidFill>
              </a:rPr>
              <a:t>デザイン・テンプレート</a:t>
            </a:r>
            <a:r>
              <a:rPr lang="ja-JP" altLang="en-US" sz="2000" dirty="0">
                <a:solidFill>
                  <a:schemeClr val="tx2"/>
                </a:solidFill>
              </a:rPr>
              <a:t>［ </a:t>
            </a:r>
            <a:r>
              <a:rPr lang="ja-JP" altLang="en-US" sz="2000" b="1" dirty="0">
                <a:solidFill>
                  <a:schemeClr val="tx2"/>
                </a:solidFill>
              </a:rPr>
              <a:t>デザインパーツ集</a:t>
            </a:r>
            <a:r>
              <a:rPr lang="ja-JP" altLang="en-US" sz="2000" dirty="0">
                <a:solidFill>
                  <a:schemeClr val="tx2"/>
                </a:solidFill>
              </a:rPr>
              <a:t> ］</a:t>
            </a:r>
            <a:endParaRPr kumimoji="1" lang="ja-JP" altLang="en-US" sz="2000"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sp>
        <p:nvSpPr>
          <p:cNvPr id="6" name="AutoShape 3"/>
          <p:cNvSpPr>
            <a:spLocks noChangeArrowheads="1"/>
          </p:cNvSpPr>
          <p:nvPr/>
        </p:nvSpPr>
        <p:spPr bwMode="auto">
          <a:xfrm>
            <a:off x="2360712" y="2429162"/>
            <a:ext cx="6192688" cy="27713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タイトル・見出し、本文</a:t>
            </a: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テキストフレーム</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線・矢印</a:t>
            </a:r>
          </a:p>
          <a:p>
            <a:pPr marL="447675" indent="-447675">
              <a:lnSpc>
                <a:spcPct val="120000"/>
              </a:lnSpc>
              <a:spcAft>
                <a:spcPts val="900"/>
              </a:spcAft>
              <a:buFont typeface="+mj-lt"/>
              <a:buAutoNum type="arabicPeriod"/>
            </a:pPr>
            <a:r>
              <a:rPr lang="ja-JP" altLang="en-US" sz="1600" dirty="0">
                <a:latin typeface="+mn-ea"/>
                <a:cs typeface="メイリオ" pitchFamily="50" charset="-128"/>
              </a:rPr>
              <a:t>吹き出し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透過レイヤー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アイコン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フロー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グラフ</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b="1" u="sng" dirty="0">
                <a:latin typeface="+mn-ea"/>
                <a:cs typeface="メイリオ" pitchFamily="50" charset="-128"/>
              </a:rPr>
              <a:t>デザインパーツ</a:t>
            </a:r>
            <a:endParaRPr lang="en-US" altLang="ja-JP" sz="2400" b="1" u="sng"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552454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dirty="0">
                <a:latin typeface="+mn-ea"/>
                <a:cs typeface="メイリオ" pitchFamily="50" charset="-128"/>
              </a:rPr>
              <a:t>サンプル</a:t>
            </a:r>
            <a:endParaRPr lang="en-US" altLang="ja-JP" sz="2400" dirty="0">
              <a:latin typeface="+mn-ea"/>
              <a:cs typeface="メイリオ" pitchFamily="50" charset="-128"/>
            </a:endParaRPr>
          </a:p>
        </p:txBody>
      </p:sp>
    </p:spTree>
    <p:extLst>
      <p:ext uri="{BB962C8B-B14F-4D97-AF65-F5344CB8AC3E}">
        <p14:creationId xmlns:p14="http://schemas.microsoft.com/office/powerpoint/2010/main" val="1507821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4"/>
            <a:ext cx="6731600" cy="612475"/>
          </a:xfrm>
        </p:spPr>
        <p:txBody>
          <a:bodyPr wrap="square">
            <a:spAutoFit/>
          </a:bodyPr>
          <a:lstStyle/>
          <a:p>
            <a:pPr>
              <a:lnSpc>
                <a:spcPct val="120000"/>
              </a:lnSpc>
            </a:pPr>
            <a:r>
              <a:rPr lang="ja-JP" altLang="en-US" sz="1400" dirty="0">
                <a:solidFill>
                  <a:schemeClr val="tx2"/>
                </a:solidFill>
              </a:rPr>
              <a:t>パワーポイントの品質と生産性を向上させる</a:t>
            </a:r>
            <a:br>
              <a:rPr lang="ja-JP" altLang="en-US" b="1" dirty="0">
                <a:solidFill>
                  <a:schemeClr val="tx2"/>
                </a:solidFill>
              </a:rPr>
            </a:br>
            <a:r>
              <a:rPr lang="ja-JP" altLang="en-US" sz="2000" b="1" dirty="0">
                <a:solidFill>
                  <a:schemeClr val="tx2"/>
                </a:solidFill>
              </a:rPr>
              <a:t>デザイン・テンプレート</a:t>
            </a:r>
            <a:r>
              <a:rPr lang="ja-JP" altLang="en-US" sz="2000" dirty="0">
                <a:solidFill>
                  <a:schemeClr val="tx2"/>
                </a:solidFill>
              </a:rPr>
              <a:t>［ </a:t>
            </a:r>
            <a:r>
              <a:rPr lang="ja-JP" altLang="en-US" sz="2000" b="1" dirty="0">
                <a:solidFill>
                  <a:schemeClr val="tx2"/>
                </a:solidFill>
              </a:rPr>
              <a:t>デザインパーツ集</a:t>
            </a:r>
            <a:r>
              <a:rPr lang="ja-JP" altLang="en-US" sz="2000" dirty="0">
                <a:solidFill>
                  <a:schemeClr val="tx2"/>
                </a:solidFill>
              </a:rPr>
              <a:t> ］</a:t>
            </a:r>
            <a:endParaRPr kumimoji="1" lang="ja-JP" altLang="en-US" sz="2000"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
        <p:nvSpPr>
          <p:cNvPr id="6" name="AutoShape 3"/>
          <p:cNvSpPr>
            <a:spLocks noChangeArrowheads="1"/>
          </p:cNvSpPr>
          <p:nvPr/>
        </p:nvSpPr>
        <p:spPr bwMode="auto">
          <a:xfrm>
            <a:off x="2360712" y="2429162"/>
            <a:ext cx="6192688" cy="27713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タイトル・見出し、本文</a:t>
            </a: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テキストフレーム</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線・矢印</a:t>
            </a:r>
          </a:p>
          <a:p>
            <a:pPr marL="447675" indent="-447675">
              <a:lnSpc>
                <a:spcPct val="120000"/>
              </a:lnSpc>
              <a:spcAft>
                <a:spcPts val="900"/>
              </a:spcAft>
              <a:buFont typeface="+mj-lt"/>
              <a:buAutoNum type="arabicPeriod"/>
            </a:pPr>
            <a:r>
              <a:rPr lang="ja-JP" altLang="en-US" sz="1600" dirty="0">
                <a:latin typeface="+mn-ea"/>
                <a:cs typeface="メイリオ" pitchFamily="50" charset="-128"/>
              </a:rPr>
              <a:t>吹き出し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透過レイヤー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アイコン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フロー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グラフ</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dirty="0">
                <a:latin typeface="+mn-ea"/>
                <a:cs typeface="メイリオ" pitchFamily="50" charset="-128"/>
              </a:rPr>
              <a:t>デザインパーツ</a:t>
            </a:r>
            <a:endParaRPr lang="en-US" altLang="ja-JP" sz="2400"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552454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b="1" u="sng" dirty="0">
                <a:latin typeface="+mn-ea"/>
                <a:cs typeface="メイリオ" pitchFamily="50" charset="-128"/>
              </a:rPr>
              <a:t>サンプル</a:t>
            </a:r>
            <a:endParaRPr lang="en-US" altLang="ja-JP" sz="2400" b="1" u="sng" dirty="0">
              <a:latin typeface="+mn-ea"/>
              <a:cs typeface="メイリオ" pitchFamily="50" charset="-128"/>
            </a:endParaRPr>
          </a:p>
        </p:txBody>
      </p:sp>
    </p:spTree>
    <p:extLst>
      <p:ext uri="{BB962C8B-B14F-4D97-AF65-F5344CB8AC3E}">
        <p14:creationId xmlns:p14="http://schemas.microsoft.com/office/powerpoint/2010/main" val="28577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F452FB1E-4CE9-4C98-994C-ED7CD23F5250}"/>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2EB4F68-EC5E-4A44-96D4-63460585417A}"/>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sp>
        <p:nvSpPr>
          <p:cNvPr id="5" name="タイトル 4">
            <a:extLst>
              <a:ext uri="{FF2B5EF4-FFF2-40B4-BE49-F238E27FC236}">
                <a16:creationId xmlns:a16="http://schemas.microsoft.com/office/drawing/2014/main" id="{EBB60A38-8B8F-458B-97D9-ECECAFB893F5}"/>
              </a:ext>
            </a:extLst>
          </p:cNvPr>
          <p:cNvSpPr>
            <a:spLocks noGrp="1"/>
          </p:cNvSpPr>
          <p:nvPr>
            <p:ph type="title"/>
          </p:nvPr>
        </p:nvSpPr>
        <p:spPr/>
        <p:txBody>
          <a:bodyPr/>
          <a:lstStyle/>
          <a:p>
            <a:r>
              <a:rPr kumimoji="1" lang="ja-JP" altLang="en-US" dirty="0"/>
              <a:t>本企画のターゲット</a:t>
            </a:r>
            <a:endParaRPr lang="ja-JP" altLang="en-US" dirty="0"/>
          </a:p>
        </p:txBody>
      </p:sp>
      <p:sp>
        <p:nvSpPr>
          <p:cNvPr id="6" name="AutoShape 3">
            <a:extLst>
              <a:ext uri="{FF2B5EF4-FFF2-40B4-BE49-F238E27FC236}">
                <a16:creationId xmlns:a16="http://schemas.microsoft.com/office/drawing/2014/main" id="{BB0E05C0-104A-4512-844F-59513F3FC3AE}"/>
              </a:ext>
            </a:extLst>
          </p:cNvPr>
          <p:cNvSpPr>
            <a:spLocks noChangeArrowheads="1"/>
          </p:cNvSpPr>
          <p:nvPr/>
        </p:nvSpPr>
        <p:spPr bwMode="auto">
          <a:xfrm>
            <a:off x="812800" y="1320640"/>
            <a:ext cx="8280400" cy="404418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kumimoji="1" sz="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sz="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sz="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sz="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sz="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ts val="2400"/>
              </a:spcBef>
              <a:spcAft>
                <a:spcPts val="1200"/>
              </a:spcAft>
            </a:pPr>
            <a:r>
              <a:rPr lang="ja-JP" altLang="en-US" sz="2400" b="1" dirty="0">
                <a:solidFill>
                  <a:schemeClr val="tx2"/>
                </a:solidFill>
                <a:latin typeface="+mj-ea"/>
                <a:ea typeface="+mj-ea"/>
              </a:rPr>
              <a:t>職種・役職</a:t>
            </a:r>
            <a:endParaRPr lang="en-US" altLang="ja-JP" sz="2400" b="1" dirty="0">
              <a:solidFill>
                <a:schemeClr val="tx2"/>
              </a:solidFill>
              <a:latin typeface="+mj-ea"/>
              <a:ea typeface="+mj-ea"/>
            </a:endParaRPr>
          </a:p>
          <a:p>
            <a:pPr algn="just" eaLnBrk="1" hangingPunct="1">
              <a:lnSpc>
                <a:spcPct val="130000"/>
              </a:lnSpc>
              <a:spcAft>
                <a:spcPts val="1200"/>
              </a:spcAft>
            </a:pPr>
            <a:r>
              <a:rPr lang="ja-JP" altLang="en-US" sz="1600" b="1" dirty="0">
                <a:latin typeface="+mn-ea"/>
                <a:ea typeface="+mn-ea"/>
              </a:rPr>
              <a:t>本企画における直近のターゲットは「営業部門の担当者」とする。</a:t>
            </a:r>
            <a:r>
              <a:rPr lang="ja-JP" altLang="en-US" sz="1600" dirty="0">
                <a:latin typeface="+mn-ea"/>
                <a:ea typeface="+mn-ea"/>
              </a:rPr>
              <a:t>まずは既存で取引実績の多い営業担当者を中心に実績を積み上げ、次いで部長・役員クラスといった「契約や売り上げに直結する裁量権」を持った役職者にアプローチする。</a:t>
            </a:r>
            <a:endParaRPr lang="en-US" altLang="ja-JP" sz="1600" dirty="0">
              <a:latin typeface="+mn-ea"/>
              <a:ea typeface="+mn-ea"/>
            </a:endParaRPr>
          </a:p>
          <a:p>
            <a:pPr algn="just" eaLnBrk="1" hangingPunct="1">
              <a:lnSpc>
                <a:spcPct val="110000"/>
              </a:lnSpc>
              <a:spcBef>
                <a:spcPts val="2400"/>
              </a:spcBef>
              <a:spcAft>
                <a:spcPts val="1200"/>
              </a:spcAft>
            </a:pPr>
            <a:r>
              <a:rPr lang="ja-JP" altLang="en-US" sz="2400" b="1" dirty="0">
                <a:solidFill>
                  <a:schemeClr val="tx2"/>
                </a:solidFill>
                <a:latin typeface="+mj-ea"/>
                <a:ea typeface="+mj-ea"/>
              </a:rPr>
              <a:t>課題に対する検討の進捗度</a:t>
            </a:r>
            <a:endParaRPr lang="en-US" altLang="ja-JP" sz="2400" b="1" dirty="0">
              <a:solidFill>
                <a:schemeClr val="tx2"/>
              </a:solidFill>
              <a:latin typeface="+mj-ea"/>
              <a:ea typeface="+mj-ea"/>
            </a:endParaRPr>
          </a:p>
          <a:p>
            <a:pPr algn="just" eaLnBrk="1" hangingPunct="1">
              <a:lnSpc>
                <a:spcPct val="130000"/>
              </a:lnSpc>
              <a:spcAft>
                <a:spcPts val="1200"/>
              </a:spcAft>
            </a:pPr>
            <a:r>
              <a:rPr lang="ja-JP" altLang="en-US" sz="1600" dirty="0">
                <a:latin typeface="+mn-ea"/>
                <a:ea typeface="+mn-ea"/>
              </a:rPr>
              <a:t>ターゲットの本課題に対する検討の進捗度としては下記「</a:t>
            </a:r>
            <a:r>
              <a:rPr lang="en-US" altLang="ja-JP" sz="1600" dirty="0">
                <a:latin typeface="+mn-ea"/>
                <a:ea typeface="+mn-ea"/>
              </a:rPr>
              <a:t>2</a:t>
            </a:r>
            <a:r>
              <a:rPr lang="ja-JP" altLang="en-US" sz="1600" dirty="0">
                <a:latin typeface="+mn-ea"/>
                <a:ea typeface="+mn-ea"/>
              </a:rPr>
              <a:t>」のレベルを想定：</a:t>
            </a:r>
            <a:endParaRPr lang="en-US" altLang="ja-JP" sz="1600" dirty="0">
              <a:latin typeface="+mn-ea"/>
              <a:ea typeface="+mn-ea"/>
            </a:endParaRPr>
          </a:p>
          <a:p>
            <a:pPr marL="342900" indent="-342900" algn="just" eaLnBrk="1" hangingPunct="1">
              <a:lnSpc>
                <a:spcPct val="120000"/>
              </a:lnSpc>
              <a:spcAft>
                <a:spcPts val="600"/>
              </a:spcAft>
              <a:buFont typeface="+mj-lt"/>
              <a:buAutoNum type="arabicPeriod"/>
            </a:pPr>
            <a:r>
              <a:rPr lang="ja-JP" altLang="en-US" sz="1600" dirty="0">
                <a:latin typeface="+mn-ea"/>
                <a:ea typeface="+mn-ea"/>
              </a:rPr>
              <a:t>課題を認識していない。</a:t>
            </a:r>
            <a:endParaRPr lang="en-US" altLang="ja-JP" sz="1600" dirty="0">
              <a:latin typeface="+mn-ea"/>
              <a:ea typeface="+mn-ea"/>
            </a:endParaRPr>
          </a:p>
          <a:p>
            <a:pPr marL="342900" indent="-342900" algn="just" eaLnBrk="1" hangingPunct="1">
              <a:lnSpc>
                <a:spcPct val="120000"/>
              </a:lnSpc>
              <a:spcAft>
                <a:spcPts val="600"/>
              </a:spcAft>
              <a:buFont typeface="+mj-lt"/>
              <a:buAutoNum type="arabicPeriod"/>
            </a:pPr>
            <a:r>
              <a:rPr lang="ja-JP" altLang="en-US" sz="1600" b="1" dirty="0">
                <a:latin typeface="+mn-ea"/>
                <a:ea typeface="+mn-ea"/>
              </a:rPr>
              <a:t>課題を認識し、対策に関する情報収集をしている。</a:t>
            </a:r>
            <a:endParaRPr lang="en-US" altLang="ja-JP" sz="1600" b="1" dirty="0">
              <a:latin typeface="+mn-ea"/>
              <a:ea typeface="+mn-ea"/>
            </a:endParaRPr>
          </a:p>
          <a:p>
            <a:pPr marL="342900" indent="-342900" algn="just" eaLnBrk="1" hangingPunct="1">
              <a:lnSpc>
                <a:spcPct val="120000"/>
              </a:lnSpc>
              <a:spcAft>
                <a:spcPts val="600"/>
              </a:spcAft>
              <a:buFont typeface="+mj-lt"/>
              <a:buAutoNum type="arabicPeriod"/>
            </a:pPr>
            <a:r>
              <a:rPr lang="ja-JP" altLang="en-US" sz="1600" dirty="0">
                <a:latin typeface="+mn-ea"/>
                <a:ea typeface="+mn-ea"/>
              </a:rPr>
              <a:t>取引先候補と積極的にコンタクトを取り、導入対象のプロダクトを比較検討している。</a:t>
            </a:r>
            <a:endParaRPr lang="en-US" altLang="ja-JP" sz="1600" dirty="0">
              <a:latin typeface="+mn-ea"/>
              <a:ea typeface="+mn-ea"/>
            </a:endParaRPr>
          </a:p>
        </p:txBody>
      </p:sp>
      <p:sp>
        <p:nvSpPr>
          <p:cNvPr id="7" name="Freeform 5">
            <a:extLst>
              <a:ext uri="{FF2B5EF4-FFF2-40B4-BE49-F238E27FC236}">
                <a16:creationId xmlns:a16="http://schemas.microsoft.com/office/drawing/2014/main" id="{2F3CB053-F4D1-45A0-9BC1-6558E31FC661}"/>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2371817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FACBD698-E7FA-4761-AA65-EE6188692E06}"/>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E19FA8F-4770-4714-8494-B7062412E153}"/>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sp>
        <p:nvSpPr>
          <p:cNvPr id="12" name="タイトル 11">
            <a:extLst>
              <a:ext uri="{FF2B5EF4-FFF2-40B4-BE49-F238E27FC236}">
                <a16:creationId xmlns:a16="http://schemas.microsoft.com/office/drawing/2014/main" id="{62DF7D83-B296-444A-878C-948707D8D181}"/>
              </a:ext>
            </a:extLst>
          </p:cNvPr>
          <p:cNvSpPr>
            <a:spLocks noGrp="1"/>
          </p:cNvSpPr>
          <p:nvPr>
            <p:ph type="title"/>
          </p:nvPr>
        </p:nvSpPr>
        <p:spPr/>
        <p:txBody>
          <a:bodyPr/>
          <a:lstStyle/>
          <a:p>
            <a:r>
              <a:rPr lang="ja-JP" altLang="en-US" dirty="0"/>
              <a:t>ステップ</a:t>
            </a:r>
            <a:r>
              <a:rPr lang="en-US" altLang="ja-JP" dirty="0"/>
              <a:t>#1</a:t>
            </a:r>
            <a:r>
              <a:rPr lang="ja-JP" altLang="en-US" dirty="0"/>
              <a:t>｜画像管理ツール操作手順</a:t>
            </a:r>
          </a:p>
        </p:txBody>
      </p:sp>
      <p:sp>
        <p:nvSpPr>
          <p:cNvPr id="5" name="AutoShape 3">
            <a:extLst>
              <a:ext uri="{FF2B5EF4-FFF2-40B4-BE49-F238E27FC236}">
                <a16:creationId xmlns:a16="http://schemas.microsoft.com/office/drawing/2014/main" id="{1027FBEA-4E1A-4D5B-9FFC-102186D29918}"/>
              </a:ext>
            </a:extLst>
          </p:cNvPr>
          <p:cNvSpPr>
            <a:spLocks noChangeArrowheads="1"/>
          </p:cNvSpPr>
          <p:nvPr/>
        </p:nvSpPr>
        <p:spPr bwMode="auto">
          <a:xfrm>
            <a:off x="812800" y="1001444"/>
            <a:ext cx="8280399" cy="33932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dirty="0">
                <a:latin typeface="+mn-ea"/>
                <a:cs typeface="メイリオ" pitchFamily="50" charset="-128"/>
              </a:rPr>
              <a:t>画像管理画面右上のアイコンをクリックし、メインメニューを表示してください。</a:t>
            </a:r>
            <a:endParaRPr lang="en-US" altLang="ja-JP" dirty="0">
              <a:latin typeface="+mn-ea"/>
              <a:cs typeface="メイリオ" pitchFamily="50" charset="-128"/>
            </a:endParaRPr>
          </a:p>
        </p:txBody>
      </p:sp>
      <p:pic>
        <p:nvPicPr>
          <p:cNvPr id="6" name="図 5" descr="スクリーンショット が含まれている画像&#10;&#10;&#10;&#10;自動的に生成された説明">
            <a:extLst>
              <a:ext uri="{FF2B5EF4-FFF2-40B4-BE49-F238E27FC236}">
                <a16:creationId xmlns:a16="http://schemas.microsoft.com/office/drawing/2014/main" id="{A0680A72-5DF9-46F1-AE05-CD3B46F6D1B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2168861"/>
            <a:ext cx="8033792" cy="4689140"/>
          </a:xfrm>
          <a:prstGeom prst="rect">
            <a:avLst/>
          </a:prstGeom>
        </p:spPr>
      </p:pic>
      <p:sp>
        <p:nvSpPr>
          <p:cNvPr id="8" name="AutoShape 3">
            <a:extLst>
              <a:ext uri="{FF2B5EF4-FFF2-40B4-BE49-F238E27FC236}">
                <a16:creationId xmlns:a16="http://schemas.microsoft.com/office/drawing/2014/main" id="{318A7C0E-40F5-4A04-A9AB-5E2F86F14954}"/>
              </a:ext>
            </a:extLst>
          </p:cNvPr>
          <p:cNvSpPr>
            <a:spLocks noChangeArrowheads="1"/>
          </p:cNvSpPr>
          <p:nvPr/>
        </p:nvSpPr>
        <p:spPr bwMode="auto">
          <a:xfrm>
            <a:off x="6608925" y="3897092"/>
            <a:ext cx="2484275" cy="821459"/>
          </a:xfrm>
          <a:prstGeom prst="roundRect">
            <a:avLst>
              <a:gd name="adj" fmla="val 6420"/>
            </a:avLst>
          </a:prstGeom>
          <a:solidFill>
            <a:schemeClr val="accent2">
              <a:alpha val="80000"/>
            </a:schemeClr>
          </a:solidFill>
          <a:ln>
            <a:noFill/>
          </a:ln>
          <a:effectLst/>
        </p:spPr>
        <p:txBody>
          <a:bodyPr wrap="square" lIns="180000" tIns="108000" rIns="180000" bIns="90000" anchor="ctr" anchorCtr="0">
            <a:spAutoFit/>
          </a:bodyPr>
          <a:lstStyle/>
          <a:p>
            <a:pPr algn="just">
              <a:lnSpc>
                <a:spcPct val="120000"/>
              </a:lnSpc>
              <a:spcBef>
                <a:spcPct val="0"/>
              </a:spcBef>
            </a:pPr>
            <a:r>
              <a:rPr lang="ja-JP" altLang="en-US" sz="1600" b="1" dirty="0">
                <a:solidFill>
                  <a:srgbClr val="FFFFFF"/>
                </a:solidFill>
                <a:latin typeface="+mn-ea"/>
                <a:cs typeface="メイリオ" pitchFamily="50" charset="-128"/>
              </a:rPr>
              <a:t>ハンバーガーメニューアイコンをクリック。</a:t>
            </a:r>
          </a:p>
        </p:txBody>
      </p:sp>
      <p:sp>
        <p:nvSpPr>
          <p:cNvPr id="9" name="二等辺三角形 8">
            <a:extLst>
              <a:ext uri="{FF2B5EF4-FFF2-40B4-BE49-F238E27FC236}">
                <a16:creationId xmlns:a16="http://schemas.microsoft.com/office/drawing/2014/main" id="{6067C68F-66F7-49AD-BFA3-C0A8C3F9A577}"/>
              </a:ext>
            </a:extLst>
          </p:cNvPr>
          <p:cNvSpPr/>
          <p:nvPr/>
        </p:nvSpPr>
        <p:spPr bwMode="auto">
          <a:xfrm rot="10800000" flipH="1" flipV="1">
            <a:off x="7270848" y="3751341"/>
            <a:ext cx="296852" cy="151838"/>
          </a:xfrm>
          <a:prstGeom prst="triangle">
            <a:avLst/>
          </a:prstGeom>
          <a:solidFill>
            <a:schemeClr val="accent2">
              <a:alpha val="8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0" name="Oval 15">
            <a:extLst>
              <a:ext uri="{FF2B5EF4-FFF2-40B4-BE49-F238E27FC236}">
                <a16:creationId xmlns:a16="http://schemas.microsoft.com/office/drawing/2014/main" id="{05AC888E-9991-4146-B566-C466953D7153}"/>
              </a:ext>
            </a:extLst>
          </p:cNvPr>
          <p:cNvSpPr>
            <a:spLocks noChangeArrowheads="1"/>
          </p:cNvSpPr>
          <p:nvPr/>
        </p:nvSpPr>
        <p:spPr bwMode="auto">
          <a:xfrm>
            <a:off x="6906527" y="2564525"/>
            <a:ext cx="1044117" cy="1044117"/>
          </a:xfrm>
          <a:prstGeom prst="ellipse">
            <a:avLst/>
          </a:prstGeom>
          <a:noFill/>
          <a:ln w="101600">
            <a:solidFill>
              <a:schemeClr val="tx2">
                <a:alpha val="80000"/>
              </a:schemeClr>
            </a:solid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1" name="図 10" descr="家具, テーブル, 作業台 が含まれている画像&#10;&#10;&#10;&#10;自動的に生成された説明">
            <a:extLst>
              <a:ext uri="{FF2B5EF4-FFF2-40B4-BE49-F238E27FC236}">
                <a16:creationId xmlns:a16="http://schemas.microsoft.com/office/drawing/2014/main" id="{451D4A19-C14A-4532-98A3-7AE05714B14A}"/>
              </a:ext>
            </a:extLst>
          </p:cNvPr>
          <p:cNvPicPr>
            <a:picLocks noChangeAspect="1"/>
          </p:cNvPicPr>
          <p:nvPr/>
        </p:nvPicPr>
        <p:blipFill>
          <a:blip r:embed="rId3"/>
          <a:stretch>
            <a:fillRect/>
          </a:stretch>
        </p:blipFill>
        <p:spPr>
          <a:xfrm>
            <a:off x="7567700" y="3226248"/>
            <a:ext cx="569121" cy="531180"/>
          </a:xfrm>
          <a:prstGeom prst="rect">
            <a:avLst/>
          </a:prstGeom>
        </p:spPr>
      </p:pic>
      <p:sp>
        <p:nvSpPr>
          <p:cNvPr id="13" name="Freeform 5">
            <a:extLst>
              <a:ext uri="{FF2B5EF4-FFF2-40B4-BE49-F238E27FC236}">
                <a16:creationId xmlns:a16="http://schemas.microsoft.com/office/drawing/2014/main" id="{8FF3774F-F78D-404F-9529-AFF8EAF9D6E8}"/>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
        <p:nvSpPr>
          <p:cNvPr id="14" name="AutoShape 3">
            <a:extLst>
              <a:ext uri="{FF2B5EF4-FFF2-40B4-BE49-F238E27FC236}">
                <a16:creationId xmlns:a16="http://schemas.microsoft.com/office/drawing/2014/main" id="{5F94C639-9169-43B5-984C-218D3CBFBD19}"/>
              </a:ext>
            </a:extLst>
          </p:cNvPr>
          <p:cNvSpPr>
            <a:spLocks noChangeArrowheads="1"/>
          </p:cNvSpPr>
          <p:nvPr/>
        </p:nvSpPr>
        <p:spPr bwMode="auto">
          <a:xfrm>
            <a:off x="4179044" y="1663267"/>
            <a:ext cx="1547912"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n-ea"/>
                <a:cs typeface="メイリオ" pitchFamily="50" charset="-128"/>
              </a:rPr>
              <a:t>画像管理画面</a:t>
            </a:r>
          </a:p>
        </p:txBody>
      </p:sp>
    </p:spTree>
    <p:extLst>
      <p:ext uri="{BB962C8B-B14F-4D97-AF65-F5344CB8AC3E}">
        <p14:creationId xmlns:p14="http://schemas.microsoft.com/office/powerpoint/2010/main" val="463461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86B501B-2E83-44BD-872C-313B6852CFC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0718BE94-FBBA-44CB-979E-A933B43DA2AC}"/>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
        <p:nvSpPr>
          <p:cNvPr id="4" name="タイトル 3">
            <a:extLst>
              <a:ext uri="{FF2B5EF4-FFF2-40B4-BE49-F238E27FC236}">
                <a16:creationId xmlns:a16="http://schemas.microsoft.com/office/drawing/2014/main" id="{170F26C8-2C1D-4C68-977A-DA9BBDA2BF58}"/>
              </a:ext>
            </a:extLst>
          </p:cNvPr>
          <p:cNvSpPr>
            <a:spLocks noGrp="1"/>
          </p:cNvSpPr>
          <p:nvPr>
            <p:ph type="title"/>
          </p:nvPr>
        </p:nvSpPr>
        <p:spPr/>
        <p:txBody>
          <a:bodyPr/>
          <a:lstStyle/>
          <a:p>
            <a:r>
              <a:rPr kumimoji="1" lang="ja-JP" altLang="en-US" dirty="0"/>
              <a:t>ホームページサービス比較</a:t>
            </a:r>
          </a:p>
        </p:txBody>
      </p:sp>
      <p:graphicFrame>
        <p:nvGraphicFramePr>
          <p:cNvPr id="5" name="Group 55">
            <a:extLst>
              <a:ext uri="{FF2B5EF4-FFF2-40B4-BE49-F238E27FC236}">
                <a16:creationId xmlns:a16="http://schemas.microsoft.com/office/drawing/2014/main" id="{1D5D914E-85E6-47BA-8190-9D7121C23B27}"/>
              </a:ext>
            </a:extLst>
          </p:cNvPr>
          <p:cNvGraphicFramePr>
            <a:graphicFrameLocks noGrp="1"/>
          </p:cNvGraphicFramePr>
          <p:nvPr>
            <p:extLst>
              <p:ext uri="{D42A27DB-BD31-4B8C-83A1-F6EECF244321}">
                <p14:modId xmlns:p14="http://schemas.microsoft.com/office/powerpoint/2010/main" val="1283376646"/>
              </p:ext>
            </p:extLst>
          </p:nvPr>
        </p:nvGraphicFramePr>
        <p:xfrm>
          <a:off x="1028564" y="1448780"/>
          <a:ext cx="7812871" cy="4192044"/>
        </p:xfrm>
        <a:graphic>
          <a:graphicData uri="http://schemas.openxmlformats.org/drawingml/2006/table">
            <a:tbl>
              <a:tblPr/>
              <a:tblGrid>
                <a:gridCol w="540060">
                  <a:extLst>
                    <a:ext uri="{9D8B030D-6E8A-4147-A177-3AD203B41FA5}">
                      <a16:colId xmlns:a16="http://schemas.microsoft.com/office/drawing/2014/main" val="20000"/>
                    </a:ext>
                  </a:extLst>
                </a:gridCol>
                <a:gridCol w="2052229">
                  <a:extLst>
                    <a:ext uri="{9D8B030D-6E8A-4147-A177-3AD203B41FA5}">
                      <a16:colId xmlns:a16="http://schemas.microsoft.com/office/drawing/2014/main" val="876483998"/>
                    </a:ext>
                  </a:extLst>
                </a:gridCol>
                <a:gridCol w="2610291">
                  <a:extLst>
                    <a:ext uri="{9D8B030D-6E8A-4147-A177-3AD203B41FA5}">
                      <a16:colId xmlns:a16="http://schemas.microsoft.com/office/drawing/2014/main" val="20001"/>
                    </a:ext>
                  </a:extLst>
                </a:gridCol>
                <a:gridCol w="2610291">
                  <a:extLst>
                    <a:ext uri="{9D8B030D-6E8A-4147-A177-3AD203B41FA5}">
                      <a16:colId xmlns:a16="http://schemas.microsoft.com/office/drawing/2014/main" val="20002"/>
                    </a:ext>
                  </a:extLst>
                </a:gridCol>
              </a:tblGrid>
              <a:tr h="288880">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1400" b="1" i="0" u="none" strike="noStrike" cap="none" normalizeH="0" baseline="0" dirty="0">
                          <a:ln>
                            <a:noFill/>
                          </a:ln>
                          <a:solidFill>
                            <a:schemeClr val="tx1"/>
                          </a:solidFill>
                          <a:effectLst/>
                          <a:latin typeface="+mn-ea"/>
                          <a:ea typeface="+mn-ea"/>
                          <a:cs typeface="メイリオ" pitchFamily="50" charset="-128"/>
                        </a:rPr>
                        <a:t>#</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比較項目</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2"/>
                          </a:solidFill>
                          <a:effectLst/>
                          <a:latin typeface="+mj-ea"/>
                          <a:ea typeface="+mj-ea"/>
                          <a:cs typeface="メイリオ" pitchFamily="50" charset="-128"/>
                        </a:rPr>
                        <a:t>A</a:t>
                      </a:r>
                      <a:r>
                        <a:rPr kumimoji="1" lang="ja-JP" altLang="en-US" sz="2000" b="1" i="0" u="none" strike="noStrike" cap="none" normalizeH="0" baseline="0" dirty="0">
                          <a:ln>
                            <a:noFill/>
                          </a:ln>
                          <a:solidFill>
                            <a:schemeClr val="tx2"/>
                          </a:solidFill>
                          <a:effectLst/>
                          <a:latin typeface="+mj-ea"/>
                          <a:ea typeface="+mj-ea"/>
                          <a:cs typeface="メイリオ" pitchFamily="50" charset="-128"/>
                        </a:rPr>
                        <a:t>社</a:t>
                      </a:r>
                      <a:endParaRPr kumimoji="1" lang="en-US" altLang="ja-JP" sz="20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2"/>
                          </a:solidFill>
                          <a:effectLst/>
                          <a:latin typeface="+mj-ea"/>
                          <a:ea typeface="+mj-ea"/>
                          <a:cs typeface="メイリオ" pitchFamily="50" charset="-128"/>
                        </a:rPr>
                        <a:t>B</a:t>
                      </a:r>
                      <a:r>
                        <a:rPr kumimoji="1" lang="ja-JP" altLang="en-US" sz="2000" b="1" i="0" u="none" strike="noStrike" cap="none" normalizeH="0" baseline="0" dirty="0">
                          <a:ln>
                            <a:noFill/>
                          </a:ln>
                          <a:solidFill>
                            <a:schemeClr val="tx2"/>
                          </a:solidFill>
                          <a:effectLst/>
                          <a:latin typeface="+mj-ea"/>
                          <a:ea typeface="+mj-ea"/>
                          <a:cs typeface="メイリオ" pitchFamily="50" charset="-128"/>
                        </a:rPr>
                        <a:t>社</a:t>
                      </a:r>
                      <a:endParaRPr kumimoji="1" lang="en-US" altLang="ja-JP" sz="20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745252">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管理画面の操作性</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ts val="0"/>
                        </a:spcBef>
                        <a:spcAft>
                          <a:spcPts val="300"/>
                        </a:spcAft>
                        <a:buClrTx/>
                        <a:buSzTx/>
                        <a:buFont typeface="Wingdings" panose="05000000000000000000" pitchFamily="2" charset="2"/>
                        <a:buNone/>
                        <a:tabLst/>
                        <a:defRPr/>
                      </a:pPr>
                      <a:r>
                        <a:rPr kumimoji="1" lang="ja-JP" altLang="en-US"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 typeface="Wingdings" panose="05000000000000000000" pitchFamily="2" charset="2"/>
                        <a:buNone/>
                        <a:tabLst/>
                        <a:defRPr/>
                      </a:pPr>
                      <a:r>
                        <a:rPr kumimoji="1" lang="ja-JP" altLang="en-US" sz="1200" b="0" i="0" u="none" strike="noStrike" cap="none" normalizeH="0" baseline="0" dirty="0">
                          <a:ln>
                            <a:noFill/>
                          </a:ln>
                          <a:solidFill>
                            <a:schemeClr val="tx1"/>
                          </a:solidFill>
                          <a:effectLst/>
                          <a:latin typeface="+mn-ea"/>
                          <a:ea typeface="+mn-ea"/>
                          <a:cs typeface="メイリオ" pitchFamily="50" charset="-128"/>
                        </a:rPr>
                        <a:t>マウス操作のみでページの制作が可能だが、独自仕様も多く、スキル習得に時間が必要。</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 typeface="MS Mincho" panose="02020609040205080304" pitchFamily="17" charset="-128"/>
                        <a:buNone/>
                        <a:tabLst/>
                      </a:pPr>
                      <a:r>
                        <a:rPr kumimoji="1" lang="ja-JP" altLang="en-US" sz="2400" b="1" i="0" u="none" strike="noStrike" kern="1200" cap="none" spc="0" normalizeH="0" baseline="0" noProof="0" dirty="0">
                          <a:ln>
                            <a:noFill/>
                          </a:ln>
                          <a:solidFill>
                            <a:schemeClr val="tx2"/>
                          </a:solidFill>
                          <a:effectLst/>
                          <a:uLnTx/>
                          <a:uFillTx/>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kern="1200" cap="none" spc="0" normalizeH="0" baseline="0" noProof="0" dirty="0">
                        <a:ln>
                          <a:noFill/>
                        </a:ln>
                        <a:solidFill>
                          <a:schemeClr val="tx2"/>
                        </a:solidFill>
                        <a:effectLst/>
                        <a:uLnTx/>
                        <a:uFillTx/>
                        <a:latin typeface="HGPSoeiKakugothicUB" panose="020B0900000000000000" pitchFamily="34" charset="-128"/>
                        <a:ea typeface="HGP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 typeface="MS Mincho" panose="02020609040205080304" pitchFamily="17" charset="-128"/>
                        <a:buNone/>
                        <a:tabLst/>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直観的な操作が可能であり、操作スキルの習得が容易。</a:t>
                      </a:r>
                      <a:endPar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3755">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広告の非表示可否</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en-US" altLang="ja-JP" sz="2400" b="1" i="0" u="none" strike="noStrike" cap="none" normalizeH="0" baseline="0" dirty="0">
                          <a:ln>
                            <a:noFill/>
                          </a:ln>
                          <a:solidFill>
                            <a:schemeClr val="accent3"/>
                          </a:solidFill>
                          <a:effectLst/>
                          <a:latin typeface="HGSSoeiKakugothicUB" panose="020B0900000000000000" pitchFamily="34" charset="-128"/>
                          <a:ea typeface="HGSSoeiKakugothicUB" panose="020B0900000000000000" pitchFamily="34" charset="-128"/>
                          <a:cs typeface="メイリオ" pitchFamily="50" charset="-128"/>
                        </a:rPr>
                        <a:t>×</a:t>
                      </a:r>
                    </a:p>
                    <a:p>
                      <a:pPr marL="0" marR="0" lvl="0" indent="0" algn="just" defTabSz="914400" rtl="0" eaLnBrk="1" fontAlgn="base" latinLnBrk="0" hangingPunct="1">
                        <a:lnSpc>
                          <a:spcPct val="120000"/>
                        </a:lnSpc>
                        <a:spcBef>
                          <a:spcPts val="0"/>
                        </a:spcBef>
                        <a:spcAft>
                          <a:spcPts val="60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cs typeface="メイリオ" pitchFamily="50" charset="-128"/>
                        </a:rPr>
                        <a:t>広告を非表示にするプランは無い。</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a:t>
                      </a:r>
                      <a:r>
                        <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rPr>
                        <a:t>PRO</a:t>
                      </a: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」プランの契約により広告を非表示化できる。</a:t>
                      </a:r>
                      <a:endPar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7996">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価格</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pPr>
                      <a:r>
                        <a:rPr kumimoji="1" lang="ja-JP" altLang="en-US"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すべての機能を無料で使用できる。</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pPr>
                      <a:r>
                        <a:rPr kumimoji="1" lang="ja-JP" altLang="en-US" sz="2400" b="1" i="0" u="none" strike="noStrike" cap="none" normalizeH="0" baseline="0" dirty="0">
                          <a:ln>
                            <a:noFill/>
                          </a:ln>
                          <a:solidFill>
                            <a:schemeClr val="tx1"/>
                          </a:solidFill>
                          <a:effectLst/>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□□機能の利用能には、</a:t>
                      </a:r>
                      <a:r>
                        <a:rPr kumimoji="1" lang="en-US" altLang="ja-JP" sz="1200" b="0" i="0" u="none" strike="noStrike" cap="none" normalizeH="0" baseline="0" dirty="0">
                          <a:ln>
                            <a:noFill/>
                          </a:ln>
                          <a:solidFill>
                            <a:schemeClr val="tx1"/>
                          </a:solidFill>
                          <a:effectLst/>
                          <a:latin typeface="+mn-ea"/>
                          <a:ea typeface="+mn-ea"/>
                          <a:cs typeface="メイリオ" pitchFamily="50" charset="-128"/>
                        </a:rPr>
                        <a:t>PRO</a:t>
                      </a:r>
                      <a:r>
                        <a:rPr kumimoji="1" lang="ja-JP" altLang="en-US" sz="1200" b="0" i="0" u="none" strike="noStrike" cap="none" normalizeH="0" baseline="0" dirty="0">
                          <a:ln>
                            <a:noFill/>
                          </a:ln>
                          <a:solidFill>
                            <a:schemeClr val="tx1"/>
                          </a:solidFill>
                          <a:effectLst/>
                          <a:latin typeface="+mn-ea"/>
                          <a:ea typeface="+mn-ea"/>
                          <a:cs typeface="メイリオ" pitchFamily="50" charset="-128"/>
                        </a:rPr>
                        <a:t>またも</a:t>
                      </a:r>
                      <a:r>
                        <a:rPr kumimoji="1" lang="ja-JP" altLang="en-US" sz="1200" b="0" i="0" u="none" strike="noStrike" cap="none" normalizeH="0" baseline="0" dirty="0" err="1">
                          <a:ln>
                            <a:noFill/>
                          </a:ln>
                          <a:solidFill>
                            <a:schemeClr val="tx1"/>
                          </a:solidFill>
                          <a:effectLst/>
                          <a:latin typeface="+mn-ea"/>
                          <a:ea typeface="+mn-ea"/>
                          <a:cs typeface="メイリオ" pitchFamily="50" charset="-128"/>
                        </a:rPr>
                        <a:t>は</a:t>
                      </a:r>
                      <a:r>
                        <a:rPr kumimoji="1" lang="en-US" altLang="ja-JP" sz="1200" b="0" i="0" u="none" strike="noStrike" cap="none" normalizeH="0" baseline="0" dirty="0">
                          <a:ln>
                            <a:noFill/>
                          </a:ln>
                          <a:solidFill>
                            <a:schemeClr val="tx1"/>
                          </a:solidFill>
                          <a:effectLst/>
                          <a:latin typeface="+mn-ea"/>
                          <a:ea typeface="+mn-ea"/>
                          <a:cs typeface="メイリオ" pitchFamily="50" charset="-128"/>
                        </a:rPr>
                        <a:t>BUSINESS</a:t>
                      </a:r>
                      <a:r>
                        <a:rPr kumimoji="1" lang="ja-JP" altLang="en-US" sz="1200" b="0" i="0" u="none" strike="noStrike" cap="none" normalizeH="0" baseline="0" dirty="0">
                          <a:ln>
                            <a:noFill/>
                          </a:ln>
                          <a:solidFill>
                            <a:schemeClr val="tx1"/>
                          </a:solidFill>
                          <a:effectLst/>
                          <a:latin typeface="+mn-ea"/>
                          <a:ea typeface="+mn-ea"/>
                          <a:cs typeface="メイリオ" pitchFamily="50" charset="-128"/>
                        </a:rPr>
                        <a:t>プランを契約する必要あり。</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Freeform 5">
            <a:extLst>
              <a:ext uri="{FF2B5EF4-FFF2-40B4-BE49-F238E27FC236}">
                <a16:creationId xmlns:a16="http://schemas.microsoft.com/office/drawing/2014/main" id="{D7F0FB90-AD6B-412B-AD15-A9D61C52A5C8}"/>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225021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F085FE9-2DF6-4B02-9402-73E95D5A3062}"/>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60C6FA5C-B5DF-4B40-8F4D-C7BF2A98A993}"/>
              </a:ext>
            </a:extLst>
          </p:cNvPr>
          <p:cNvSpPr>
            <a:spLocks noGrp="1"/>
          </p:cNvSpPr>
          <p:nvPr>
            <p:ph type="sldNum" sz="quarter" idx="11"/>
          </p:nvPr>
        </p:nvSpPr>
        <p:spPr/>
        <p:txBody>
          <a:bodyPr/>
          <a:lstStyle/>
          <a:p>
            <a:fld id="{FB3508C7-2FE0-4945-9CBD-863E05F850D2}" type="slidenum">
              <a:rPr lang="ja-JP" altLang="en-US" smtClean="0"/>
              <a:pPr/>
              <a:t>33</a:t>
            </a:fld>
            <a:endParaRPr lang="ja-JP" altLang="en-US" dirty="0"/>
          </a:p>
        </p:txBody>
      </p:sp>
      <p:sp>
        <p:nvSpPr>
          <p:cNvPr id="4" name="タイトル 3">
            <a:extLst>
              <a:ext uri="{FF2B5EF4-FFF2-40B4-BE49-F238E27FC236}">
                <a16:creationId xmlns:a16="http://schemas.microsoft.com/office/drawing/2014/main" id="{17C1EA9E-972C-42B4-BC98-37AE3E98B75A}"/>
              </a:ext>
            </a:extLst>
          </p:cNvPr>
          <p:cNvSpPr>
            <a:spLocks noGrp="1"/>
          </p:cNvSpPr>
          <p:nvPr>
            <p:ph type="title"/>
          </p:nvPr>
        </p:nvSpPr>
        <p:spPr/>
        <p:txBody>
          <a:bodyPr/>
          <a:lstStyle/>
          <a:p>
            <a:r>
              <a:rPr kumimoji="1" lang="ja-JP" altLang="en-US" dirty="0"/>
              <a:t>○○ウェブサイト構築スケジュール</a:t>
            </a:r>
          </a:p>
        </p:txBody>
      </p:sp>
      <p:graphicFrame>
        <p:nvGraphicFramePr>
          <p:cNvPr id="5" name="表 4">
            <a:extLst>
              <a:ext uri="{FF2B5EF4-FFF2-40B4-BE49-F238E27FC236}">
                <a16:creationId xmlns:a16="http://schemas.microsoft.com/office/drawing/2014/main" id="{1260E5E8-5F51-4988-8F35-EFF387B8808C}"/>
              </a:ext>
            </a:extLst>
          </p:cNvPr>
          <p:cNvGraphicFramePr>
            <a:graphicFrameLocks noGrp="1"/>
          </p:cNvGraphicFramePr>
          <p:nvPr/>
        </p:nvGraphicFramePr>
        <p:xfrm>
          <a:off x="0" y="2528899"/>
          <a:ext cx="9906000" cy="3714877"/>
        </p:xfrm>
        <a:graphic>
          <a:graphicData uri="http://schemas.openxmlformats.org/drawingml/2006/table">
            <a:tbl>
              <a:tblPr firstRow="1" bandRow="1">
                <a:tableStyleId>{5C22544A-7EE6-4342-B048-85BDC9FD1C3A}</a:tableStyleId>
              </a:tblPr>
              <a:tblGrid>
                <a:gridCol w="1964668">
                  <a:extLst>
                    <a:ext uri="{9D8B030D-6E8A-4147-A177-3AD203B41FA5}">
                      <a16:colId xmlns:a16="http://schemas.microsoft.com/office/drawing/2014/main" val="20000"/>
                    </a:ext>
                  </a:extLst>
                </a:gridCol>
                <a:gridCol w="792088">
                  <a:extLst>
                    <a:ext uri="{9D8B030D-6E8A-4147-A177-3AD203B41FA5}">
                      <a16:colId xmlns:a16="http://schemas.microsoft.com/office/drawing/2014/main" val="4342051"/>
                    </a:ext>
                  </a:extLst>
                </a:gridCol>
                <a:gridCol w="792088">
                  <a:extLst>
                    <a:ext uri="{9D8B030D-6E8A-4147-A177-3AD203B41FA5}">
                      <a16:colId xmlns:a16="http://schemas.microsoft.com/office/drawing/2014/main" val="3978510402"/>
                    </a:ext>
                  </a:extLst>
                </a:gridCol>
                <a:gridCol w="792088">
                  <a:extLst>
                    <a:ext uri="{9D8B030D-6E8A-4147-A177-3AD203B41FA5}">
                      <a16:colId xmlns:a16="http://schemas.microsoft.com/office/drawing/2014/main" val="1513176230"/>
                    </a:ext>
                  </a:extLst>
                </a:gridCol>
                <a:gridCol w="792088">
                  <a:extLst>
                    <a:ext uri="{9D8B030D-6E8A-4147-A177-3AD203B41FA5}">
                      <a16:colId xmlns:a16="http://schemas.microsoft.com/office/drawing/2014/main" val="969251160"/>
                    </a:ext>
                  </a:extLst>
                </a:gridCol>
                <a:gridCol w="792088">
                  <a:extLst>
                    <a:ext uri="{9D8B030D-6E8A-4147-A177-3AD203B41FA5}">
                      <a16:colId xmlns:a16="http://schemas.microsoft.com/office/drawing/2014/main" val="2170130165"/>
                    </a:ext>
                  </a:extLst>
                </a:gridCol>
                <a:gridCol w="792088">
                  <a:extLst>
                    <a:ext uri="{9D8B030D-6E8A-4147-A177-3AD203B41FA5}">
                      <a16:colId xmlns:a16="http://schemas.microsoft.com/office/drawing/2014/main" val="1061865296"/>
                    </a:ext>
                  </a:extLst>
                </a:gridCol>
                <a:gridCol w="792088">
                  <a:extLst>
                    <a:ext uri="{9D8B030D-6E8A-4147-A177-3AD203B41FA5}">
                      <a16:colId xmlns:a16="http://schemas.microsoft.com/office/drawing/2014/main" val="3345810667"/>
                    </a:ext>
                  </a:extLst>
                </a:gridCol>
                <a:gridCol w="792088">
                  <a:extLst>
                    <a:ext uri="{9D8B030D-6E8A-4147-A177-3AD203B41FA5}">
                      <a16:colId xmlns:a16="http://schemas.microsoft.com/office/drawing/2014/main" val="1747378889"/>
                    </a:ext>
                  </a:extLst>
                </a:gridCol>
                <a:gridCol w="792088">
                  <a:extLst>
                    <a:ext uri="{9D8B030D-6E8A-4147-A177-3AD203B41FA5}">
                      <a16:colId xmlns:a16="http://schemas.microsoft.com/office/drawing/2014/main" val="2894446514"/>
                    </a:ext>
                  </a:extLst>
                </a:gridCol>
                <a:gridCol w="812540">
                  <a:extLst>
                    <a:ext uri="{9D8B030D-6E8A-4147-A177-3AD203B41FA5}">
                      <a16:colId xmlns:a16="http://schemas.microsoft.com/office/drawing/2014/main" val="2341232621"/>
                    </a:ext>
                  </a:extLst>
                </a:gridCol>
              </a:tblGrid>
              <a:tr h="336116">
                <a:tc>
                  <a:txBody>
                    <a:bodyPr/>
                    <a:lstStyle/>
                    <a:p>
                      <a:pPr algn="l"/>
                      <a:endParaRPr kumimoji="1" lang="ja-JP" altLang="en-US" sz="1400" b="1" dirty="0">
                        <a:solidFill>
                          <a:schemeClr val="tx1"/>
                        </a:solidFill>
                        <a:latin typeface="+mn-ea"/>
                        <a:ea typeface="+mn-ea"/>
                      </a:endParaRPr>
                    </a:p>
                  </a:txBody>
                  <a:tcPr marL="827999" marR="0" marT="72000" marB="54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solid"/>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20XX</a:t>
                      </a:r>
                      <a:r>
                        <a:rPr kumimoji="1" lang="ja-JP" altLang="en-US" sz="1400" b="1" dirty="0">
                          <a:solidFill>
                            <a:schemeClr val="tx1"/>
                          </a:solidFill>
                          <a:latin typeface="+mn-ea"/>
                          <a:ea typeface="+mn-ea"/>
                        </a:rPr>
                        <a:t>年</a:t>
                      </a:r>
                    </a:p>
                  </a:txBody>
                  <a:tcPr marL="0" marR="0" marT="72000" marB="54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solid"/>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138083060"/>
                  </a:ext>
                </a:extLst>
              </a:tr>
              <a:tr h="336116">
                <a:tc>
                  <a:txBody>
                    <a:bodyPr/>
                    <a:lstStyle/>
                    <a:p>
                      <a:pPr algn="l"/>
                      <a:endParaRPr kumimoji="1" lang="ja-JP" altLang="en-US" sz="1400" b="1" dirty="0">
                        <a:solidFill>
                          <a:schemeClr val="tx1"/>
                        </a:solidFill>
                        <a:latin typeface="+mn-ea"/>
                        <a:ea typeface="+mn-ea"/>
                      </a:endParaRPr>
                    </a:p>
                  </a:txBody>
                  <a:tcPr marL="827999" marR="0" marT="72000" marB="54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4</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5</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6</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7</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8</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9</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10</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11</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12</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739239"/>
                  </a:ext>
                </a:extLst>
              </a:tr>
              <a:tr h="954853">
                <a:tc>
                  <a:txBody>
                    <a:bodyPr/>
                    <a:lstStyle/>
                    <a:p>
                      <a:pPr algn="l"/>
                      <a:r>
                        <a:rPr kumimoji="1" lang="ja-JP" altLang="en-US" sz="1400" b="1">
                          <a:solidFill>
                            <a:schemeClr val="tx1"/>
                          </a:solidFill>
                          <a:latin typeface="+mn-ea"/>
                          <a:ea typeface="+mn-ea"/>
                        </a:rPr>
                        <a:t>自社</a:t>
                      </a:r>
                      <a:endParaRPr kumimoji="1" lang="ja-JP" altLang="en-US" sz="1400" b="1" dirty="0">
                        <a:solidFill>
                          <a:schemeClr val="tx1"/>
                        </a:solidFill>
                        <a:latin typeface="+mn-ea"/>
                        <a:ea typeface="+mn-ea"/>
                      </a:endParaRPr>
                    </a:p>
                  </a:txBody>
                  <a:tcPr marL="827999" marR="0" marT="3600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0"/>
                  </a:ext>
                </a:extLst>
              </a:tr>
              <a:tr h="1040652">
                <a:tc>
                  <a:txBody>
                    <a:bodyPr/>
                    <a:lstStyle/>
                    <a:p>
                      <a:pPr algn="l"/>
                      <a:r>
                        <a:rPr kumimoji="1" lang="ja-JP" altLang="en-US" sz="1400" b="1">
                          <a:solidFill>
                            <a:schemeClr val="tx2"/>
                          </a:solidFill>
                          <a:latin typeface="+mn-ea"/>
                          <a:ea typeface="+mn-ea"/>
                        </a:rPr>
                        <a:t>制作会社</a:t>
                      </a:r>
                      <a:endParaRPr kumimoji="1" lang="ja-JP" altLang="en-US" sz="1400" b="1" dirty="0">
                        <a:solidFill>
                          <a:schemeClr val="tx2"/>
                        </a:solidFill>
                        <a:latin typeface="+mn-ea"/>
                        <a:ea typeface="+mn-ea"/>
                      </a:endParaRPr>
                    </a:p>
                  </a:txBody>
                  <a:tcPr marL="827999" marR="0" marT="3600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extLst>
                  <a:ext uri="{0D108BD9-81ED-4DB2-BD59-A6C34878D82A}">
                    <a16:rowId xmlns:a16="http://schemas.microsoft.com/office/drawing/2014/main" val="1985642532"/>
                  </a:ext>
                </a:extLst>
              </a:tr>
              <a:tr h="1040652">
                <a:tc>
                  <a:txBody>
                    <a:bodyPr/>
                    <a:lstStyle/>
                    <a:p>
                      <a:pPr algn="l"/>
                      <a:r>
                        <a:rPr kumimoji="1" lang="ja-JP" altLang="en-US" sz="1400" b="1" dirty="0">
                          <a:solidFill>
                            <a:schemeClr val="accent3"/>
                          </a:solidFill>
                          <a:latin typeface="+mn-ea"/>
                          <a:ea typeface="+mn-ea"/>
                        </a:rPr>
                        <a:t>ライター</a:t>
                      </a:r>
                    </a:p>
                  </a:txBody>
                  <a:tcPr marL="827999" marR="0" marT="3600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3183747"/>
                  </a:ext>
                </a:extLst>
              </a:tr>
            </a:tbl>
          </a:graphicData>
        </a:graphic>
      </p:graphicFrame>
      <p:sp>
        <p:nvSpPr>
          <p:cNvPr id="6" name="ホームベース 4">
            <a:extLst>
              <a:ext uri="{FF2B5EF4-FFF2-40B4-BE49-F238E27FC236}">
                <a16:creationId xmlns:a16="http://schemas.microsoft.com/office/drawing/2014/main" id="{093C3EA4-931B-4C05-B740-F7556A1A7BBA}"/>
              </a:ext>
            </a:extLst>
          </p:cNvPr>
          <p:cNvSpPr/>
          <p:nvPr/>
        </p:nvSpPr>
        <p:spPr bwMode="auto">
          <a:xfrm>
            <a:off x="1964668" y="3399908"/>
            <a:ext cx="2363348" cy="641160"/>
          </a:xfrm>
          <a:prstGeom prst="homePlate">
            <a:avLst/>
          </a:prstGeom>
          <a:solidFill>
            <a:schemeClr val="bg1"/>
          </a:solidFill>
          <a:ln w="6350">
            <a:solidFill>
              <a:schemeClr val="tx1"/>
            </a:solidFill>
          </a:ln>
          <a:effectLst/>
        </p:spPr>
        <p:txBody>
          <a:bodyPr lIns="108000" tIns="108000" rIns="108000" bIns="90000" rtlCol="0" anchor="ctr">
            <a:noAutofit/>
          </a:bodyPr>
          <a:lstStyle/>
          <a:p>
            <a:pPr algn="ctr">
              <a:lnSpc>
                <a:spcPct val="120000"/>
              </a:lnSpc>
              <a:spcBef>
                <a:spcPct val="0"/>
              </a:spcBef>
            </a:pPr>
            <a:r>
              <a:rPr lang="ja-JP" altLang="en-US" sz="1200" b="1" dirty="0">
                <a:latin typeface="+mn-ea"/>
                <a:cs typeface="メイリオ" pitchFamily="50" charset="-128"/>
              </a:rPr>
              <a:t>コンテンツ原稿作成</a:t>
            </a:r>
            <a:endParaRPr kumimoji="1" lang="ja-JP" altLang="en-US" sz="1200" b="1" dirty="0">
              <a:latin typeface="+mn-ea"/>
              <a:cs typeface="メイリオ" pitchFamily="50" charset="-128"/>
            </a:endParaRPr>
          </a:p>
        </p:txBody>
      </p:sp>
      <p:sp>
        <p:nvSpPr>
          <p:cNvPr id="7" name="ホームベース 5">
            <a:extLst>
              <a:ext uri="{FF2B5EF4-FFF2-40B4-BE49-F238E27FC236}">
                <a16:creationId xmlns:a16="http://schemas.microsoft.com/office/drawing/2014/main" id="{A4C72BF1-414C-4573-AA86-F766D6409999}"/>
              </a:ext>
            </a:extLst>
          </p:cNvPr>
          <p:cNvSpPr/>
          <p:nvPr/>
        </p:nvSpPr>
        <p:spPr bwMode="auto">
          <a:xfrm>
            <a:off x="4328015" y="4365102"/>
            <a:ext cx="2282042" cy="643132"/>
          </a:xfrm>
          <a:prstGeom prst="homePlate">
            <a:avLst/>
          </a:prstGeom>
          <a:solidFill>
            <a:schemeClr val="bg1"/>
          </a:solidFill>
          <a:ln w="6350">
            <a:solidFill>
              <a:schemeClr val="tx2"/>
            </a:solidFill>
          </a:ln>
          <a:effectLst/>
        </p:spPr>
        <p:txBody>
          <a:bodyPr lIns="108000" tIns="108000" rIns="108000" bIns="90000" rtlCol="0" anchor="ctr">
            <a:noAutofit/>
          </a:bodyPr>
          <a:lstStyle/>
          <a:p>
            <a:pPr algn="ctr">
              <a:lnSpc>
                <a:spcPct val="120000"/>
              </a:lnSpc>
              <a:spcBef>
                <a:spcPct val="0"/>
              </a:spcBef>
            </a:pPr>
            <a:r>
              <a:rPr kumimoji="1" lang="en-US" altLang="ja-JP" sz="1200" b="1" dirty="0">
                <a:solidFill>
                  <a:schemeClr val="tx2"/>
                </a:solidFill>
                <a:latin typeface="+mn-ea"/>
                <a:cs typeface="メイリオ" pitchFamily="50" charset="-128"/>
              </a:rPr>
              <a:t>Web</a:t>
            </a:r>
            <a:r>
              <a:rPr kumimoji="1" lang="ja-JP" altLang="en-US" sz="1200" b="1" dirty="0">
                <a:solidFill>
                  <a:schemeClr val="tx2"/>
                </a:solidFill>
                <a:latin typeface="+mn-ea"/>
                <a:cs typeface="メイリオ" pitchFamily="50" charset="-128"/>
              </a:rPr>
              <a:t>デザイン＆</a:t>
            </a:r>
            <a:endParaRPr kumimoji="1" lang="en-US" altLang="ja-JP" sz="1200" b="1" dirty="0">
              <a:solidFill>
                <a:schemeClr val="tx2"/>
              </a:solidFill>
              <a:latin typeface="+mn-ea"/>
              <a:cs typeface="メイリオ" pitchFamily="50" charset="-128"/>
            </a:endParaRPr>
          </a:p>
          <a:p>
            <a:pPr algn="ctr">
              <a:lnSpc>
                <a:spcPct val="120000"/>
              </a:lnSpc>
              <a:spcBef>
                <a:spcPct val="0"/>
              </a:spcBef>
            </a:pPr>
            <a:r>
              <a:rPr lang="ja-JP" altLang="en-US" sz="1200" b="1" dirty="0">
                <a:solidFill>
                  <a:schemeClr val="tx2"/>
                </a:solidFill>
                <a:latin typeface="+mn-ea"/>
                <a:cs typeface="メイリオ" pitchFamily="50" charset="-128"/>
              </a:rPr>
              <a:t>コーディング</a:t>
            </a:r>
            <a:endParaRPr kumimoji="1" lang="ja-JP" altLang="en-US" sz="1200" b="1" dirty="0">
              <a:solidFill>
                <a:schemeClr val="tx2"/>
              </a:solidFill>
              <a:latin typeface="+mn-ea"/>
              <a:cs typeface="メイリオ" pitchFamily="50" charset="-128"/>
            </a:endParaRPr>
          </a:p>
        </p:txBody>
      </p:sp>
      <p:sp>
        <p:nvSpPr>
          <p:cNvPr id="8" name="ホームベース 6">
            <a:extLst>
              <a:ext uri="{FF2B5EF4-FFF2-40B4-BE49-F238E27FC236}">
                <a16:creationId xmlns:a16="http://schemas.microsoft.com/office/drawing/2014/main" id="{99B97243-71AE-4900-8A56-843C1F167692}"/>
              </a:ext>
            </a:extLst>
          </p:cNvPr>
          <p:cNvSpPr/>
          <p:nvPr/>
        </p:nvSpPr>
        <p:spPr bwMode="auto">
          <a:xfrm>
            <a:off x="6717197" y="5414160"/>
            <a:ext cx="1584176" cy="643132"/>
          </a:xfrm>
          <a:prstGeom prst="homePlate">
            <a:avLst/>
          </a:prstGeom>
          <a:solidFill>
            <a:schemeClr val="bg1"/>
          </a:solidFill>
          <a:ln w="6350">
            <a:solidFill>
              <a:schemeClr val="accent3"/>
            </a:solidFill>
          </a:ln>
          <a:effectLst/>
        </p:spPr>
        <p:txBody>
          <a:bodyPr lIns="72000" tIns="108000" rIns="72000" bIns="90000" rtlCol="0" anchor="ctr">
            <a:noAutofit/>
          </a:bodyPr>
          <a:lstStyle/>
          <a:p>
            <a:pPr algn="ctr">
              <a:lnSpc>
                <a:spcPct val="120000"/>
              </a:lnSpc>
              <a:spcBef>
                <a:spcPct val="0"/>
              </a:spcBef>
            </a:pPr>
            <a:r>
              <a:rPr kumimoji="1" lang="ja-JP" altLang="en-US" sz="1200" b="1" dirty="0">
                <a:solidFill>
                  <a:schemeClr val="accent3"/>
                </a:solidFill>
                <a:latin typeface="+mn-ea"/>
                <a:cs typeface="メイリオ" pitchFamily="50" charset="-128"/>
              </a:rPr>
              <a:t>顧客インタビュー</a:t>
            </a:r>
            <a:endParaRPr lang="en-US" altLang="ja-JP" sz="1200" b="1" dirty="0">
              <a:solidFill>
                <a:schemeClr val="accent3"/>
              </a:solidFill>
              <a:latin typeface="+mn-ea"/>
              <a:cs typeface="メイリオ" pitchFamily="50" charset="-128"/>
            </a:endParaRPr>
          </a:p>
          <a:p>
            <a:pPr algn="ctr">
              <a:lnSpc>
                <a:spcPct val="120000"/>
              </a:lnSpc>
              <a:spcBef>
                <a:spcPct val="0"/>
              </a:spcBef>
            </a:pPr>
            <a:r>
              <a:rPr kumimoji="1" lang="ja-JP" altLang="en-US" sz="1200" b="1" dirty="0">
                <a:solidFill>
                  <a:schemeClr val="accent3"/>
                </a:solidFill>
                <a:latin typeface="+mn-ea"/>
                <a:cs typeface="メイリオ" pitchFamily="50" charset="-128"/>
              </a:rPr>
              <a:t>＆</a:t>
            </a:r>
            <a:r>
              <a:rPr lang="ja-JP" altLang="en-US" sz="1200" b="1" dirty="0">
                <a:solidFill>
                  <a:schemeClr val="accent3"/>
                </a:solidFill>
                <a:latin typeface="+mn-ea"/>
                <a:cs typeface="メイリオ" pitchFamily="50" charset="-128"/>
              </a:rPr>
              <a:t>事例原稿作成</a:t>
            </a:r>
            <a:endParaRPr kumimoji="1" lang="ja-JP" altLang="en-US" sz="1200" b="1" dirty="0">
              <a:solidFill>
                <a:schemeClr val="accent3"/>
              </a:solidFill>
              <a:latin typeface="+mn-ea"/>
              <a:cs typeface="メイリオ" pitchFamily="50" charset="-128"/>
            </a:endParaRPr>
          </a:p>
        </p:txBody>
      </p:sp>
      <p:sp>
        <p:nvSpPr>
          <p:cNvPr id="9" name="ホームベース 7">
            <a:extLst>
              <a:ext uri="{FF2B5EF4-FFF2-40B4-BE49-F238E27FC236}">
                <a16:creationId xmlns:a16="http://schemas.microsoft.com/office/drawing/2014/main" id="{0F336408-E36C-41BD-A4BE-F40E7CE50C90}"/>
              </a:ext>
            </a:extLst>
          </p:cNvPr>
          <p:cNvSpPr/>
          <p:nvPr/>
        </p:nvSpPr>
        <p:spPr bwMode="auto">
          <a:xfrm>
            <a:off x="7509022" y="4365102"/>
            <a:ext cx="1481407" cy="643132"/>
          </a:xfrm>
          <a:prstGeom prst="homePlate">
            <a:avLst/>
          </a:prstGeom>
          <a:solidFill>
            <a:schemeClr val="bg1"/>
          </a:solidFill>
          <a:ln w="6350">
            <a:solidFill>
              <a:schemeClr val="tx2"/>
            </a:solidFill>
          </a:ln>
          <a:effectLst/>
        </p:spPr>
        <p:txBody>
          <a:bodyPr lIns="72000" tIns="108000" rIns="72000" bIns="90000" rtlCol="0" anchor="ctr">
            <a:noAutofit/>
          </a:bodyPr>
          <a:lstStyle/>
          <a:p>
            <a:pPr algn="ctr">
              <a:lnSpc>
                <a:spcPct val="120000"/>
              </a:lnSpc>
              <a:spcBef>
                <a:spcPct val="0"/>
              </a:spcBef>
            </a:pPr>
            <a:r>
              <a:rPr kumimoji="1" lang="ja-JP" altLang="en-US" sz="1200" b="1" dirty="0">
                <a:solidFill>
                  <a:schemeClr val="tx2"/>
                </a:solidFill>
                <a:latin typeface="+mn-ea"/>
                <a:cs typeface="メイリオ" pitchFamily="50" charset="-128"/>
              </a:rPr>
              <a:t>事例ページ作成</a:t>
            </a:r>
            <a:endParaRPr kumimoji="1" lang="en-US" altLang="ja-JP" sz="900" b="1" dirty="0">
              <a:solidFill>
                <a:schemeClr val="tx2"/>
              </a:solidFill>
              <a:latin typeface="+mn-ea"/>
              <a:cs typeface="メイリオ" pitchFamily="50" charset="-128"/>
            </a:endParaRPr>
          </a:p>
          <a:p>
            <a:pPr algn="ctr">
              <a:lnSpc>
                <a:spcPct val="120000"/>
              </a:lnSpc>
              <a:spcBef>
                <a:spcPct val="0"/>
              </a:spcBef>
            </a:pPr>
            <a:r>
              <a:rPr lang="ja-JP" altLang="en-US" sz="1200" b="1" dirty="0">
                <a:solidFill>
                  <a:schemeClr val="tx2"/>
                </a:solidFill>
                <a:latin typeface="+mn-ea"/>
                <a:cs typeface="メイリオ" pitchFamily="50" charset="-128"/>
              </a:rPr>
              <a:t>＆コーディング</a:t>
            </a:r>
            <a:endParaRPr kumimoji="1" lang="ja-JP" altLang="en-US" sz="1200" b="1" dirty="0">
              <a:solidFill>
                <a:schemeClr val="tx2"/>
              </a:solidFill>
              <a:latin typeface="+mn-ea"/>
              <a:cs typeface="メイリオ" pitchFamily="50" charset="-128"/>
            </a:endParaRPr>
          </a:p>
        </p:txBody>
      </p:sp>
      <p:sp>
        <p:nvSpPr>
          <p:cNvPr id="10" name="AutoShape 3">
            <a:extLst>
              <a:ext uri="{FF2B5EF4-FFF2-40B4-BE49-F238E27FC236}">
                <a16:creationId xmlns:a16="http://schemas.microsoft.com/office/drawing/2014/main" id="{40DA2923-2C3E-4437-A563-4FB16DBF2534}"/>
              </a:ext>
            </a:extLst>
          </p:cNvPr>
          <p:cNvSpPr>
            <a:spLocks noChangeArrowheads="1"/>
          </p:cNvSpPr>
          <p:nvPr/>
        </p:nvSpPr>
        <p:spPr bwMode="auto">
          <a:xfrm>
            <a:off x="812800" y="944724"/>
            <a:ext cx="8280399" cy="69942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30000"/>
              </a:lnSpc>
              <a:spcAft>
                <a:spcPts val="1200"/>
              </a:spcAft>
            </a:pPr>
            <a:r>
              <a:rPr lang="ja-JP" altLang="en-US" b="1" dirty="0">
                <a:latin typeface="メイリオ" pitchFamily="50" charset="-128"/>
                <a:ea typeface="メイリオ" pitchFamily="50" charset="-128"/>
                <a:cs typeface="メイリオ" pitchFamily="50" charset="-128"/>
              </a:rPr>
              <a:t>○○ウェブサイトは</a:t>
            </a:r>
            <a:r>
              <a:rPr lang="en-US" altLang="ja-JP" b="1" dirty="0">
                <a:latin typeface="メイリオ" pitchFamily="50" charset="-128"/>
                <a:ea typeface="メイリオ" pitchFamily="50" charset="-128"/>
                <a:cs typeface="メイリオ" pitchFamily="50" charset="-128"/>
              </a:rPr>
              <a:t>20XX</a:t>
            </a:r>
            <a:r>
              <a:rPr lang="ja-JP" altLang="en-US" b="1" dirty="0">
                <a:latin typeface="メイリオ" pitchFamily="50" charset="-128"/>
                <a:ea typeface="メイリオ" pitchFamily="50" charset="-128"/>
                <a:cs typeface="メイリオ" pitchFamily="50" charset="-128"/>
              </a:rPr>
              <a:t>年</a:t>
            </a:r>
            <a:r>
              <a:rPr lang="en-US" altLang="ja-JP" b="1" dirty="0">
                <a:latin typeface="メイリオ" pitchFamily="50" charset="-128"/>
                <a:ea typeface="メイリオ" pitchFamily="50" charset="-128"/>
                <a:cs typeface="メイリオ" pitchFamily="50" charset="-128"/>
              </a:rPr>
              <a:t>10</a:t>
            </a:r>
            <a:r>
              <a:rPr lang="ja-JP" altLang="en-US" b="1" dirty="0">
                <a:latin typeface="メイリオ" pitchFamily="50" charset="-128"/>
                <a:ea typeface="メイリオ" pitchFamily="50" charset="-128"/>
                <a:cs typeface="メイリオ" pitchFamily="50" charset="-128"/>
              </a:rPr>
              <a:t>月</a:t>
            </a:r>
            <a:r>
              <a:rPr lang="en-US" altLang="ja-JP" b="1" dirty="0">
                <a:latin typeface="メイリオ" pitchFamily="50" charset="-128"/>
                <a:ea typeface="メイリオ" pitchFamily="50" charset="-128"/>
                <a:cs typeface="メイリオ" pitchFamily="50" charset="-128"/>
              </a:rPr>
              <a:t>1</a:t>
            </a:r>
            <a:r>
              <a:rPr lang="ja-JP" altLang="en-US" b="1" dirty="0">
                <a:latin typeface="メイリオ" pitchFamily="50" charset="-128"/>
                <a:ea typeface="メイリオ" pitchFamily="50" charset="-128"/>
                <a:cs typeface="メイリオ" pitchFamily="50" charset="-128"/>
              </a:rPr>
              <a:t>日に必要最低限のコンテンツを整備して公開（第</a:t>
            </a:r>
            <a:r>
              <a:rPr lang="en-US" altLang="ja-JP" b="1" dirty="0">
                <a:latin typeface="メイリオ" pitchFamily="50" charset="-128"/>
                <a:ea typeface="メイリオ" pitchFamily="50" charset="-128"/>
                <a:cs typeface="メイリオ" pitchFamily="50" charset="-128"/>
              </a:rPr>
              <a:t>1</a:t>
            </a:r>
            <a:r>
              <a:rPr lang="ja-JP" altLang="en-US" b="1" dirty="0">
                <a:latin typeface="メイリオ" pitchFamily="50" charset="-128"/>
                <a:ea typeface="メイリオ" pitchFamily="50" charset="-128"/>
                <a:cs typeface="メイリオ" pitchFamily="50" charset="-128"/>
              </a:rPr>
              <a:t>弾</a:t>
            </a:r>
            <a:r>
              <a:rPr lang="ja-JP" altLang="en-US" b="1" dirty="0">
                <a:latin typeface="+mn-ea"/>
                <a:cs typeface="メイリオ" pitchFamily="50" charset="-128"/>
              </a:rPr>
              <a:t>公開</a:t>
            </a:r>
            <a:r>
              <a:rPr lang="ja-JP" altLang="en-US" b="1" dirty="0">
                <a:latin typeface="メイリオ" pitchFamily="50" charset="-128"/>
                <a:ea typeface="メイリオ" pitchFamily="50" charset="-128"/>
                <a:cs typeface="メイリオ" pitchFamily="50" charset="-128"/>
              </a:rPr>
              <a:t>）、下期は事例の収集に注力。完全公開は</a:t>
            </a:r>
            <a:r>
              <a:rPr lang="en-US" altLang="ja-JP" b="1" dirty="0">
                <a:latin typeface="メイリオ" pitchFamily="50" charset="-128"/>
                <a:ea typeface="メイリオ" pitchFamily="50" charset="-128"/>
                <a:cs typeface="メイリオ" pitchFamily="50" charset="-128"/>
              </a:rPr>
              <a:t>20XX</a:t>
            </a:r>
            <a:r>
              <a:rPr lang="ja-JP" altLang="en-US" b="1" dirty="0">
                <a:latin typeface="メイリオ" pitchFamily="50" charset="-128"/>
                <a:ea typeface="メイリオ" pitchFamily="50" charset="-128"/>
                <a:cs typeface="メイリオ" pitchFamily="50" charset="-128"/>
              </a:rPr>
              <a:t>年</a:t>
            </a:r>
            <a:r>
              <a:rPr lang="en-US" altLang="ja-JP" b="1" dirty="0">
                <a:latin typeface="メイリオ" pitchFamily="50" charset="-128"/>
                <a:ea typeface="メイリオ" pitchFamily="50" charset="-128"/>
                <a:cs typeface="メイリオ" pitchFamily="50" charset="-128"/>
              </a:rPr>
              <a:t>1</a:t>
            </a:r>
            <a:r>
              <a:rPr lang="ja-JP" altLang="en-US" b="1" dirty="0">
                <a:latin typeface="メイリオ" pitchFamily="50" charset="-128"/>
                <a:ea typeface="メイリオ" pitchFamily="50" charset="-128"/>
                <a:cs typeface="メイリオ" pitchFamily="50" charset="-128"/>
              </a:rPr>
              <a:t>月を予定。</a:t>
            </a:r>
          </a:p>
        </p:txBody>
      </p:sp>
      <p:sp>
        <p:nvSpPr>
          <p:cNvPr id="12" name="AutoShape 3">
            <a:extLst>
              <a:ext uri="{FF2B5EF4-FFF2-40B4-BE49-F238E27FC236}">
                <a16:creationId xmlns:a16="http://schemas.microsoft.com/office/drawing/2014/main" id="{D01BDE1F-7604-4A55-AB71-C0B42F535FDA}"/>
              </a:ext>
            </a:extLst>
          </p:cNvPr>
          <p:cNvSpPr>
            <a:spLocks noChangeArrowheads="1"/>
          </p:cNvSpPr>
          <p:nvPr/>
        </p:nvSpPr>
        <p:spPr bwMode="auto">
          <a:xfrm>
            <a:off x="5903490" y="3497012"/>
            <a:ext cx="1137742" cy="745339"/>
          </a:xfrm>
          <a:prstGeom prst="roundRect">
            <a:avLst>
              <a:gd name="adj" fmla="val 6420"/>
            </a:avLst>
          </a:prstGeom>
          <a:solidFill>
            <a:schemeClr val="tx2">
              <a:alpha val="80000"/>
            </a:schemeClr>
          </a:solidFill>
          <a:ln>
            <a:noFill/>
          </a:ln>
          <a:effectLst/>
        </p:spPr>
        <p:txBody>
          <a:bodyPr wrap="square" lIns="108000" tIns="72000" rIns="108000" bIns="90000" anchor="ctr" anchorCtr="0">
            <a:spAutoFit/>
          </a:bodyPr>
          <a:lstStyle/>
          <a:p>
            <a:pPr lvl="0" algn="ctr">
              <a:lnSpc>
                <a:spcPct val="120000"/>
              </a:lnSpc>
            </a:pPr>
            <a:r>
              <a:rPr lang="en-US" altLang="ja-JP" sz="1000" b="1" dirty="0">
                <a:solidFill>
                  <a:srgbClr val="FFFFFF"/>
                </a:solidFill>
                <a:latin typeface="+mn-ea"/>
                <a:cs typeface="メイリオ" pitchFamily="50" charset="-128"/>
              </a:rPr>
              <a:t>10/1</a:t>
            </a:r>
          </a:p>
          <a:p>
            <a:pPr lvl="0" algn="ctr">
              <a:lnSpc>
                <a:spcPct val="120000"/>
              </a:lnSpc>
            </a:pPr>
            <a:r>
              <a:rPr lang="en-US" altLang="ja-JP" sz="1000" b="1" dirty="0">
                <a:solidFill>
                  <a:srgbClr val="FFFFFF"/>
                </a:solidFill>
                <a:latin typeface="+mn-ea"/>
                <a:cs typeface="メイリオ" pitchFamily="50" charset="-128"/>
              </a:rPr>
              <a:t>Web</a:t>
            </a:r>
            <a:r>
              <a:rPr lang="ja-JP" altLang="en-US" sz="1000" b="1" dirty="0">
                <a:solidFill>
                  <a:srgbClr val="FFFFFF"/>
                </a:solidFill>
                <a:latin typeface="+mn-ea"/>
                <a:cs typeface="メイリオ" pitchFamily="50" charset="-128"/>
              </a:rPr>
              <a:t>サイト</a:t>
            </a:r>
            <a:endParaRPr lang="en-US" altLang="ja-JP" sz="1000" b="1" dirty="0">
              <a:solidFill>
                <a:srgbClr val="FFFFFF"/>
              </a:solidFill>
              <a:latin typeface="+mn-ea"/>
              <a:cs typeface="メイリオ" pitchFamily="50" charset="-128"/>
            </a:endParaRPr>
          </a:p>
          <a:p>
            <a:pPr lvl="0" algn="ctr">
              <a:lnSpc>
                <a:spcPct val="120000"/>
              </a:lnSpc>
            </a:pPr>
            <a:r>
              <a:rPr lang="ja-JP" altLang="en-US" sz="1000" b="1" dirty="0">
                <a:solidFill>
                  <a:srgbClr val="FFFFFF"/>
                </a:solidFill>
                <a:latin typeface="+mn-ea"/>
                <a:cs typeface="メイリオ" pitchFamily="50" charset="-128"/>
              </a:rPr>
              <a:t>第</a:t>
            </a:r>
            <a:r>
              <a:rPr lang="en-US" altLang="ja-JP" sz="1000" b="1" dirty="0">
                <a:solidFill>
                  <a:srgbClr val="FFFFFF"/>
                </a:solidFill>
                <a:latin typeface="+mn-ea"/>
                <a:cs typeface="メイリオ" pitchFamily="50" charset="-128"/>
              </a:rPr>
              <a:t>1</a:t>
            </a:r>
            <a:r>
              <a:rPr lang="ja-JP" altLang="en-US" sz="1000" b="1" dirty="0">
                <a:solidFill>
                  <a:srgbClr val="FFFFFF"/>
                </a:solidFill>
                <a:latin typeface="+mn-ea"/>
                <a:cs typeface="メイリオ" pitchFamily="50" charset="-128"/>
              </a:rPr>
              <a:t>弾公開</a:t>
            </a:r>
            <a:endParaRPr lang="en-US" altLang="ja-JP" sz="1000" b="1" dirty="0">
              <a:solidFill>
                <a:srgbClr val="FFFFFF"/>
              </a:solidFill>
              <a:latin typeface="+mn-ea"/>
              <a:cs typeface="メイリオ" pitchFamily="50" charset="-128"/>
            </a:endParaRPr>
          </a:p>
        </p:txBody>
      </p:sp>
      <p:sp>
        <p:nvSpPr>
          <p:cNvPr id="13" name="AutoShape 3">
            <a:extLst>
              <a:ext uri="{FF2B5EF4-FFF2-40B4-BE49-F238E27FC236}">
                <a16:creationId xmlns:a16="http://schemas.microsoft.com/office/drawing/2014/main" id="{0C52BE7F-B0FF-472A-ADEF-A2770DAC8F0F}"/>
              </a:ext>
            </a:extLst>
          </p:cNvPr>
          <p:cNvSpPr>
            <a:spLocks noChangeArrowheads="1"/>
          </p:cNvSpPr>
          <p:nvPr/>
        </p:nvSpPr>
        <p:spPr bwMode="auto">
          <a:xfrm>
            <a:off x="8301372" y="3497012"/>
            <a:ext cx="1137742" cy="745339"/>
          </a:xfrm>
          <a:prstGeom prst="roundRect">
            <a:avLst>
              <a:gd name="adj" fmla="val 6420"/>
            </a:avLst>
          </a:prstGeom>
          <a:solidFill>
            <a:schemeClr val="tx2">
              <a:alpha val="80000"/>
            </a:schemeClr>
          </a:solidFill>
          <a:ln>
            <a:noFill/>
          </a:ln>
          <a:effectLst/>
        </p:spPr>
        <p:txBody>
          <a:bodyPr wrap="square" lIns="108000" tIns="72000" rIns="108000" bIns="90000" anchor="ctr" anchorCtr="0">
            <a:spAutoFit/>
          </a:bodyPr>
          <a:lstStyle/>
          <a:p>
            <a:pPr lvl="0" algn="ctr">
              <a:lnSpc>
                <a:spcPct val="120000"/>
              </a:lnSpc>
            </a:pPr>
            <a:r>
              <a:rPr lang="en-US" altLang="ja-JP" sz="1000" b="1" dirty="0">
                <a:solidFill>
                  <a:srgbClr val="FFFFFF"/>
                </a:solidFill>
                <a:latin typeface="+mn-ea"/>
                <a:cs typeface="メイリオ" pitchFamily="50" charset="-128"/>
              </a:rPr>
              <a:t>2020</a:t>
            </a:r>
            <a:r>
              <a:rPr lang="ja-JP" altLang="en-US" sz="1000" b="1" dirty="0">
                <a:solidFill>
                  <a:srgbClr val="FFFFFF"/>
                </a:solidFill>
                <a:latin typeface="+mn-ea"/>
                <a:cs typeface="メイリオ" pitchFamily="50" charset="-128"/>
              </a:rPr>
              <a:t>年</a:t>
            </a:r>
            <a:r>
              <a:rPr lang="en-US" altLang="ja-JP" sz="1000" b="1" dirty="0">
                <a:solidFill>
                  <a:srgbClr val="FFFFFF"/>
                </a:solidFill>
                <a:latin typeface="+mn-ea"/>
                <a:cs typeface="メイリオ" pitchFamily="50" charset="-128"/>
              </a:rPr>
              <a:t>1</a:t>
            </a:r>
            <a:r>
              <a:rPr lang="ja-JP" altLang="en-US" sz="1000" b="1" dirty="0">
                <a:solidFill>
                  <a:srgbClr val="FFFFFF"/>
                </a:solidFill>
                <a:latin typeface="+mn-ea"/>
                <a:cs typeface="メイリオ" pitchFamily="50" charset="-128"/>
              </a:rPr>
              <a:t>月</a:t>
            </a:r>
            <a:endParaRPr lang="en-US" altLang="ja-JP" sz="1000" b="1" dirty="0">
              <a:solidFill>
                <a:srgbClr val="FFFFFF"/>
              </a:solidFill>
              <a:latin typeface="+mn-ea"/>
              <a:cs typeface="メイリオ" pitchFamily="50" charset="-128"/>
            </a:endParaRPr>
          </a:p>
          <a:p>
            <a:pPr lvl="0" algn="ctr">
              <a:lnSpc>
                <a:spcPct val="120000"/>
              </a:lnSpc>
            </a:pPr>
            <a:r>
              <a:rPr lang="en-US" altLang="ja-JP" sz="1000" b="1" dirty="0">
                <a:solidFill>
                  <a:srgbClr val="FFFFFF"/>
                </a:solidFill>
                <a:latin typeface="+mn-ea"/>
                <a:cs typeface="メイリオ" pitchFamily="50" charset="-128"/>
              </a:rPr>
              <a:t>Web</a:t>
            </a:r>
            <a:r>
              <a:rPr lang="ja-JP" altLang="en-US" sz="1000" b="1" dirty="0">
                <a:solidFill>
                  <a:srgbClr val="FFFFFF"/>
                </a:solidFill>
                <a:latin typeface="+mn-ea"/>
                <a:cs typeface="メイリオ" pitchFamily="50" charset="-128"/>
              </a:rPr>
              <a:t>サイト</a:t>
            </a:r>
            <a:endParaRPr lang="en-US" altLang="ja-JP" sz="1000" b="1" dirty="0">
              <a:solidFill>
                <a:srgbClr val="FFFFFF"/>
              </a:solidFill>
              <a:latin typeface="+mn-ea"/>
              <a:cs typeface="メイリオ" pitchFamily="50" charset="-128"/>
            </a:endParaRPr>
          </a:p>
          <a:p>
            <a:pPr lvl="0" algn="ctr">
              <a:lnSpc>
                <a:spcPct val="120000"/>
              </a:lnSpc>
            </a:pPr>
            <a:r>
              <a:rPr lang="ja-JP" altLang="en-US" sz="1000" b="1" dirty="0">
                <a:solidFill>
                  <a:srgbClr val="FFFFFF"/>
                </a:solidFill>
                <a:latin typeface="+mn-ea"/>
                <a:cs typeface="メイリオ" pitchFamily="50" charset="-128"/>
              </a:rPr>
              <a:t>完全公開</a:t>
            </a:r>
            <a:endParaRPr lang="en-US" altLang="ja-JP" sz="1000" b="1" dirty="0">
              <a:solidFill>
                <a:srgbClr val="FFFFFF"/>
              </a:solidFill>
              <a:latin typeface="+mn-ea"/>
              <a:cs typeface="メイリオ" pitchFamily="50" charset="-128"/>
            </a:endParaRPr>
          </a:p>
        </p:txBody>
      </p:sp>
      <p:sp>
        <p:nvSpPr>
          <p:cNvPr id="14" name="二等辺三角形 22">
            <a:extLst>
              <a:ext uri="{FF2B5EF4-FFF2-40B4-BE49-F238E27FC236}">
                <a16:creationId xmlns:a16="http://schemas.microsoft.com/office/drawing/2014/main" id="{49AA0739-566F-41E5-83B2-23F1265FACC6}"/>
              </a:ext>
            </a:extLst>
          </p:cNvPr>
          <p:cNvSpPr/>
          <p:nvPr/>
        </p:nvSpPr>
        <p:spPr bwMode="auto">
          <a:xfrm rot="10800000" flipH="1">
            <a:off x="6610058" y="4243155"/>
            <a:ext cx="229535" cy="117406"/>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5" name="二等辺三角形 22">
            <a:extLst>
              <a:ext uri="{FF2B5EF4-FFF2-40B4-BE49-F238E27FC236}">
                <a16:creationId xmlns:a16="http://schemas.microsoft.com/office/drawing/2014/main" id="{8F252263-AD36-4A7E-B627-C56A7D044A7D}"/>
              </a:ext>
            </a:extLst>
          </p:cNvPr>
          <p:cNvSpPr/>
          <p:nvPr/>
        </p:nvSpPr>
        <p:spPr bwMode="auto">
          <a:xfrm rot="10800000" flipH="1">
            <a:off x="8990429" y="4243155"/>
            <a:ext cx="229535" cy="117406"/>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6" name="Oval 15">
            <a:extLst>
              <a:ext uri="{FF2B5EF4-FFF2-40B4-BE49-F238E27FC236}">
                <a16:creationId xmlns:a16="http://schemas.microsoft.com/office/drawing/2014/main" id="{CAB795E0-8D9D-4550-A7C1-76CB45EE5263}"/>
              </a:ext>
            </a:extLst>
          </p:cNvPr>
          <p:cNvSpPr>
            <a:spLocks noChangeArrowheads="1"/>
          </p:cNvSpPr>
          <p:nvPr/>
        </p:nvSpPr>
        <p:spPr bwMode="auto">
          <a:xfrm>
            <a:off x="6536486" y="4501208"/>
            <a:ext cx="354955" cy="354955"/>
          </a:xfrm>
          <a:prstGeom prst="ellipse">
            <a:avLst/>
          </a:prstGeom>
          <a:solidFill>
            <a:schemeClr val="bg1"/>
          </a:solidFill>
          <a:ln w="69850">
            <a:solidFill>
              <a:schemeClr val="tx2"/>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17" name="Oval 15">
            <a:extLst>
              <a:ext uri="{FF2B5EF4-FFF2-40B4-BE49-F238E27FC236}">
                <a16:creationId xmlns:a16="http://schemas.microsoft.com/office/drawing/2014/main" id="{AAD9A577-5B36-40EF-8516-08206830C7F3}"/>
              </a:ext>
            </a:extLst>
          </p:cNvPr>
          <p:cNvSpPr>
            <a:spLocks noChangeArrowheads="1"/>
          </p:cNvSpPr>
          <p:nvPr/>
        </p:nvSpPr>
        <p:spPr bwMode="auto">
          <a:xfrm>
            <a:off x="8922434" y="4501208"/>
            <a:ext cx="354955" cy="354955"/>
          </a:xfrm>
          <a:prstGeom prst="ellipse">
            <a:avLst/>
          </a:prstGeom>
          <a:solidFill>
            <a:srgbClr val="FFFF00"/>
          </a:solidFill>
          <a:ln w="69850">
            <a:solidFill>
              <a:schemeClr val="tx2"/>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31" name="Freeform 5">
            <a:extLst>
              <a:ext uri="{FF2B5EF4-FFF2-40B4-BE49-F238E27FC236}">
                <a16:creationId xmlns:a16="http://schemas.microsoft.com/office/drawing/2014/main" id="{7BC4A311-8EA6-448A-B215-48C1ADA466F4}"/>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
        <p:nvSpPr>
          <p:cNvPr id="32" name="AutoShape 3">
            <a:extLst>
              <a:ext uri="{FF2B5EF4-FFF2-40B4-BE49-F238E27FC236}">
                <a16:creationId xmlns:a16="http://schemas.microsoft.com/office/drawing/2014/main" id="{D11FEBBD-0432-4677-B3FE-8887CE059D22}"/>
              </a:ext>
            </a:extLst>
          </p:cNvPr>
          <p:cNvSpPr>
            <a:spLocks noChangeArrowheads="1"/>
          </p:cNvSpPr>
          <p:nvPr/>
        </p:nvSpPr>
        <p:spPr bwMode="auto">
          <a:xfrm>
            <a:off x="3958645" y="1887644"/>
            <a:ext cx="198871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n-ea"/>
                <a:cs typeface="メイリオ" pitchFamily="50" charset="-128"/>
              </a:rPr>
              <a:t>スケジュール概要</a:t>
            </a:r>
          </a:p>
        </p:txBody>
      </p:sp>
    </p:spTree>
    <p:extLst>
      <p:ext uri="{BB962C8B-B14F-4D97-AF65-F5344CB8AC3E}">
        <p14:creationId xmlns:p14="http://schemas.microsoft.com/office/powerpoint/2010/main" val="1787491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54821FB-5502-440E-8372-50165D7F19B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2D32C11C-A8B9-451E-BEB0-D2BEDE7F5012}"/>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4" name="タイトル 3">
            <a:extLst>
              <a:ext uri="{FF2B5EF4-FFF2-40B4-BE49-F238E27FC236}">
                <a16:creationId xmlns:a16="http://schemas.microsoft.com/office/drawing/2014/main" id="{968D54FD-C92E-4692-A1E3-84240AFF8952}"/>
              </a:ext>
            </a:extLst>
          </p:cNvPr>
          <p:cNvSpPr>
            <a:spLocks noGrp="1"/>
          </p:cNvSpPr>
          <p:nvPr>
            <p:ph type="title"/>
          </p:nvPr>
        </p:nvSpPr>
        <p:spPr/>
        <p:txBody>
          <a:bodyPr/>
          <a:lstStyle/>
          <a:p>
            <a:r>
              <a:rPr kumimoji="1" lang="ja-JP" altLang="en-US" dirty="0"/>
              <a:t>電子書籍の認知率</a:t>
            </a:r>
          </a:p>
        </p:txBody>
      </p:sp>
      <p:sp>
        <p:nvSpPr>
          <p:cNvPr id="5" name="AutoShape 3">
            <a:extLst>
              <a:ext uri="{FF2B5EF4-FFF2-40B4-BE49-F238E27FC236}">
                <a16:creationId xmlns:a16="http://schemas.microsoft.com/office/drawing/2014/main" id="{7438C7C1-C97E-4474-BC3D-51BCCA0CCC4C}"/>
              </a:ext>
            </a:extLst>
          </p:cNvPr>
          <p:cNvSpPr>
            <a:spLocks noChangeArrowheads="1"/>
          </p:cNvSpPr>
          <p:nvPr/>
        </p:nvSpPr>
        <p:spPr bwMode="auto">
          <a:xfrm>
            <a:off x="812799" y="923672"/>
            <a:ext cx="8280399" cy="77713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en-US" altLang="ja-JP" sz="2000" dirty="0">
                <a:latin typeface="メイリオ" pitchFamily="50" charset="-128"/>
                <a:ea typeface="メイリオ" pitchFamily="50" charset="-128"/>
                <a:cs typeface="メイリオ" pitchFamily="50" charset="-128"/>
              </a:rPr>
              <a:t>20XX</a:t>
            </a:r>
            <a:r>
              <a:rPr lang="ja-JP" altLang="en-US" sz="2000" dirty="0">
                <a:latin typeface="メイリオ" pitchFamily="50" charset="-128"/>
                <a:ea typeface="メイリオ" pitchFamily="50" charset="-128"/>
                <a:cs typeface="メイリオ" pitchFamily="50" charset="-128"/>
              </a:rPr>
              <a:t>年、電子書籍の認知率は</a:t>
            </a:r>
            <a:r>
              <a:rPr lang="en-US" altLang="ja-JP" sz="2000" dirty="0">
                <a:latin typeface="メイリオ" pitchFamily="50" charset="-128"/>
                <a:ea typeface="メイリオ" pitchFamily="50" charset="-128"/>
                <a:cs typeface="メイリオ" pitchFamily="50" charset="-128"/>
              </a:rPr>
              <a:t>97.3%</a:t>
            </a:r>
            <a:r>
              <a:rPr lang="ja-JP" altLang="en-US" sz="2000" dirty="0" err="1">
                <a:latin typeface="メイリオ" pitchFamily="50" charset="-128"/>
                <a:ea typeface="メイリオ" pitchFamily="50" charset="-128"/>
                <a:cs typeface="メイリオ" pitchFamily="50" charset="-128"/>
              </a:rPr>
              <a:t>、</a:t>
            </a:r>
            <a:r>
              <a:rPr lang="ja-JP" altLang="en-US" sz="2000" dirty="0">
                <a:latin typeface="メイリオ" pitchFamily="50" charset="-128"/>
                <a:ea typeface="メイリオ" pitchFamily="50" charset="-128"/>
                <a:cs typeface="メイリオ" pitchFamily="50" charset="-128"/>
              </a:rPr>
              <a:t>また利用したことのある人の割合は</a:t>
            </a:r>
            <a:r>
              <a:rPr lang="en-US" altLang="ja-JP" sz="2000" dirty="0">
                <a:latin typeface="メイリオ" pitchFamily="50" charset="-128"/>
                <a:ea typeface="メイリオ" pitchFamily="50" charset="-128"/>
                <a:cs typeface="メイリオ" pitchFamily="50" charset="-128"/>
              </a:rPr>
              <a:t>68.6%</a:t>
            </a:r>
            <a:r>
              <a:rPr lang="ja-JP" altLang="en-US" sz="2000" dirty="0">
                <a:latin typeface="メイリオ" pitchFamily="50" charset="-128"/>
                <a:ea typeface="メイリオ" pitchFamily="50" charset="-128"/>
                <a:cs typeface="メイリオ" pitchFamily="50" charset="-128"/>
              </a:rPr>
              <a:t>となった。</a:t>
            </a:r>
          </a:p>
        </p:txBody>
      </p:sp>
      <p:sp>
        <p:nvSpPr>
          <p:cNvPr id="6" name="AutoShape 3">
            <a:extLst>
              <a:ext uri="{FF2B5EF4-FFF2-40B4-BE49-F238E27FC236}">
                <a16:creationId xmlns:a16="http://schemas.microsoft.com/office/drawing/2014/main" id="{7C5FA9FD-794E-4D50-BB95-7AF981391017}"/>
              </a:ext>
            </a:extLst>
          </p:cNvPr>
          <p:cNvSpPr>
            <a:spLocks noChangeArrowheads="1"/>
          </p:cNvSpPr>
          <p:nvPr/>
        </p:nvSpPr>
        <p:spPr bwMode="auto">
          <a:xfrm>
            <a:off x="3368824" y="1987304"/>
            <a:ext cx="3168352"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n-ea"/>
                <a:cs typeface="メイリオ" pitchFamily="50" charset="-128"/>
              </a:rPr>
              <a:t>電子書籍に関するアンケート結果</a:t>
            </a:r>
          </a:p>
        </p:txBody>
      </p:sp>
      <p:graphicFrame>
        <p:nvGraphicFramePr>
          <p:cNvPr id="7" name="グラフ 6">
            <a:extLst>
              <a:ext uri="{FF2B5EF4-FFF2-40B4-BE49-F238E27FC236}">
                <a16:creationId xmlns:a16="http://schemas.microsoft.com/office/drawing/2014/main" id="{59E4D348-D293-4BB2-AD11-DA256537C54D}"/>
              </a:ext>
            </a:extLst>
          </p:cNvPr>
          <p:cNvGraphicFramePr>
            <a:graphicFrameLocks/>
          </p:cNvGraphicFramePr>
          <p:nvPr>
            <p:extLst>
              <p:ext uri="{D42A27DB-BD31-4B8C-83A1-F6EECF244321}">
                <p14:modId xmlns:p14="http://schemas.microsoft.com/office/powerpoint/2010/main" val="610521916"/>
              </p:ext>
            </p:extLst>
          </p:nvPr>
        </p:nvGraphicFramePr>
        <p:xfrm>
          <a:off x="3209660" y="2886316"/>
          <a:ext cx="3486680" cy="345900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a:extLst>
              <a:ext uri="{FF2B5EF4-FFF2-40B4-BE49-F238E27FC236}">
                <a16:creationId xmlns:a16="http://schemas.microsoft.com/office/drawing/2014/main" id="{417804BF-6EB7-4AE4-B2B5-72D9D72A4CD2}"/>
              </a:ext>
            </a:extLst>
          </p:cNvPr>
          <p:cNvCxnSpPr/>
          <p:nvPr/>
        </p:nvCxnSpPr>
        <p:spPr>
          <a:xfrm>
            <a:off x="3728864" y="2895276"/>
            <a:ext cx="8280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D021CD2-93A7-41C5-8055-8827791084CA}"/>
              </a:ext>
            </a:extLst>
          </p:cNvPr>
          <p:cNvCxnSpPr/>
          <p:nvPr/>
        </p:nvCxnSpPr>
        <p:spPr>
          <a:xfrm>
            <a:off x="4556956" y="2895276"/>
            <a:ext cx="215664" cy="21566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utoShape 4">
            <a:extLst>
              <a:ext uri="{FF2B5EF4-FFF2-40B4-BE49-F238E27FC236}">
                <a16:creationId xmlns:a16="http://schemas.microsoft.com/office/drawing/2014/main" id="{055D3E7A-7A94-4F7F-B579-73F0411409B8}"/>
              </a:ext>
            </a:extLst>
          </p:cNvPr>
          <p:cNvSpPr>
            <a:spLocks noChangeArrowheads="1"/>
          </p:cNvSpPr>
          <p:nvPr/>
        </p:nvSpPr>
        <p:spPr bwMode="auto">
          <a:xfrm>
            <a:off x="1460612" y="2637066"/>
            <a:ext cx="2232248" cy="677108"/>
          </a:xfrm>
          <a:prstGeom prst="roundRect">
            <a:avLst>
              <a:gd name="adj" fmla="val 0"/>
            </a:avLst>
          </a:prstGeom>
          <a:noFill/>
          <a:ln>
            <a:noFill/>
          </a:ln>
          <a:effectLst/>
        </p:spPr>
        <p:txBody>
          <a:bodyPr wrap="square" lIns="0" tIns="0" rIns="0" bIns="0">
            <a:spAutoFit/>
          </a:bodyPr>
          <a:lstStyle/>
          <a:p>
            <a:pPr algn="r">
              <a:spcBef>
                <a:spcPct val="0"/>
              </a:spcBef>
            </a:pPr>
            <a:r>
              <a:rPr lang="ja-JP" altLang="en-US" sz="1600" dirty="0">
                <a:latin typeface="メイリオ" pitchFamily="50" charset="-128"/>
                <a:ea typeface="メイリオ" pitchFamily="50" charset="-128"/>
                <a:cs typeface="メイリオ" pitchFamily="50" charset="-128"/>
              </a:rPr>
              <a:t>電子書籍を知らない</a:t>
            </a:r>
            <a:endParaRPr lang="en-US" altLang="ja-JP" sz="1600" dirty="0">
              <a:latin typeface="メイリオ" pitchFamily="50" charset="-128"/>
              <a:ea typeface="メイリオ" pitchFamily="50" charset="-128"/>
              <a:cs typeface="メイリオ" pitchFamily="50" charset="-128"/>
            </a:endParaRPr>
          </a:p>
          <a:p>
            <a:pPr lvl="0" algn="r">
              <a:spcBef>
                <a:spcPct val="0"/>
              </a:spcBef>
            </a:pPr>
            <a:r>
              <a:rPr lang="en-US" altLang="ja-JP" sz="2800" b="1" dirty="0">
                <a:latin typeface="メイリオ" pitchFamily="50" charset="-128"/>
                <a:ea typeface="メイリオ" pitchFamily="50" charset="-128"/>
                <a:cs typeface="メイリオ" pitchFamily="50" charset="-128"/>
              </a:rPr>
              <a:t>2.7</a:t>
            </a:r>
            <a:r>
              <a:rPr lang="en-US" altLang="ja-JP" sz="1600" dirty="0">
                <a:latin typeface="メイリオ" pitchFamily="50" charset="-128"/>
                <a:ea typeface="メイリオ" pitchFamily="50" charset="-128"/>
                <a:cs typeface="メイリオ" pitchFamily="50" charset="-128"/>
              </a:rPr>
              <a:t>%</a:t>
            </a:r>
            <a:endParaRPr lang="ja-JP" altLang="en-US" sz="1600" dirty="0">
              <a:latin typeface="メイリオ" pitchFamily="50" charset="-128"/>
              <a:ea typeface="メイリオ" pitchFamily="50" charset="-128"/>
              <a:cs typeface="メイリオ" pitchFamily="50" charset="-128"/>
            </a:endParaRPr>
          </a:p>
        </p:txBody>
      </p:sp>
      <p:cxnSp>
        <p:nvCxnSpPr>
          <p:cNvPr id="12" name="直線コネクタ 11">
            <a:extLst>
              <a:ext uri="{FF2B5EF4-FFF2-40B4-BE49-F238E27FC236}">
                <a16:creationId xmlns:a16="http://schemas.microsoft.com/office/drawing/2014/main" id="{685C0F73-EA5F-44FA-B4CA-3C40974D4FEB}"/>
              </a:ext>
            </a:extLst>
          </p:cNvPr>
          <p:cNvCxnSpPr/>
          <p:nvPr/>
        </p:nvCxnSpPr>
        <p:spPr>
          <a:xfrm flipH="1">
            <a:off x="6257231" y="3531183"/>
            <a:ext cx="387598" cy="3875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utoShape 4">
            <a:extLst>
              <a:ext uri="{FF2B5EF4-FFF2-40B4-BE49-F238E27FC236}">
                <a16:creationId xmlns:a16="http://schemas.microsoft.com/office/drawing/2014/main" id="{B5A6046F-E312-4AA0-9FE6-46462B923604}"/>
              </a:ext>
            </a:extLst>
          </p:cNvPr>
          <p:cNvSpPr>
            <a:spLocks noChangeArrowheads="1"/>
          </p:cNvSpPr>
          <p:nvPr/>
        </p:nvSpPr>
        <p:spPr bwMode="auto">
          <a:xfrm>
            <a:off x="6716837" y="3204272"/>
            <a:ext cx="1728551" cy="578620"/>
          </a:xfrm>
          <a:prstGeom prst="roundRect">
            <a:avLst>
              <a:gd name="adj" fmla="val 0"/>
            </a:avLst>
          </a:prstGeom>
          <a:noFill/>
          <a:ln>
            <a:noFill/>
          </a:ln>
          <a:effectLst/>
        </p:spPr>
        <p:txBody>
          <a:bodyPr wrap="square" lIns="0" tIns="0" rIns="0" bIns="0">
            <a:spAutoFit/>
          </a:bodyPr>
          <a:lstStyle/>
          <a:p>
            <a:pPr>
              <a:lnSpc>
                <a:spcPct val="120000"/>
              </a:lnSpc>
              <a:spcBef>
                <a:spcPct val="0"/>
              </a:spcBef>
              <a:spcAft>
                <a:spcPts val="300"/>
              </a:spcAft>
            </a:pPr>
            <a:r>
              <a:rPr lang="ja-JP" altLang="en-US" sz="1600" dirty="0">
                <a:latin typeface="メイリオ" pitchFamily="50" charset="-128"/>
                <a:ea typeface="メイリオ" pitchFamily="50" charset="-128"/>
                <a:cs typeface="メイリオ" pitchFamily="50" charset="-128"/>
              </a:rPr>
              <a:t>電子書籍を読んだことがある</a:t>
            </a:r>
            <a:endParaRPr lang="en-US" altLang="ja-JP" sz="1600" dirty="0">
              <a:latin typeface="メイリオ" pitchFamily="50" charset="-128"/>
              <a:ea typeface="メイリオ" pitchFamily="50" charset="-128"/>
              <a:cs typeface="メイリオ" pitchFamily="50" charset="-128"/>
            </a:endParaRPr>
          </a:p>
        </p:txBody>
      </p:sp>
      <p:sp>
        <p:nvSpPr>
          <p:cNvPr id="14" name="AutoShape 4">
            <a:extLst>
              <a:ext uri="{FF2B5EF4-FFF2-40B4-BE49-F238E27FC236}">
                <a16:creationId xmlns:a16="http://schemas.microsoft.com/office/drawing/2014/main" id="{A85D60D7-8A34-4AAC-89B0-67F45B374BB9}"/>
              </a:ext>
            </a:extLst>
          </p:cNvPr>
          <p:cNvSpPr>
            <a:spLocks noChangeArrowheads="1"/>
          </p:cNvSpPr>
          <p:nvPr/>
        </p:nvSpPr>
        <p:spPr bwMode="auto">
          <a:xfrm>
            <a:off x="1496616" y="5023751"/>
            <a:ext cx="1692547" cy="578620"/>
          </a:xfrm>
          <a:prstGeom prst="roundRect">
            <a:avLst>
              <a:gd name="adj" fmla="val 0"/>
            </a:avLst>
          </a:prstGeom>
          <a:noFill/>
          <a:ln>
            <a:noFill/>
          </a:ln>
          <a:effectLst/>
        </p:spPr>
        <p:txBody>
          <a:bodyPr wrap="square" lIns="0" tIns="0" rIns="0" bIns="0">
            <a:spAutoFit/>
          </a:bodyPr>
          <a:lstStyle/>
          <a:p>
            <a:pPr>
              <a:lnSpc>
                <a:spcPct val="120000"/>
              </a:lnSpc>
              <a:spcBef>
                <a:spcPct val="0"/>
              </a:spcBef>
              <a:spcAft>
                <a:spcPts val="300"/>
              </a:spcAft>
            </a:pPr>
            <a:r>
              <a:rPr lang="ja-JP" altLang="en-US" sz="1600" dirty="0">
                <a:latin typeface="メイリオ" pitchFamily="50" charset="-128"/>
                <a:ea typeface="メイリオ" pitchFamily="50" charset="-128"/>
                <a:cs typeface="メイリオ" pitchFamily="50" charset="-128"/>
              </a:rPr>
              <a:t>電子書籍を読んだことはない</a:t>
            </a:r>
            <a:endParaRPr lang="en-US" altLang="ja-JP" sz="1600" dirty="0">
              <a:latin typeface="メイリオ" pitchFamily="50" charset="-128"/>
              <a:ea typeface="メイリオ" pitchFamily="50" charset="-128"/>
              <a:cs typeface="メイリオ" pitchFamily="50" charset="-128"/>
            </a:endParaRPr>
          </a:p>
        </p:txBody>
      </p:sp>
      <p:cxnSp>
        <p:nvCxnSpPr>
          <p:cNvPr id="15" name="直線コネクタ 14">
            <a:extLst>
              <a:ext uri="{FF2B5EF4-FFF2-40B4-BE49-F238E27FC236}">
                <a16:creationId xmlns:a16="http://schemas.microsoft.com/office/drawing/2014/main" id="{270B6451-1C4D-401F-9BD3-386CCC8661C0}"/>
              </a:ext>
            </a:extLst>
          </p:cNvPr>
          <p:cNvCxnSpPr/>
          <p:nvPr/>
        </p:nvCxnSpPr>
        <p:spPr>
          <a:xfrm flipH="1">
            <a:off x="3008783" y="4600149"/>
            <a:ext cx="387598" cy="3875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utoShape 4">
            <a:extLst>
              <a:ext uri="{FF2B5EF4-FFF2-40B4-BE49-F238E27FC236}">
                <a16:creationId xmlns:a16="http://schemas.microsoft.com/office/drawing/2014/main" id="{FBE7EB4E-67E0-44AF-BC35-1E6E4C3F2094}"/>
              </a:ext>
            </a:extLst>
          </p:cNvPr>
          <p:cNvSpPr>
            <a:spLocks noChangeArrowheads="1"/>
          </p:cNvSpPr>
          <p:nvPr/>
        </p:nvSpPr>
        <p:spPr bwMode="gray">
          <a:xfrm>
            <a:off x="4953001" y="4892722"/>
            <a:ext cx="1188132" cy="5663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3200" b="1" dirty="0">
                <a:solidFill>
                  <a:schemeClr val="bg1"/>
                </a:solidFill>
                <a:latin typeface="メイリオ" pitchFamily="50" charset="-128"/>
                <a:ea typeface="メイリオ" pitchFamily="50" charset="-128"/>
                <a:cs typeface="メイリオ" pitchFamily="50" charset="-128"/>
              </a:rPr>
              <a:t>68.6</a:t>
            </a:r>
            <a:r>
              <a:rPr lang="en-US" altLang="ja-JP" sz="1600" dirty="0">
                <a:solidFill>
                  <a:schemeClr val="bg1"/>
                </a:solidFill>
                <a:latin typeface="メイリオ" pitchFamily="50" charset="-128"/>
                <a:ea typeface="メイリオ" pitchFamily="50" charset="-128"/>
                <a:cs typeface="メイリオ" pitchFamily="50" charset="-128"/>
              </a:rPr>
              <a:t>%</a:t>
            </a:r>
            <a:endParaRPr lang="ja-JP" altLang="en-US" sz="1600" dirty="0">
              <a:solidFill>
                <a:schemeClr val="bg1"/>
              </a:solidFill>
              <a:latin typeface="メイリオ" pitchFamily="50" charset="-128"/>
              <a:ea typeface="メイリオ" pitchFamily="50" charset="-128"/>
              <a:cs typeface="メイリオ" pitchFamily="50" charset="-128"/>
            </a:endParaRPr>
          </a:p>
        </p:txBody>
      </p:sp>
      <p:sp>
        <p:nvSpPr>
          <p:cNvPr id="17" name="AutoShape 4">
            <a:extLst>
              <a:ext uri="{FF2B5EF4-FFF2-40B4-BE49-F238E27FC236}">
                <a16:creationId xmlns:a16="http://schemas.microsoft.com/office/drawing/2014/main" id="{AC9F3808-1602-4272-85D2-19E4322AAF06}"/>
              </a:ext>
            </a:extLst>
          </p:cNvPr>
          <p:cNvSpPr>
            <a:spLocks noChangeArrowheads="1"/>
          </p:cNvSpPr>
          <p:nvPr/>
        </p:nvSpPr>
        <p:spPr bwMode="gray">
          <a:xfrm>
            <a:off x="3620852" y="4013759"/>
            <a:ext cx="1188132" cy="5663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3200" b="1" dirty="0">
                <a:solidFill>
                  <a:schemeClr val="bg1"/>
                </a:solidFill>
                <a:latin typeface="メイリオ" pitchFamily="50" charset="-128"/>
                <a:ea typeface="メイリオ" pitchFamily="50" charset="-128"/>
                <a:cs typeface="メイリオ" pitchFamily="50" charset="-128"/>
              </a:rPr>
              <a:t>28.7</a:t>
            </a:r>
            <a:r>
              <a:rPr lang="en-US" altLang="ja-JP" sz="1600" dirty="0">
                <a:solidFill>
                  <a:schemeClr val="bg1"/>
                </a:solidFill>
                <a:latin typeface="メイリオ" pitchFamily="50" charset="-128"/>
                <a:ea typeface="メイリオ" pitchFamily="50" charset="-128"/>
                <a:cs typeface="メイリオ" pitchFamily="50" charset="-128"/>
              </a:rPr>
              <a:t>%</a:t>
            </a:r>
            <a:endParaRPr lang="ja-JP" altLang="en-US" sz="1600" dirty="0">
              <a:solidFill>
                <a:schemeClr val="bg1"/>
              </a:solidFill>
              <a:latin typeface="メイリオ" pitchFamily="50" charset="-128"/>
              <a:ea typeface="メイリオ" pitchFamily="50" charset="-128"/>
              <a:cs typeface="メイリオ" pitchFamily="50" charset="-128"/>
            </a:endParaRPr>
          </a:p>
        </p:txBody>
      </p:sp>
      <p:sp>
        <p:nvSpPr>
          <p:cNvPr id="18" name="Freeform 5">
            <a:extLst>
              <a:ext uri="{FF2B5EF4-FFF2-40B4-BE49-F238E27FC236}">
                <a16:creationId xmlns:a16="http://schemas.microsoft.com/office/drawing/2014/main" id="{94ADEFA2-B73E-4FEE-BF1F-A3250FE77FB5}"/>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315980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a:t> </a:t>
            </a:r>
          </a:p>
        </p:txBody>
      </p:sp>
      <p:sp>
        <p:nvSpPr>
          <p:cNvPr id="5" name="スライド番号プレースホルダー 4">
            <a:extLst>
              <a:ext uri="{FF2B5EF4-FFF2-40B4-BE49-F238E27FC236}">
                <a16:creationId xmlns:a16="http://schemas.microsoft.com/office/drawing/2014/main" id="{5052CE4C-C71D-48D3-8977-B333BE7008AB}"/>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grpSp>
        <p:nvGrpSpPr>
          <p:cNvPr id="52" name="グループ化 51">
            <a:extLst>
              <a:ext uri="{FF2B5EF4-FFF2-40B4-BE49-F238E27FC236}">
                <a16:creationId xmlns:a16="http://schemas.microsoft.com/office/drawing/2014/main" id="{1DB5BA44-B6CE-D14E-BBA4-B903E7914603}"/>
              </a:ext>
            </a:extLst>
          </p:cNvPr>
          <p:cNvGrpSpPr/>
          <p:nvPr/>
        </p:nvGrpSpPr>
        <p:grpSpPr>
          <a:xfrm>
            <a:off x="2616921" y="3133018"/>
            <a:ext cx="4676339" cy="328077"/>
            <a:chOff x="1630577" y="5391353"/>
            <a:chExt cx="4676339" cy="328077"/>
          </a:xfrm>
          <a:solidFill>
            <a:schemeClr val="bg1"/>
          </a:solidFill>
        </p:grpSpPr>
        <p:grpSp>
          <p:nvGrpSpPr>
            <p:cNvPr id="53" name="グループ化 52">
              <a:extLst>
                <a:ext uri="{FF2B5EF4-FFF2-40B4-BE49-F238E27FC236}">
                  <a16:creationId xmlns:a16="http://schemas.microsoft.com/office/drawing/2014/main" id="{C77B9D5D-2FC2-F242-BF80-55F265AE735D}"/>
                </a:ext>
              </a:extLst>
            </p:cNvPr>
            <p:cNvGrpSpPr/>
            <p:nvPr/>
          </p:nvGrpSpPr>
          <p:grpSpPr>
            <a:xfrm>
              <a:off x="1630577" y="5391353"/>
              <a:ext cx="2978809" cy="328077"/>
              <a:chOff x="4389519" y="2142121"/>
              <a:chExt cx="1357020" cy="149458"/>
            </a:xfrm>
            <a:grpFill/>
          </p:grpSpPr>
          <p:sp>
            <p:nvSpPr>
              <p:cNvPr id="87" name="Freeform 136">
                <a:extLst>
                  <a:ext uri="{FF2B5EF4-FFF2-40B4-BE49-F238E27FC236}">
                    <a16:creationId xmlns:a16="http://schemas.microsoft.com/office/drawing/2014/main" id="{B163671B-CFD7-4744-9F8A-A911A6AB029F}"/>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8" name="Freeform 137">
                <a:extLst>
                  <a:ext uri="{FF2B5EF4-FFF2-40B4-BE49-F238E27FC236}">
                    <a16:creationId xmlns:a16="http://schemas.microsoft.com/office/drawing/2014/main" id="{B2C56B09-BC60-0A48-B628-336EAF33C3E1}"/>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9" name="Freeform 138">
                <a:extLst>
                  <a:ext uri="{FF2B5EF4-FFF2-40B4-BE49-F238E27FC236}">
                    <a16:creationId xmlns:a16="http://schemas.microsoft.com/office/drawing/2014/main" id="{B61005FB-35EE-944D-8882-E6255C16EE5C}"/>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0" name="Freeform 139">
                <a:extLst>
                  <a:ext uri="{FF2B5EF4-FFF2-40B4-BE49-F238E27FC236}">
                    <a16:creationId xmlns:a16="http://schemas.microsoft.com/office/drawing/2014/main" id="{197722BA-AF42-D54A-923C-A079FA52688A}"/>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1" name="Freeform 140">
                <a:extLst>
                  <a:ext uri="{FF2B5EF4-FFF2-40B4-BE49-F238E27FC236}">
                    <a16:creationId xmlns:a16="http://schemas.microsoft.com/office/drawing/2014/main" id="{F329BC3A-C1A6-5C4B-98D6-EBB890E6EC86}"/>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2" name="Freeform 141">
                <a:extLst>
                  <a:ext uri="{FF2B5EF4-FFF2-40B4-BE49-F238E27FC236}">
                    <a16:creationId xmlns:a16="http://schemas.microsoft.com/office/drawing/2014/main" id="{B8BD4648-C1AD-7B47-A7DA-95C72FAD73E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3" name="Freeform 142">
                <a:extLst>
                  <a:ext uri="{FF2B5EF4-FFF2-40B4-BE49-F238E27FC236}">
                    <a16:creationId xmlns:a16="http://schemas.microsoft.com/office/drawing/2014/main" id="{C8154FF5-F741-7C4E-A7B0-551084749F60}"/>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4" name="Freeform 143">
                <a:extLst>
                  <a:ext uri="{FF2B5EF4-FFF2-40B4-BE49-F238E27FC236}">
                    <a16:creationId xmlns:a16="http://schemas.microsoft.com/office/drawing/2014/main" id="{56D2574B-1504-7940-A6CE-357691A40855}"/>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5" name="Freeform 144">
                <a:extLst>
                  <a:ext uri="{FF2B5EF4-FFF2-40B4-BE49-F238E27FC236}">
                    <a16:creationId xmlns:a16="http://schemas.microsoft.com/office/drawing/2014/main" id="{D39F2C25-B84A-4E45-8859-D27DE6BAD793}"/>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6" name="Freeform 145">
                <a:extLst>
                  <a:ext uri="{FF2B5EF4-FFF2-40B4-BE49-F238E27FC236}">
                    <a16:creationId xmlns:a16="http://schemas.microsoft.com/office/drawing/2014/main" id="{C6ED8DB2-763E-5545-ABFF-7B39367F68CC}"/>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7" name="Freeform 146">
                <a:extLst>
                  <a:ext uri="{FF2B5EF4-FFF2-40B4-BE49-F238E27FC236}">
                    <a16:creationId xmlns:a16="http://schemas.microsoft.com/office/drawing/2014/main" id="{66563405-8718-8044-ACB9-A92010401550}"/>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8" name="Freeform 147">
                <a:extLst>
                  <a:ext uri="{FF2B5EF4-FFF2-40B4-BE49-F238E27FC236}">
                    <a16:creationId xmlns:a16="http://schemas.microsoft.com/office/drawing/2014/main" id="{3B0DA441-FAE9-F746-AB02-BDD99ACAAAA3}"/>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54" name="グループ化 53">
              <a:extLst>
                <a:ext uri="{FF2B5EF4-FFF2-40B4-BE49-F238E27FC236}">
                  <a16:creationId xmlns:a16="http://schemas.microsoft.com/office/drawing/2014/main" id="{5D3A4CDA-CF9A-9342-A24A-A345C712F997}"/>
                </a:ext>
              </a:extLst>
            </p:cNvPr>
            <p:cNvGrpSpPr/>
            <p:nvPr/>
          </p:nvGrpSpPr>
          <p:grpSpPr>
            <a:xfrm>
              <a:off x="4772119" y="5391353"/>
              <a:ext cx="1534797" cy="328077"/>
              <a:chOff x="4709780" y="2337103"/>
              <a:chExt cx="699189" cy="149458"/>
            </a:xfrm>
            <a:grpFill/>
          </p:grpSpPr>
          <p:sp>
            <p:nvSpPr>
              <p:cNvPr id="81" name="Freeform 148">
                <a:extLst>
                  <a:ext uri="{FF2B5EF4-FFF2-40B4-BE49-F238E27FC236}">
                    <a16:creationId xmlns:a16="http://schemas.microsoft.com/office/drawing/2014/main" id="{D7964B58-D54A-1746-87C0-9CD44B7D209F}"/>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2" name="Freeform 149">
                <a:extLst>
                  <a:ext uri="{FF2B5EF4-FFF2-40B4-BE49-F238E27FC236}">
                    <a16:creationId xmlns:a16="http://schemas.microsoft.com/office/drawing/2014/main" id="{1ABCC9C8-6791-0849-AA8E-530771E1BA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3" name="Freeform 150">
                <a:extLst>
                  <a:ext uri="{FF2B5EF4-FFF2-40B4-BE49-F238E27FC236}">
                    <a16:creationId xmlns:a16="http://schemas.microsoft.com/office/drawing/2014/main" id="{69A9957F-F06A-3243-A45E-909CC7A44FC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4" name="Freeform 151">
                <a:extLst>
                  <a:ext uri="{FF2B5EF4-FFF2-40B4-BE49-F238E27FC236}">
                    <a16:creationId xmlns:a16="http://schemas.microsoft.com/office/drawing/2014/main" id="{5577DE5A-5DB5-6B43-AAC8-0E0901E28AE3}"/>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5" name="Freeform 152">
                <a:extLst>
                  <a:ext uri="{FF2B5EF4-FFF2-40B4-BE49-F238E27FC236}">
                    <a16:creationId xmlns:a16="http://schemas.microsoft.com/office/drawing/2014/main" id="{3EF37183-7C39-AD4D-B74A-FCCDE48BC758}"/>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6" name="Freeform 153">
                <a:extLst>
                  <a:ext uri="{FF2B5EF4-FFF2-40B4-BE49-F238E27FC236}">
                    <a16:creationId xmlns:a16="http://schemas.microsoft.com/office/drawing/2014/main" id="{8125F7DC-711D-3B4F-A315-330B0694288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99" name="グループ化 98">
            <a:extLst>
              <a:ext uri="{FF2B5EF4-FFF2-40B4-BE49-F238E27FC236}">
                <a16:creationId xmlns:a16="http://schemas.microsoft.com/office/drawing/2014/main" id="{5A1EA171-EAFD-DC42-AE96-863FA205C516}"/>
              </a:ext>
            </a:extLst>
          </p:cNvPr>
          <p:cNvGrpSpPr/>
          <p:nvPr/>
        </p:nvGrpSpPr>
        <p:grpSpPr>
          <a:xfrm>
            <a:off x="4214918" y="3661021"/>
            <a:ext cx="1476164" cy="128019"/>
            <a:chOff x="4160912" y="3661021"/>
            <a:chExt cx="1476164" cy="128019"/>
          </a:xfrm>
          <a:solidFill>
            <a:schemeClr val="bg1"/>
          </a:solidFill>
        </p:grpSpPr>
        <p:sp>
          <p:nvSpPr>
            <p:cNvPr id="100" name="Freeform 67">
              <a:extLst>
                <a:ext uri="{FF2B5EF4-FFF2-40B4-BE49-F238E27FC236}">
                  <a16:creationId xmlns:a16="http://schemas.microsoft.com/office/drawing/2014/main" id="{02DF5AE3-A4B6-AE48-B529-29BFFDA4B197}"/>
                </a:ext>
              </a:extLst>
            </p:cNvPr>
            <p:cNvSpPr>
              <a:spLocks/>
            </p:cNvSpPr>
            <p:nvPr/>
          </p:nvSpPr>
          <p:spPr bwMode="auto">
            <a:xfrm>
              <a:off x="4160912" y="366194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68">
              <a:extLst>
                <a:ext uri="{FF2B5EF4-FFF2-40B4-BE49-F238E27FC236}">
                  <a16:creationId xmlns:a16="http://schemas.microsoft.com/office/drawing/2014/main" id="{26FA7409-7725-4942-9F9B-A7923FCB634B}"/>
                </a:ext>
              </a:extLst>
            </p:cNvPr>
            <p:cNvSpPr>
              <a:spLocks/>
            </p:cNvSpPr>
            <p:nvPr/>
          </p:nvSpPr>
          <p:spPr bwMode="auto">
            <a:xfrm>
              <a:off x="4250432"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69">
              <a:extLst>
                <a:ext uri="{FF2B5EF4-FFF2-40B4-BE49-F238E27FC236}">
                  <a16:creationId xmlns:a16="http://schemas.microsoft.com/office/drawing/2014/main" id="{C3FD1E04-6713-9447-A579-80C0F7975761}"/>
                </a:ext>
              </a:extLst>
            </p:cNvPr>
            <p:cNvSpPr>
              <a:spLocks/>
            </p:cNvSpPr>
            <p:nvPr/>
          </p:nvSpPr>
          <p:spPr bwMode="auto">
            <a:xfrm>
              <a:off x="4298207"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0">
              <a:extLst>
                <a:ext uri="{FF2B5EF4-FFF2-40B4-BE49-F238E27FC236}">
                  <a16:creationId xmlns:a16="http://schemas.microsoft.com/office/drawing/2014/main" id="{79C5AC7B-1295-CA4E-83FA-EF4CF5CC2ABD}"/>
                </a:ext>
              </a:extLst>
            </p:cNvPr>
            <p:cNvSpPr>
              <a:spLocks noEditPoints="1"/>
            </p:cNvSpPr>
            <p:nvPr/>
          </p:nvSpPr>
          <p:spPr bwMode="auto">
            <a:xfrm>
              <a:off x="4342271" y="369070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1">
              <a:extLst>
                <a:ext uri="{FF2B5EF4-FFF2-40B4-BE49-F238E27FC236}">
                  <a16:creationId xmlns:a16="http://schemas.microsoft.com/office/drawing/2014/main" id="{1A6950CC-A33A-6A46-B996-AEBDA3D21510}"/>
                </a:ext>
              </a:extLst>
            </p:cNvPr>
            <p:cNvSpPr>
              <a:spLocks noEditPoints="1"/>
            </p:cNvSpPr>
            <p:nvPr/>
          </p:nvSpPr>
          <p:spPr bwMode="auto">
            <a:xfrm>
              <a:off x="4514594" y="369070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72">
              <a:extLst>
                <a:ext uri="{FF2B5EF4-FFF2-40B4-BE49-F238E27FC236}">
                  <a16:creationId xmlns:a16="http://schemas.microsoft.com/office/drawing/2014/main" id="{0FD90D19-AFE1-134C-9C4B-632BBB08191E}"/>
                </a:ext>
              </a:extLst>
            </p:cNvPr>
            <p:cNvSpPr>
              <a:spLocks/>
            </p:cNvSpPr>
            <p:nvPr/>
          </p:nvSpPr>
          <p:spPr bwMode="auto">
            <a:xfrm>
              <a:off x="4543352" y="366287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73">
              <a:extLst>
                <a:ext uri="{FF2B5EF4-FFF2-40B4-BE49-F238E27FC236}">
                  <a16:creationId xmlns:a16="http://schemas.microsoft.com/office/drawing/2014/main" id="{92AC5B72-12F9-8546-9187-6A5F18E5B5D9}"/>
                </a:ext>
              </a:extLst>
            </p:cNvPr>
            <p:cNvSpPr>
              <a:spLocks/>
            </p:cNvSpPr>
            <p:nvPr/>
          </p:nvSpPr>
          <p:spPr bwMode="auto">
            <a:xfrm>
              <a:off x="4593446" y="366287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4">
              <a:extLst>
                <a:ext uri="{FF2B5EF4-FFF2-40B4-BE49-F238E27FC236}">
                  <a16:creationId xmlns:a16="http://schemas.microsoft.com/office/drawing/2014/main" id="{F56C3B83-6664-0949-BB96-E784156D91E8}"/>
                </a:ext>
              </a:extLst>
            </p:cNvPr>
            <p:cNvSpPr>
              <a:spLocks noEditPoints="1"/>
            </p:cNvSpPr>
            <p:nvPr/>
          </p:nvSpPr>
          <p:spPr bwMode="auto">
            <a:xfrm>
              <a:off x="4650498" y="369070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75">
              <a:extLst>
                <a:ext uri="{FF2B5EF4-FFF2-40B4-BE49-F238E27FC236}">
                  <a16:creationId xmlns:a16="http://schemas.microsoft.com/office/drawing/2014/main" id="{92689D61-E381-F64F-BB53-83849831815B}"/>
                </a:ext>
              </a:extLst>
            </p:cNvPr>
            <p:cNvSpPr>
              <a:spLocks noEditPoints="1"/>
            </p:cNvSpPr>
            <p:nvPr/>
          </p:nvSpPr>
          <p:spPr bwMode="auto">
            <a:xfrm>
              <a:off x="4732133" y="369070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76">
              <a:extLst>
                <a:ext uri="{FF2B5EF4-FFF2-40B4-BE49-F238E27FC236}">
                  <a16:creationId xmlns:a16="http://schemas.microsoft.com/office/drawing/2014/main" id="{B1AEDD48-B652-B64F-AF5C-547282275D2E}"/>
                </a:ext>
              </a:extLst>
            </p:cNvPr>
            <p:cNvSpPr>
              <a:spLocks/>
            </p:cNvSpPr>
            <p:nvPr/>
          </p:nvSpPr>
          <p:spPr bwMode="auto">
            <a:xfrm>
              <a:off x="4817943"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77">
              <a:extLst>
                <a:ext uri="{FF2B5EF4-FFF2-40B4-BE49-F238E27FC236}">
                  <a16:creationId xmlns:a16="http://schemas.microsoft.com/office/drawing/2014/main" id="{A085DC4C-5844-3D48-B1D4-EE69BB00F924}"/>
                </a:ext>
              </a:extLst>
            </p:cNvPr>
            <p:cNvSpPr>
              <a:spLocks/>
            </p:cNvSpPr>
            <p:nvPr/>
          </p:nvSpPr>
          <p:spPr bwMode="auto">
            <a:xfrm>
              <a:off x="4869892" y="374033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78">
              <a:extLst>
                <a:ext uri="{FF2B5EF4-FFF2-40B4-BE49-F238E27FC236}">
                  <a16:creationId xmlns:a16="http://schemas.microsoft.com/office/drawing/2014/main" id="{D2AE76CF-E6FE-E24C-AD64-05FFA86C66A7}"/>
                </a:ext>
              </a:extLst>
            </p:cNvPr>
            <p:cNvSpPr>
              <a:spLocks noEditPoints="1"/>
            </p:cNvSpPr>
            <p:nvPr/>
          </p:nvSpPr>
          <p:spPr bwMode="auto">
            <a:xfrm>
              <a:off x="4907927" y="366194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79">
              <a:extLst>
                <a:ext uri="{FF2B5EF4-FFF2-40B4-BE49-F238E27FC236}">
                  <a16:creationId xmlns:a16="http://schemas.microsoft.com/office/drawing/2014/main" id="{9187A782-126B-DC4E-A771-343F64C950FF}"/>
                </a:ext>
              </a:extLst>
            </p:cNvPr>
            <p:cNvSpPr>
              <a:spLocks noEditPoints="1"/>
            </p:cNvSpPr>
            <p:nvPr/>
          </p:nvSpPr>
          <p:spPr bwMode="auto">
            <a:xfrm>
              <a:off x="4988170" y="369070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80">
              <a:extLst>
                <a:ext uri="{FF2B5EF4-FFF2-40B4-BE49-F238E27FC236}">
                  <a16:creationId xmlns:a16="http://schemas.microsoft.com/office/drawing/2014/main" id="{0290EB76-812A-9549-966B-E8B9036493E1}"/>
                </a:ext>
              </a:extLst>
            </p:cNvPr>
            <p:cNvSpPr>
              <a:spLocks/>
            </p:cNvSpPr>
            <p:nvPr/>
          </p:nvSpPr>
          <p:spPr bwMode="auto">
            <a:xfrm>
              <a:off x="506192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1">
              <a:extLst>
                <a:ext uri="{FF2B5EF4-FFF2-40B4-BE49-F238E27FC236}">
                  <a16:creationId xmlns:a16="http://schemas.microsoft.com/office/drawing/2014/main" id="{BF47AD40-B033-724B-9341-C79F7FBA7F7B}"/>
                </a:ext>
              </a:extLst>
            </p:cNvPr>
            <p:cNvSpPr>
              <a:spLocks noEditPoints="1"/>
            </p:cNvSpPr>
            <p:nvPr/>
          </p:nvSpPr>
          <p:spPr bwMode="auto">
            <a:xfrm>
              <a:off x="5120363" y="366102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82">
              <a:extLst>
                <a:ext uri="{FF2B5EF4-FFF2-40B4-BE49-F238E27FC236}">
                  <a16:creationId xmlns:a16="http://schemas.microsoft.com/office/drawing/2014/main" id="{DF23C770-5A6C-794B-BBC1-A570466CC351}"/>
                </a:ext>
              </a:extLst>
            </p:cNvPr>
            <p:cNvSpPr>
              <a:spLocks noEditPoints="1"/>
            </p:cNvSpPr>
            <p:nvPr/>
          </p:nvSpPr>
          <p:spPr bwMode="auto">
            <a:xfrm>
              <a:off x="5165355" y="369070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83">
              <a:extLst>
                <a:ext uri="{FF2B5EF4-FFF2-40B4-BE49-F238E27FC236}">
                  <a16:creationId xmlns:a16="http://schemas.microsoft.com/office/drawing/2014/main" id="{52A7C95F-99D5-8A48-A176-038FF2D4E798}"/>
                </a:ext>
              </a:extLst>
            </p:cNvPr>
            <p:cNvSpPr>
              <a:spLocks/>
            </p:cNvSpPr>
            <p:nvPr/>
          </p:nvSpPr>
          <p:spPr bwMode="auto">
            <a:xfrm>
              <a:off x="5234467" y="369070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84">
              <a:extLst>
                <a:ext uri="{FF2B5EF4-FFF2-40B4-BE49-F238E27FC236}">
                  <a16:creationId xmlns:a16="http://schemas.microsoft.com/office/drawing/2014/main" id="{F91FDD4E-FF07-2645-89DC-F29883B377F7}"/>
                </a:ext>
              </a:extLst>
            </p:cNvPr>
            <p:cNvSpPr>
              <a:spLocks noEditPoints="1"/>
            </p:cNvSpPr>
            <p:nvPr/>
          </p:nvSpPr>
          <p:spPr bwMode="auto">
            <a:xfrm>
              <a:off x="5318421" y="366380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85">
              <a:extLst>
                <a:ext uri="{FF2B5EF4-FFF2-40B4-BE49-F238E27FC236}">
                  <a16:creationId xmlns:a16="http://schemas.microsoft.com/office/drawing/2014/main" id="{50EC0224-496E-8146-B6DC-8309FA2222E1}"/>
                </a:ext>
              </a:extLst>
            </p:cNvPr>
            <p:cNvSpPr>
              <a:spLocks/>
            </p:cNvSpPr>
            <p:nvPr/>
          </p:nvSpPr>
          <p:spPr bwMode="auto">
            <a:xfrm>
              <a:off x="5398664" y="369070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86">
              <a:extLst>
                <a:ext uri="{FF2B5EF4-FFF2-40B4-BE49-F238E27FC236}">
                  <a16:creationId xmlns:a16="http://schemas.microsoft.com/office/drawing/2014/main" id="{AA8A4D1F-F032-F24B-B9FC-3D2189435DCE}"/>
                </a:ext>
              </a:extLst>
            </p:cNvPr>
            <p:cNvSpPr>
              <a:spLocks/>
            </p:cNvSpPr>
            <p:nvPr/>
          </p:nvSpPr>
          <p:spPr bwMode="auto">
            <a:xfrm>
              <a:off x="5487721" y="374033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87">
              <a:extLst>
                <a:ext uri="{FF2B5EF4-FFF2-40B4-BE49-F238E27FC236}">
                  <a16:creationId xmlns:a16="http://schemas.microsoft.com/office/drawing/2014/main" id="{4B9E92B4-DBF3-EA45-AFD4-F4BC16269E20}"/>
                </a:ext>
              </a:extLst>
            </p:cNvPr>
            <p:cNvSpPr>
              <a:spLocks noEditPoints="1"/>
            </p:cNvSpPr>
            <p:nvPr/>
          </p:nvSpPr>
          <p:spPr bwMode="auto">
            <a:xfrm>
              <a:off x="5506738" y="366102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88">
              <a:extLst>
                <a:ext uri="{FF2B5EF4-FFF2-40B4-BE49-F238E27FC236}">
                  <a16:creationId xmlns:a16="http://schemas.microsoft.com/office/drawing/2014/main" id="{E85FF6FF-BAEB-1643-A068-A74B8CCD3267}"/>
                </a:ext>
              </a:extLst>
            </p:cNvPr>
            <p:cNvSpPr>
              <a:spLocks noEditPoints="1"/>
            </p:cNvSpPr>
            <p:nvPr/>
          </p:nvSpPr>
          <p:spPr bwMode="auto">
            <a:xfrm>
              <a:off x="5563326" y="369070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80">
              <a:extLst>
                <a:ext uri="{FF2B5EF4-FFF2-40B4-BE49-F238E27FC236}">
                  <a16:creationId xmlns:a16="http://schemas.microsoft.com/office/drawing/2014/main" id="{61706E42-22E0-6846-A8CF-B0E5F6B04551}"/>
                </a:ext>
              </a:extLst>
            </p:cNvPr>
            <p:cNvSpPr>
              <a:spLocks/>
            </p:cNvSpPr>
            <p:nvPr/>
          </p:nvSpPr>
          <p:spPr bwMode="auto">
            <a:xfrm>
              <a:off x="443327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 name="フッター プレースホルダー 2">
            <a:extLst>
              <a:ext uri="{FF2B5EF4-FFF2-40B4-BE49-F238E27FC236}">
                <a16:creationId xmlns:a16="http://schemas.microsoft.com/office/drawing/2014/main" id="{E5088FCA-45BD-4AFB-BC45-AEC78B7C8155}"/>
              </a:ext>
            </a:extLst>
          </p:cNvPr>
          <p:cNvSpPr>
            <a:spLocks noGrp="1"/>
          </p:cNvSpPr>
          <p:nvPr>
            <p:ph type="ftr" sz="quarter" idx="10"/>
          </p:nvPr>
        </p:nvSpPr>
        <p:spPr/>
        <p:txBody>
          <a:bodyPr/>
          <a:lstStyle/>
          <a:p>
            <a:r>
              <a:rPr lang="en-US" altLang="ja-JP"/>
              <a:t>© Presentation Design</a:t>
            </a:r>
            <a:endParaRPr lang="ja-JP" altLang="en-US" dirty="0"/>
          </a:p>
        </p:txBody>
      </p:sp>
      <p:sp>
        <p:nvSpPr>
          <p:cNvPr id="51" name="AutoShape 3">
            <a:extLst>
              <a:ext uri="{FF2B5EF4-FFF2-40B4-BE49-F238E27FC236}">
                <a16:creationId xmlns:a16="http://schemas.microsoft.com/office/drawing/2014/main" id="{7D7B2809-B607-49BA-EA22-12E298CB8896}"/>
              </a:ext>
            </a:extLst>
          </p:cNvPr>
          <p:cNvSpPr>
            <a:spLocks noChangeArrowheads="1"/>
          </p:cNvSpPr>
          <p:nvPr/>
        </p:nvSpPr>
        <p:spPr bwMode="gray">
          <a:xfrm>
            <a:off x="812800" y="6455775"/>
            <a:ext cx="8280400" cy="14157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4300" indent="-114300" algn="ctr">
              <a:lnSpc>
                <a:spcPct val="120000"/>
              </a:lnSpc>
              <a:spcBef>
                <a:spcPct val="0"/>
              </a:spcBef>
              <a:buFont typeface="メイリオ" pitchFamily="50" charset="-128"/>
              <a:buChar char="＊"/>
            </a:pPr>
            <a:r>
              <a:rPr lang="ja-JP" altLang="en-US" sz="800" dirty="0">
                <a:solidFill>
                  <a:schemeClr val="bg1"/>
                </a:solidFill>
                <a:latin typeface="+mn-ea"/>
                <a:cs typeface="メイリオ" pitchFamily="50" charset="-128"/>
              </a:rPr>
              <a:t>本書に関する詳しい制限事項は「プレゼンデザイン」</a:t>
            </a:r>
            <a:r>
              <a:rPr lang="en-US" altLang="ja-JP" sz="800" dirty="0">
                <a:solidFill>
                  <a:schemeClr val="bg1"/>
                </a:solidFill>
                <a:latin typeface="+mn-ea"/>
                <a:cs typeface="メイリオ" pitchFamily="50" charset="-128"/>
              </a:rPr>
              <a:t>Web</a:t>
            </a:r>
            <a:r>
              <a:rPr lang="ja-JP" altLang="en-US" sz="800" dirty="0">
                <a:solidFill>
                  <a:schemeClr val="bg1"/>
                </a:solidFill>
                <a:latin typeface="+mn-ea"/>
                <a:cs typeface="メイリオ" pitchFamily="50" charset="-128"/>
              </a:rPr>
              <a:t>サイトの「利用規約（</a:t>
            </a:r>
            <a:r>
              <a:rPr lang="en-US" altLang="ja-JP" sz="800" dirty="0">
                <a:solidFill>
                  <a:schemeClr val="bg1"/>
                </a:solidFill>
                <a:latin typeface="+mn-ea"/>
                <a:cs typeface="メイリオ" pitchFamily="50" charset="-128"/>
              </a:rPr>
              <a:t>https://ppt.design4u.jp/terms/</a:t>
            </a:r>
            <a:r>
              <a:rPr lang="ja-JP" altLang="en-US" sz="800" dirty="0">
                <a:solidFill>
                  <a:schemeClr val="bg1"/>
                </a:solidFill>
                <a:latin typeface="+mn-ea"/>
                <a:cs typeface="メイリオ" pitchFamily="50" charset="-128"/>
              </a:rPr>
              <a:t>）」ページをご覧ください。</a:t>
            </a:r>
          </a:p>
        </p:txBody>
      </p:sp>
    </p:spTree>
    <p:extLst>
      <p:ext uri="{BB962C8B-B14F-4D97-AF65-F5344CB8AC3E}">
        <p14:creationId xmlns:p14="http://schemas.microsoft.com/office/powerpoint/2010/main" val="41859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8C7B86CF-E805-4421-9566-E7ED09D41F3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B0FEBC0-19F8-4EE3-8D28-9C3114BDE509}"/>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5" name="タイトル 4">
            <a:extLst>
              <a:ext uri="{FF2B5EF4-FFF2-40B4-BE49-F238E27FC236}">
                <a16:creationId xmlns:a16="http://schemas.microsoft.com/office/drawing/2014/main" id="{7330E5D3-FC9E-446D-B034-C2FC52845517}"/>
              </a:ext>
            </a:extLst>
          </p:cNvPr>
          <p:cNvSpPr>
            <a:spLocks noGrp="1"/>
          </p:cNvSpPr>
          <p:nvPr>
            <p:ph type="title"/>
          </p:nvPr>
        </p:nvSpPr>
        <p:spPr/>
        <p:txBody>
          <a:bodyPr/>
          <a:lstStyle/>
          <a:p>
            <a:r>
              <a:rPr lang="en-US" altLang="ja-JP" dirty="0"/>
              <a:t>1. </a:t>
            </a:r>
            <a:r>
              <a:rPr lang="ja-JP" altLang="en-US" dirty="0"/>
              <a:t>メッセージ</a:t>
            </a:r>
          </a:p>
        </p:txBody>
      </p:sp>
      <p:sp>
        <p:nvSpPr>
          <p:cNvPr id="6" name="AutoShape 3">
            <a:extLst>
              <a:ext uri="{FF2B5EF4-FFF2-40B4-BE49-F238E27FC236}">
                <a16:creationId xmlns:a16="http://schemas.microsoft.com/office/drawing/2014/main" id="{25671078-1CD6-40A6-9539-5C3A612D9B37}"/>
              </a:ext>
            </a:extLst>
          </p:cNvPr>
          <p:cNvSpPr>
            <a:spLocks noChangeArrowheads="1"/>
          </p:cNvSpPr>
          <p:nvPr/>
        </p:nvSpPr>
        <p:spPr bwMode="auto">
          <a:xfrm>
            <a:off x="813607" y="944724"/>
            <a:ext cx="8279593" cy="69942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dirty="0">
                <a:latin typeface="+mn-ea"/>
                <a:cs typeface="メイリオ" pitchFamily="50" charset="-128"/>
              </a:rPr>
              <a:t>メッセージメッセージメッセージメッセージメッセージメッセージメッセージメッセージメッセージメッセージメッセージメッセージ。</a:t>
            </a:r>
            <a:endParaRPr lang="en-US" altLang="ja-JP" dirty="0">
              <a:latin typeface="+mn-ea"/>
              <a:cs typeface="メイリオ" pitchFamily="50" charset="-128"/>
            </a:endParaRPr>
          </a:p>
        </p:txBody>
      </p:sp>
      <p:sp>
        <p:nvSpPr>
          <p:cNvPr id="7" name="AutoShape 3">
            <a:extLst>
              <a:ext uri="{FF2B5EF4-FFF2-40B4-BE49-F238E27FC236}">
                <a16:creationId xmlns:a16="http://schemas.microsoft.com/office/drawing/2014/main" id="{97E46481-21F1-4A04-A2AC-617DFB829EC1}"/>
              </a:ext>
            </a:extLst>
          </p:cNvPr>
          <p:cNvSpPr>
            <a:spLocks noChangeArrowheads="1"/>
          </p:cNvSpPr>
          <p:nvPr/>
        </p:nvSpPr>
        <p:spPr bwMode="auto">
          <a:xfrm>
            <a:off x="826356" y="2780928"/>
            <a:ext cx="8279593" cy="12187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10000"/>
              </a:lnSpc>
            </a:pPr>
            <a:r>
              <a:rPr lang="ja-JP" altLang="en-US" sz="3600" b="1" dirty="0">
                <a:solidFill>
                  <a:schemeClr val="tx2"/>
                </a:solidFill>
                <a:latin typeface="+mn-ea"/>
                <a:cs typeface="メイリオ" pitchFamily="50" charset="-128"/>
              </a:rPr>
              <a:t>メッセージメッセージメッセージ</a:t>
            </a:r>
            <a:endParaRPr lang="en-US" altLang="ja-JP" sz="3600" b="1" dirty="0">
              <a:solidFill>
                <a:schemeClr val="tx2"/>
              </a:solidFill>
              <a:latin typeface="+mn-ea"/>
              <a:cs typeface="メイリオ" pitchFamily="50" charset="-128"/>
            </a:endParaRPr>
          </a:p>
          <a:p>
            <a:pPr algn="ctr">
              <a:lnSpc>
                <a:spcPct val="110000"/>
              </a:lnSpc>
            </a:pPr>
            <a:r>
              <a:rPr lang="ja-JP" altLang="en-US" sz="3600" b="1" dirty="0">
                <a:solidFill>
                  <a:schemeClr val="tx2"/>
                </a:solidFill>
                <a:latin typeface="+mn-ea"/>
                <a:cs typeface="メイリオ" pitchFamily="50" charset="-128"/>
              </a:rPr>
              <a:t>メッセージメッセージ。</a:t>
            </a:r>
            <a:endParaRPr lang="en-US" altLang="ja-JP" sz="3600" b="1" dirty="0">
              <a:solidFill>
                <a:schemeClr val="tx2"/>
              </a:solidFill>
              <a:latin typeface="+mn-ea"/>
              <a:cs typeface="メイリオ" pitchFamily="50" charset="-128"/>
            </a:endParaRPr>
          </a:p>
        </p:txBody>
      </p:sp>
      <p:sp>
        <p:nvSpPr>
          <p:cNvPr id="8" name="AutoShape 3">
            <a:extLst>
              <a:ext uri="{FF2B5EF4-FFF2-40B4-BE49-F238E27FC236}">
                <a16:creationId xmlns:a16="http://schemas.microsoft.com/office/drawing/2014/main" id="{FF33AFC1-7765-439F-BB98-464760CFF8DE}"/>
              </a:ext>
            </a:extLst>
          </p:cNvPr>
          <p:cNvSpPr>
            <a:spLocks noChangeArrowheads="1"/>
          </p:cNvSpPr>
          <p:nvPr/>
        </p:nvSpPr>
        <p:spPr bwMode="auto">
          <a:xfrm>
            <a:off x="812800" y="5221623"/>
            <a:ext cx="8280399" cy="763661"/>
          </a:xfrm>
          <a:prstGeom prst="roundRect">
            <a:avLst>
              <a:gd name="adj" fmla="val 9261"/>
            </a:avLst>
          </a:prstGeom>
          <a:solidFill>
            <a:schemeClr val="tx2"/>
          </a:solidFill>
          <a:ln>
            <a:noFill/>
          </a:ln>
          <a:effectLst/>
        </p:spPr>
        <p:txBody>
          <a:bodyPr wrap="square" lIns="180000" tIns="144000" rIns="180000" bIns="108000" anchor="ctr" anchorCtr="0">
            <a:spAutoFit/>
          </a:bodyPr>
          <a:lstStyle/>
          <a:p>
            <a:pPr algn="ctr">
              <a:lnSpc>
                <a:spcPct val="110000"/>
              </a:lnSpc>
            </a:pPr>
            <a:r>
              <a:rPr lang="ja-JP" altLang="en-US" sz="2800" dirty="0">
                <a:solidFill>
                  <a:schemeClr val="bg1"/>
                </a:solidFill>
                <a:latin typeface="+mn-ea"/>
                <a:cs typeface="メイリオ" pitchFamily="50" charset="-128"/>
              </a:rPr>
              <a:t>メッセージメッセージメッセージ。</a:t>
            </a:r>
            <a:endParaRPr lang="en-US" altLang="ja-JP" sz="2800" dirty="0">
              <a:solidFill>
                <a:schemeClr val="bg1"/>
              </a:solidFill>
              <a:latin typeface="+mn-ea"/>
              <a:cs typeface="メイリオ" pitchFamily="50" charset="-128"/>
            </a:endParaRPr>
          </a:p>
        </p:txBody>
      </p:sp>
    </p:spTree>
    <p:extLst>
      <p:ext uri="{BB962C8B-B14F-4D97-AF65-F5344CB8AC3E}">
        <p14:creationId xmlns:p14="http://schemas.microsoft.com/office/powerpoint/2010/main" val="50306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B3A33FE-FD08-446E-A073-7ED5EF98C64B}"/>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BA5FA3A-2BFB-417E-B5D7-CF768EC1B6C5}"/>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sp>
        <p:nvSpPr>
          <p:cNvPr id="4" name="タイトル 3">
            <a:extLst>
              <a:ext uri="{FF2B5EF4-FFF2-40B4-BE49-F238E27FC236}">
                <a16:creationId xmlns:a16="http://schemas.microsoft.com/office/drawing/2014/main" id="{94199E93-7606-4F52-91BA-0A9F30B68326}"/>
              </a:ext>
            </a:extLst>
          </p:cNvPr>
          <p:cNvSpPr>
            <a:spLocks noGrp="1"/>
          </p:cNvSpPr>
          <p:nvPr>
            <p:ph type="title"/>
          </p:nvPr>
        </p:nvSpPr>
        <p:spPr/>
        <p:txBody>
          <a:bodyPr/>
          <a:lstStyle/>
          <a:p>
            <a:r>
              <a:rPr kumimoji="1" lang="en-US" altLang="ja-JP" dirty="0"/>
              <a:t>2. </a:t>
            </a:r>
            <a:r>
              <a:rPr kumimoji="1" lang="ja-JP" altLang="en-US" dirty="0"/>
              <a:t>タイトル・見出し、本文 </a:t>
            </a:r>
            <a:r>
              <a:rPr kumimoji="1" lang="en-US" altLang="ja-JP" dirty="0"/>
              <a:t>A</a:t>
            </a:r>
            <a:endParaRPr kumimoji="1" lang="ja-JP" altLang="en-US" dirty="0"/>
          </a:p>
        </p:txBody>
      </p:sp>
      <p:sp>
        <p:nvSpPr>
          <p:cNvPr id="5" name="AutoShape 3">
            <a:extLst>
              <a:ext uri="{FF2B5EF4-FFF2-40B4-BE49-F238E27FC236}">
                <a16:creationId xmlns:a16="http://schemas.microsoft.com/office/drawing/2014/main" id="{F657D233-26DC-4943-B646-28608B34C8AA}"/>
              </a:ext>
            </a:extLst>
          </p:cNvPr>
          <p:cNvSpPr>
            <a:spLocks noChangeArrowheads="1"/>
          </p:cNvSpPr>
          <p:nvPr/>
        </p:nvSpPr>
        <p:spPr bwMode="auto">
          <a:xfrm>
            <a:off x="812802" y="1808820"/>
            <a:ext cx="3852861" cy="328397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Bef>
                <a:spcPts val="2400"/>
              </a:spcBef>
              <a:spcAft>
                <a:spcPts val="1200"/>
              </a:spcAft>
            </a:pPr>
            <a:r>
              <a:rPr lang="ja-JP" altLang="en-US" sz="2400" b="1" dirty="0">
                <a:solidFill>
                  <a:schemeClr val="tx2"/>
                </a:solidFill>
                <a:latin typeface="+mj-ea"/>
                <a:ea typeface="+mj-ea"/>
                <a:cs typeface="メイリオ" pitchFamily="50" charset="-128"/>
              </a:rPr>
              <a:t>見出し</a:t>
            </a:r>
            <a:r>
              <a:rPr lang="ja-JP" altLang="en-US" sz="2400" dirty="0">
                <a:solidFill>
                  <a:schemeClr val="tx2"/>
                </a:solidFill>
                <a:latin typeface="+mj-ea"/>
                <a:ea typeface="+mj-ea"/>
                <a:cs typeface="メイリオ" pitchFamily="50" charset="-128"/>
              </a:rPr>
              <a:t>（</a:t>
            </a:r>
            <a:r>
              <a:rPr lang="ja-JP" altLang="en-US" sz="2400" b="1" dirty="0">
                <a:solidFill>
                  <a:schemeClr val="tx2"/>
                </a:solidFill>
                <a:latin typeface="+mj-ea"/>
                <a:ea typeface="+mj-ea"/>
                <a:cs typeface="メイリオ" pitchFamily="50" charset="-128"/>
              </a:rPr>
              <a:t>レベル</a:t>
            </a:r>
            <a:r>
              <a:rPr lang="en-US" altLang="ja-JP" sz="2400" b="1" dirty="0">
                <a:solidFill>
                  <a:schemeClr val="tx2"/>
                </a:solidFill>
                <a:latin typeface="+mj-ea"/>
                <a:ea typeface="+mj-ea"/>
                <a:cs typeface="メイリオ" pitchFamily="50" charset="-128"/>
              </a:rPr>
              <a:t>1</a:t>
            </a:r>
            <a:r>
              <a:rPr lang="ja-JP" altLang="en-US" sz="2400" dirty="0">
                <a:solidFill>
                  <a:schemeClr val="tx2"/>
                </a:solidFill>
                <a:latin typeface="+mj-ea"/>
                <a:ea typeface="+mj-ea"/>
                <a:cs typeface="メイリオ" pitchFamily="50" charset="-128"/>
              </a:rPr>
              <a:t>）</a:t>
            </a:r>
            <a:endParaRPr lang="en-US" altLang="ja-JP" sz="2400" dirty="0">
              <a:solidFill>
                <a:schemeClr val="tx2"/>
              </a:solidFill>
              <a:latin typeface="+mj-ea"/>
              <a:ea typeface="+mj-ea"/>
              <a:cs typeface="メイリオ" pitchFamily="50" charset="-128"/>
            </a:endParaRPr>
          </a:p>
          <a:p>
            <a:pPr lvl="0"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a:p>
            <a:pPr lvl="0">
              <a:lnSpc>
                <a:spcPct val="130000"/>
              </a:lnSpc>
              <a:spcBef>
                <a:spcPts val="1200"/>
              </a:spcBef>
              <a:spcAft>
                <a:spcPts val="1200"/>
              </a:spcAft>
            </a:pPr>
            <a:r>
              <a:rPr lang="ja-JP" altLang="en-US" b="1" dirty="0">
                <a:solidFill>
                  <a:schemeClr val="tx2"/>
                </a:solidFill>
                <a:latin typeface="+mj-ea"/>
                <a:ea typeface="+mj-ea"/>
                <a:cs typeface="メイリオ" pitchFamily="50" charset="-128"/>
              </a:rPr>
              <a:t>▍</a:t>
            </a:r>
            <a:r>
              <a:rPr lang="ja-JP" altLang="en-US" b="1" dirty="0">
                <a:latin typeface="+mj-ea"/>
                <a:ea typeface="+mj-ea"/>
                <a:cs typeface="メイリオ" pitchFamily="50" charset="-128"/>
              </a:rPr>
              <a:t>見出し</a:t>
            </a:r>
            <a:r>
              <a:rPr lang="ja-JP" altLang="en-US" dirty="0">
                <a:latin typeface="+mj-ea"/>
                <a:ea typeface="+mj-ea"/>
                <a:cs typeface="メイリオ" pitchFamily="50" charset="-128"/>
              </a:rPr>
              <a:t>（</a:t>
            </a:r>
            <a:r>
              <a:rPr lang="ja-JP" altLang="en-US" b="1" dirty="0">
                <a:latin typeface="+mj-ea"/>
                <a:ea typeface="+mj-ea"/>
                <a:cs typeface="メイリオ" pitchFamily="50" charset="-128"/>
              </a:rPr>
              <a:t>レベル</a:t>
            </a:r>
            <a:r>
              <a:rPr lang="en-US" altLang="ja-JP" b="1" dirty="0">
                <a:latin typeface="+mj-ea"/>
                <a:ea typeface="+mj-ea"/>
                <a:cs typeface="メイリオ" pitchFamily="50" charset="-128"/>
              </a:rPr>
              <a:t>2</a:t>
            </a:r>
            <a:r>
              <a:rPr lang="ja-JP" altLang="en-US" dirty="0">
                <a:latin typeface="+mj-ea"/>
                <a:ea typeface="+mj-ea"/>
                <a:cs typeface="メイリオ" pitchFamily="50" charset="-128"/>
              </a:rPr>
              <a:t>）</a:t>
            </a:r>
            <a:endParaRPr lang="en-US" altLang="ja-JP" dirty="0">
              <a:latin typeface="+mj-ea"/>
              <a:ea typeface="+mj-ea"/>
              <a:cs typeface="メイリオ" pitchFamily="50" charset="-128"/>
            </a:endParaRPr>
          </a:p>
          <a:p>
            <a:pPr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7C8AA66B-2500-4B66-911E-9562340ADAAF}"/>
              </a:ext>
            </a:extLst>
          </p:cNvPr>
          <p:cNvSpPr>
            <a:spLocks noChangeArrowheads="1"/>
          </p:cNvSpPr>
          <p:nvPr/>
        </p:nvSpPr>
        <p:spPr bwMode="auto">
          <a:xfrm>
            <a:off x="5240339" y="1808820"/>
            <a:ext cx="3852861" cy="328397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Bef>
                <a:spcPts val="2400"/>
              </a:spcBef>
              <a:spcAft>
                <a:spcPts val="1200"/>
              </a:spcAft>
            </a:pPr>
            <a:r>
              <a:rPr lang="ja-JP" altLang="en-US" sz="2400" b="1" dirty="0">
                <a:solidFill>
                  <a:schemeClr val="tx2"/>
                </a:solidFill>
                <a:latin typeface="游ゴシック" panose="020B0400000000000000" pitchFamily="50" charset="-128"/>
                <a:ea typeface="游ゴシック" panose="020B0400000000000000" pitchFamily="50" charset="-128"/>
                <a:cs typeface="メイリオ" pitchFamily="50" charset="-128"/>
              </a:rPr>
              <a:t>▍</a:t>
            </a:r>
            <a:r>
              <a:rPr lang="ja-JP" altLang="en-US" sz="2400" b="1" dirty="0">
                <a:latin typeface="+mj-ea"/>
                <a:ea typeface="+mj-ea"/>
                <a:cs typeface="メイリオ" pitchFamily="50" charset="-128"/>
              </a:rPr>
              <a:t>見出し</a:t>
            </a:r>
            <a:r>
              <a:rPr lang="ja-JP" altLang="en-US" sz="2400" dirty="0">
                <a:latin typeface="+mj-ea"/>
                <a:ea typeface="+mj-ea"/>
                <a:cs typeface="メイリオ" pitchFamily="50" charset="-128"/>
              </a:rPr>
              <a:t>（</a:t>
            </a:r>
            <a:r>
              <a:rPr lang="ja-JP" altLang="en-US" sz="2400" b="1" dirty="0">
                <a:latin typeface="+mj-ea"/>
                <a:ea typeface="+mj-ea"/>
                <a:cs typeface="メイリオ" pitchFamily="50" charset="-128"/>
              </a:rPr>
              <a:t>レベル</a:t>
            </a:r>
            <a:r>
              <a:rPr lang="en-US" altLang="ja-JP" sz="2400" b="1" dirty="0">
                <a:latin typeface="+mj-ea"/>
                <a:ea typeface="+mj-ea"/>
                <a:cs typeface="メイリオ" pitchFamily="50" charset="-128"/>
              </a:rPr>
              <a:t>1</a:t>
            </a:r>
            <a:r>
              <a:rPr lang="ja-JP" altLang="en-US" sz="2400" dirty="0">
                <a:latin typeface="+mj-ea"/>
                <a:ea typeface="+mj-ea"/>
                <a:cs typeface="メイリオ" pitchFamily="50" charset="-128"/>
              </a:rPr>
              <a:t>）</a:t>
            </a:r>
            <a:endParaRPr lang="en-US" altLang="ja-JP" sz="2400" dirty="0">
              <a:latin typeface="+mj-ea"/>
              <a:ea typeface="+mj-ea"/>
              <a:cs typeface="メイリオ" pitchFamily="50" charset="-128"/>
            </a:endParaRPr>
          </a:p>
          <a:p>
            <a:pPr lvl="0"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a:p>
            <a:pPr lvl="0">
              <a:lnSpc>
                <a:spcPct val="130000"/>
              </a:lnSpc>
              <a:spcBef>
                <a:spcPts val="1200"/>
              </a:spcBef>
              <a:spcAft>
                <a:spcPts val="1200"/>
              </a:spcAft>
            </a:pPr>
            <a:r>
              <a:rPr lang="ja-JP" altLang="en-US" b="1" dirty="0">
                <a:solidFill>
                  <a:schemeClr val="tx2"/>
                </a:solidFill>
                <a:latin typeface="+mj-ea"/>
                <a:ea typeface="+mj-ea"/>
                <a:cs typeface="メイリオ" pitchFamily="50" charset="-128"/>
              </a:rPr>
              <a:t>見出し</a:t>
            </a:r>
            <a:r>
              <a:rPr lang="ja-JP" altLang="en-US" dirty="0">
                <a:solidFill>
                  <a:schemeClr val="tx2"/>
                </a:solidFill>
                <a:latin typeface="+mj-ea"/>
                <a:ea typeface="+mj-ea"/>
                <a:cs typeface="メイリオ" pitchFamily="50" charset="-128"/>
              </a:rPr>
              <a:t>（</a:t>
            </a:r>
            <a:r>
              <a:rPr lang="ja-JP" altLang="en-US" b="1" dirty="0">
                <a:solidFill>
                  <a:schemeClr val="tx2"/>
                </a:solidFill>
                <a:latin typeface="+mj-ea"/>
                <a:ea typeface="+mj-ea"/>
                <a:cs typeface="メイリオ" pitchFamily="50" charset="-128"/>
              </a:rPr>
              <a:t>レベル</a:t>
            </a:r>
            <a:r>
              <a:rPr lang="en-US" altLang="ja-JP" b="1" dirty="0">
                <a:solidFill>
                  <a:schemeClr val="tx2"/>
                </a:solidFill>
                <a:latin typeface="+mj-ea"/>
                <a:ea typeface="+mj-ea"/>
                <a:cs typeface="メイリオ" pitchFamily="50" charset="-128"/>
              </a:rPr>
              <a:t>2</a:t>
            </a:r>
            <a:r>
              <a:rPr lang="ja-JP" altLang="en-US" dirty="0">
                <a:solidFill>
                  <a:schemeClr val="tx2"/>
                </a:solidFill>
                <a:latin typeface="+mj-ea"/>
                <a:ea typeface="+mj-ea"/>
                <a:cs typeface="メイリオ" pitchFamily="50" charset="-128"/>
              </a:rPr>
              <a:t>）</a:t>
            </a:r>
            <a:endParaRPr lang="en-US" altLang="ja-JP" dirty="0">
              <a:solidFill>
                <a:schemeClr val="tx2"/>
              </a:solidFill>
              <a:latin typeface="+mj-ea"/>
              <a:ea typeface="+mj-ea"/>
              <a:cs typeface="メイリオ" pitchFamily="50" charset="-128"/>
            </a:endParaRPr>
          </a:p>
          <a:p>
            <a:pPr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p:txBody>
      </p:sp>
    </p:spTree>
    <p:extLst>
      <p:ext uri="{BB962C8B-B14F-4D97-AF65-F5344CB8AC3E}">
        <p14:creationId xmlns:p14="http://schemas.microsoft.com/office/powerpoint/2010/main" val="323937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F6E4115-81F9-4F22-9227-13479B913A4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FD43F066-BA18-462C-A45C-440B104B412F}"/>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4" name="タイトル 3">
            <a:extLst>
              <a:ext uri="{FF2B5EF4-FFF2-40B4-BE49-F238E27FC236}">
                <a16:creationId xmlns:a16="http://schemas.microsoft.com/office/drawing/2014/main" id="{735664D3-C2D2-4028-8424-CEDEF457802B}"/>
              </a:ext>
            </a:extLst>
          </p:cNvPr>
          <p:cNvSpPr>
            <a:spLocks noGrp="1"/>
          </p:cNvSpPr>
          <p:nvPr>
            <p:ph type="title"/>
          </p:nvPr>
        </p:nvSpPr>
        <p:spPr/>
        <p:txBody>
          <a:bodyPr/>
          <a:lstStyle/>
          <a:p>
            <a:r>
              <a:rPr kumimoji="1" lang="en-US" altLang="ja-JP" dirty="0"/>
              <a:t>2. </a:t>
            </a:r>
            <a:r>
              <a:rPr kumimoji="1" lang="ja-JP" altLang="en-US" dirty="0"/>
              <a:t>タイトル・見出し、本文 </a:t>
            </a:r>
            <a:r>
              <a:rPr kumimoji="1" lang="en-US" altLang="ja-JP" dirty="0"/>
              <a:t>B</a:t>
            </a:r>
            <a:endParaRPr kumimoji="1" lang="ja-JP" altLang="en-US" dirty="0"/>
          </a:p>
        </p:txBody>
      </p:sp>
      <p:graphicFrame>
        <p:nvGraphicFramePr>
          <p:cNvPr id="5" name="Group 55">
            <a:extLst>
              <a:ext uri="{FF2B5EF4-FFF2-40B4-BE49-F238E27FC236}">
                <a16:creationId xmlns:a16="http://schemas.microsoft.com/office/drawing/2014/main" id="{E2EE21E3-5782-4FA4-8C8D-7996DAA54DD2}"/>
              </a:ext>
            </a:extLst>
          </p:cNvPr>
          <p:cNvGraphicFramePr>
            <a:graphicFrameLocks noGrp="1"/>
          </p:cNvGraphicFramePr>
          <p:nvPr>
            <p:extLst>
              <p:ext uri="{D42A27DB-BD31-4B8C-83A1-F6EECF244321}">
                <p14:modId xmlns:p14="http://schemas.microsoft.com/office/powerpoint/2010/main" val="3207822278"/>
              </p:ext>
            </p:extLst>
          </p:nvPr>
        </p:nvGraphicFramePr>
        <p:xfrm>
          <a:off x="2108993" y="2024844"/>
          <a:ext cx="5688013" cy="1126032"/>
        </p:xfrm>
        <a:graphic>
          <a:graphicData uri="http://schemas.openxmlformats.org/drawingml/2006/table">
            <a:tbl>
              <a:tblPr/>
              <a:tblGrid>
                <a:gridCol w="5688013">
                  <a:extLst>
                    <a:ext uri="{9D8B030D-6E8A-4147-A177-3AD203B41FA5}">
                      <a16:colId xmlns:a16="http://schemas.microsoft.com/office/drawing/2014/main" val="20000"/>
                    </a:ext>
                  </a:extLst>
                </a:gridCol>
              </a:tblGrid>
              <a:tr h="0">
                <a:tc>
                  <a:txBody>
                    <a:bodyPr/>
                    <a:lstStyle/>
                    <a:p>
                      <a:pPr lvl="0">
                        <a:lnSpc>
                          <a:spcPct val="110000"/>
                        </a:lnSpc>
                        <a:defRPr/>
                      </a:pPr>
                      <a:r>
                        <a:rPr lang="ja-JP" altLang="en-US" sz="2400" b="1" dirty="0">
                          <a:solidFill>
                            <a:schemeClr val="tx2"/>
                          </a:solidFill>
                          <a:cs typeface="メイリオ" pitchFamily="50" charset="-128"/>
                        </a:rPr>
                        <a:t>タイトル・見出し</a:t>
                      </a:r>
                    </a:p>
                  </a:txBody>
                  <a:tcPr marL="0" marR="0" marT="0" marB="10800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024">
                <a:tc>
                  <a:txBody>
                    <a:bodyPr/>
                    <a:lstStyle/>
                    <a:p>
                      <a:pPr lvl="0" algn="just">
                        <a:lnSpc>
                          <a:spcPct val="130000"/>
                        </a:lnSpc>
                        <a:spcAft>
                          <a:spcPts val="1200"/>
                        </a:spcAft>
                        <a:defRPr/>
                      </a:pPr>
                      <a:r>
                        <a:rPr lang="ja-JP" altLang="en-US" sz="1600" dirty="0">
                          <a:solidFill>
                            <a:schemeClr val="tx1"/>
                          </a:solidFill>
                        </a:rPr>
                        <a:t>本文本文本文本文本文本文本文本文本文本文本文本文本文本文本文本文本文本文本文本文</a:t>
                      </a: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a:t>
                      </a:r>
                      <a:r>
                        <a:rPr lang="ja-JP" altLang="en-US" sz="1600" dirty="0">
                          <a:solidFill>
                            <a:schemeClr val="tx1"/>
                          </a:solidFill>
                        </a:rPr>
                        <a:t>。</a:t>
                      </a:r>
                      <a:endParaRPr lang="en-US" altLang="ja-JP" sz="1600" dirty="0">
                        <a:solidFill>
                          <a:schemeClr val="tx1"/>
                        </a:solidFill>
                        <a:cs typeface="メイリオ" pitchFamily="50" charset="-128"/>
                      </a:endParaRPr>
                    </a:p>
                  </a:txBody>
                  <a:tcPr marL="216000" marR="0" marT="0" marB="0" horzOverflow="overflow">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5">
            <a:extLst>
              <a:ext uri="{FF2B5EF4-FFF2-40B4-BE49-F238E27FC236}">
                <a16:creationId xmlns:a16="http://schemas.microsoft.com/office/drawing/2014/main" id="{345A4A8B-6C85-4141-B4A6-E05D8675E858}"/>
              </a:ext>
            </a:extLst>
          </p:cNvPr>
          <p:cNvGraphicFramePr>
            <a:graphicFrameLocks noGrp="1"/>
          </p:cNvGraphicFramePr>
          <p:nvPr>
            <p:extLst>
              <p:ext uri="{D42A27DB-BD31-4B8C-83A1-F6EECF244321}">
                <p14:modId xmlns:p14="http://schemas.microsoft.com/office/powerpoint/2010/main" val="3841991511"/>
              </p:ext>
            </p:extLst>
          </p:nvPr>
        </p:nvGraphicFramePr>
        <p:xfrm>
          <a:off x="2108993" y="3717032"/>
          <a:ext cx="5688013" cy="1126032"/>
        </p:xfrm>
        <a:graphic>
          <a:graphicData uri="http://schemas.openxmlformats.org/drawingml/2006/table">
            <a:tbl>
              <a:tblPr/>
              <a:tblGrid>
                <a:gridCol w="5688013">
                  <a:extLst>
                    <a:ext uri="{9D8B030D-6E8A-4147-A177-3AD203B41FA5}">
                      <a16:colId xmlns:a16="http://schemas.microsoft.com/office/drawing/2014/main" val="20000"/>
                    </a:ext>
                  </a:extLst>
                </a:gridCol>
              </a:tblGrid>
              <a:tr h="210312">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タイトル・見出し</a:t>
                      </a:r>
                    </a:p>
                  </a:txBody>
                  <a:tcPr marL="180000" marR="0" marT="0" marB="0" anchor="ctr"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312">
                <a:tc>
                  <a:txBody>
                    <a:bodyPr/>
                    <a:lstStyle/>
                    <a:p>
                      <a:pPr lvl="0" algn="just">
                        <a:lnSpc>
                          <a:spcPct val="130000"/>
                        </a:lnSpc>
                        <a:spcAft>
                          <a:spcPts val="1200"/>
                        </a:spcAft>
                        <a:defRPr/>
                      </a:pPr>
                      <a:r>
                        <a:rPr lang="ja-JP" altLang="en-US" sz="1600" dirty="0">
                          <a:solidFill>
                            <a:schemeClr val="tx1"/>
                          </a:solidFill>
                        </a:rPr>
                        <a:t>本文本文本文本文本文本文本文本文本文本文本文本文本文本文本文本文本文本文本文本文</a:t>
                      </a: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本文本文本文本文本文本文</a:t>
                      </a:r>
                      <a:r>
                        <a:rPr lang="ja-JP" altLang="en-US" sz="1600" dirty="0">
                          <a:solidFill>
                            <a:schemeClr val="tx1"/>
                          </a:solidFill>
                        </a:rPr>
                        <a:t>。</a:t>
                      </a:r>
                      <a:endParaRPr lang="en-US" altLang="ja-JP" sz="1600" dirty="0">
                        <a:solidFill>
                          <a:schemeClr val="tx1"/>
                        </a:solidFill>
                        <a:cs typeface="メイリオ" pitchFamily="50" charset="-128"/>
                      </a:endParaRPr>
                    </a:p>
                  </a:txBody>
                  <a:tcPr marL="0" marR="0" marT="108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49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994FA194-7A7A-4729-B2E2-6AADB83CFE0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D1F4E297-6449-4325-A525-94658B275D0E}"/>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4" name="タイトル 3">
            <a:extLst>
              <a:ext uri="{FF2B5EF4-FFF2-40B4-BE49-F238E27FC236}">
                <a16:creationId xmlns:a16="http://schemas.microsoft.com/office/drawing/2014/main" id="{BC4DA83B-B84D-47D6-8735-C0561F460C8B}"/>
              </a:ext>
            </a:extLst>
          </p:cNvPr>
          <p:cNvSpPr>
            <a:spLocks noGrp="1"/>
          </p:cNvSpPr>
          <p:nvPr>
            <p:ph type="title"/>
          </p:nvPr>
        </p:nvSpPr>
        <p:spPr/>
        <p:txBody>
          <a:bodyPr/>
          <a:lstStyle/>
          <a:p>
            <a:r>
              <a:rPr kumimoji="1" lang="en-US" altLang="ja-JP" dirty="0"/>
              <a:t>2. </a:t>
            </a:r>
            <a:r>
              <a:rPr kumimoji="1" lang="ja-JP" altLang="en-US" dirty="0"/>
              <a:t>タイトル・見出し、本文 </a:t>
            </a:r>
            <a:r>
              <a:rPr kumimoji="1" lang="en-US" altLang="ja-JP" dirty="0"/>
              <a:t>C</a:t>
            </a:r>
            <a:endParaRPr kumimoji="1" lang="ja-JP" altLang="en-US" dirty="0"/>
          </a:p>
        </p:txBody>
      </p:sp>
      <p:graphicFrame>
        <p:nvGraphicFramePr>
          <p:cNvPr id="5" name="Group 55">
            <a:extLst>
              <a:ext uri="{FF2B5EF4-FFF2-40B4-BE49-F238E27FC236}">
                <a16:creationId xmlns:a16="http://schemas.microsoft.com/office/drawing/2014/main" id="{EEEAE376-806E-4470-A6B0-C7EB881BE0F1}"/>
              </a:ext>
            </a:extLst>
          </p:cNvPr>
          <p:cNvGraphicFramePr>
            <a:graphicFrameLocks noGrp="1"/>
          </p:cNvGraphicFramePr>
          <p:nvPr>
            <p:extLst>
              <p:ext uri="{D42A27DB-BD31-4B8C-83A1-F6EECF244321}">
                <p14:modId xmlns:p14="http://schemas.microsoft.com/office/powerpoint/2010/main" val="122863094"/>
              </p:ext>
            </p:extLst>
          </p:nvPr>
        </p:nvGraphicFramePr>
        <p:xfrm>
          <a:off x="1989596" y="2024844"/>
          <a:ext cx="5807460" cy="1170432"/>
        </p:xfrm>
        <a:graphic>
          <a:graphicData uri="http://schemas.openxmlformats.org/drawingml/2006/table">
            <a:tbl>
              <a:tblPr/>
              <a:tblGrid>
                <a:gridCol w="560060">
                  <a:extLst>
                    <a:ext uri="{9D8B030D-6E8A-4147-A177-3AD203B41FA5}">
                      <a16:colId xmlns:a16="http://schemas.microsoft.com/office/drawing/2014/main" val="20000"/>
                    </a:ext>
                  </a:extLst>
                </a:gridCol>
                <a:gridCol w="5247400">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chemeClr val="tx2"/>
                          </a:solidFill>
                          <a:effectLst/>
                          <a:uLnTx/>
                          <a:uFillTx/>
                          <a:latin typeface="+mj-ea"/>
                          <a:ea typeface="+mj-ea"/>
                          <a:cs typeface="メイリオ" pitchFamily="50" charset="-128"/>
                        </a:rPr>
                        <a:t>1</a:t>
                      </a:r>
                      <a:endParaRPr kumimoji="1" lang="ja-JP" altLang="en-US" sz="3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44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0000"/>
                        </a:lnSpc>
                        <a:spcBef>
                          <a:spcPts val="2400"/>
                        </a:spcBef>
                        <a:spcAft>
                          <a:spcPts val="120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rPr>
                        <a:t>タイトル・見出し</a:t>
                      </a:r>
                      <a:r>
                        <a:rPr kumimoji="1" lang="ja-JP" altLang="en-US" sz="2400" b="0" i="0" u="none" strike="noStrike" kern="1200" cap="none" spc="0" normalizeH="0" baseline="0" noProof="0" dirty="0">
                          <a:ln>
                            <a:noFill/>
                          </a:ln>
                          <a:solidFill>
                            <a:schemeClr val="tx2"/>
                          </a:solidFill>
                          <a:effectLst/>
                          <a:uLnTx/>
                          <a:uFillTx/>
                          <a:latin typeface="+mj-ea"/>
                          <a:ea typeface="+mj-ea"/>
                          <a:cs typeface="メイリオ" pitchFamily="50" charset="-128"/>
                        </a:rPr>
                        <a:t>（</a:t>
                      </a:r>
                      <a:r>
                        <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rPr>
                        <a:t>レベル</a:t>
                      </a: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1</a:t>
                      </a:r>
                      <a:r>
                        <a:rPr kumimoji="1" lang="ja-JP" altLang="en-US" sz="2400" b="0" i="0" u="none" strike="noStrike" kern="1200" cap="none" spc="0" normalizeH="0" baseline="0" noProof="0" dirty="0">
                          <a:ln>
                            <a:noFill/>
                          </a:ln>
                          <a:solidFill>
                            <a:schemeClr val="tx2"/>
                          </a:solidFill>
                          <a:effectLst/>
                          <a:uLnTx/>
                          <a:uFillTx/>
                          <a:latin typeface="+mj-ea"/>
                          <a:ea typeface="+mj-ea"/>
                          <a:cs typeface="メイリオ" pitchFamily="50" charset="-128"/>
                        </a:rPr>
                        <a:t>）</a:t>
                      </a:r>
                      <a:endParaRPr kumimoji="1" lang="en-US" altLang="ja-JP" sz="2400" b="0"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本文本文本文本文本文本文本文本文本文本文本文本文本文本文本文本文本文本文本文本文本文本文本文。</a:t>
                      </a:r>
                      <a:endParaRPr kumimoji="1" lang="en-US" altLang="ja-JP" sz="1600" b="0" i="0" u="none" strike="noStrike" kern="1200" cap="none" spc="0" normalizeH="0" baseline="0" noProof="0" dirty="0">
                        <a:ln>
                          <a:noFill/>
                        </a:ln>
                        <a:solidFill>
                          <a:schemeClr val="tx1"/>
                        </a:solidFill>
                        <a:effectLst/>
                        <a:uLnTx/>
                        <a:uFillTx/>
                        <a:latin typeface="+mn-lt"/>
                        <a:ea typeface="+mn-ea"/>
                        <a:cs typeface="メイリオ" pitchFamily="50" charset="-128"/>
                      </a:endParaRPr>
                    </a:p>
                  </a:txBody>
                  <a:tcPr marL="288000"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55">
            <a:extLst>
              <a:ext uri="{FF2B5EF4-FFF2-40B4-BE49-F238E27FC236}">
                <a16:creationId xmlns:a16="http://schemas.microsoft.com/office/drawing/2014/main" id="{D9B2877B-3E4A-43C4-9204-DB4DBC9F5DAE}"/>
              </a:ext>
            </a:extLst>
          </p:cNvPr>
          <p:cNvGraphicFramePr>
            <a:graphicFrameLocks noGrp="1"/>
          </p:cNvGraphicFramePr>
          <p:nvPr>
            <p:extLst>
              <p:ext uri="{D42A27DB-BD31-4B8C-83A1-F6EECF244321}">
                <p14:modId xmlns:p14="http://schemas.microsoft.com/office/powerpoint/2010/main" val="1014487470"/>
              </p:ext>
            </p:extLst>
          </p:nvPr>
        </p:nvGraphicFramePr>
        <p:xfrm>
          <a:off x="2108684" y="3717032"/>
          <a:ext cx="5688372" cy="1126032"/>
        </p:xfrm>
        <a:graphic>
          <a:graphicData uri="http://schemas.openxmlformats.org/drawingml/2006/table">
            <a:tbl>
              <a:tblPr/>
              <a:tblGrid>
                <a:gridCol w="288032">
                  <a:extLst>
                    <a:ext uri="{9D8B030D-6E8A-4147-A177-3AD203B41FA5}">
                      <a16:colId xmlns:a16="http://schemas.microsoft.com/office/drawing/2014/main" val="20000"/>
                    </a:ext>
                  </a:extLst>
                </a:gridCol>
                <a:gridCol w="5400340">
                  <a:extLst>
                    <a:ext uri="{9D8B030D-6E8A-4147-A177-3AD203B41FA5}">
                      <a16:colId xmlns:a16="http://schemas.microsoft.com/office/drawing/2014/main" val="20001"/>
                    </a:ext>
                  </a:extLst>
                </a:gridCol>
              </a:tblGrid>
              <a:tr h="359507">
                <a:tc rowSpan="2">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chemeClr val="tx2"/>
                          </a:solidFill>
                          <a:effectLst/>
                          <a:uLnTx/>
                          <a:uFillTx/>
                          <a:latin typeface="HGP明朝E" panose="02020900000000000000" pitchFamily="18" charset="-128"/>
                          <a:ea typeface="HGP明朝E" panose="02020900000000000000" pitchFamily="18" charset="-128"/>
                          <a:cs typeface="メイリオ" pitchFamily="50" charset="-128"/>
                        </a:rPr>
                        <a:t>“</a:t>
                      </a:r>
                    </a:p>
                  </a:txBody>
                  <a:tcPr marL="0" marR="0" marT="0" marB="0"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rPr>
                        <a:t>タイトル</a:t>
                      </a:r>
                      <a:endParaRPr kumimoji="1" lang="ja-JP" altLang="en-US" sz="2400" b="0"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144000" marR="0" marT="0" marB="108000"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7772">
                <a:tc vMerge="1">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endParaRPr kumimoji="1" lang="ja-JP" altLang="en-US" sz="4400" b="1" i="0" u="none" strike="noStrike" kern="1200" cap="none" spc="0" normalizeH="0" baseline="0" noProof="0" dirty="0">
                        <a:ln>
                          <a:noFill/>
                        </a:ln>
                        <a:solidFill>
                          <a:schemeClr val="tx2"/>
                        </a:solidFill>
                        <a:effectLst/>
                        <a:uLnTx/>
                        <a:uFillTx/>
                        <a:latin typeface="HGP明朝E" panose="02020900000000000000" pitchFamily="18" charset="-128"/>
                        <a:ea typeface="HGP明朝E" panose="02020900000000000000" pitchFamily="18" charset="-128"/>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本文本文本文本文本文本文本文本文本文本文本文本文本文本文本文本文本文本文本文本文本文本文本文本文。</a:t>
                      </a:r>
                      <a:endParaRPr kumimoji="1" lang="en-US" altLang="ja-JP" sz="1600" b="0" i="0" u="none" strike="noStrike" kern="1200" cap="none" spc="0" normalizeH="0" baseline="0" noProof="0" dirty="0">
                        <a:ln>
                          <a:noFill/>
                        </a:ln>
                        <a:solidFill>
                          <a:schemeClr val="tx1"/>
                        </a:solidFill>
                        <a:effectLst/>
                        <a:uLnTx/>
                        <a:uFillTx/>
                        <a:latin typeface="+mn-lt"/>
                        <a:ea typeface="+mn-ea"/>
                        <a:cs typeface="メイリオ" pitchFamily="50" charset="-128"/>
                      </a:endParaRPr>
                    </a:p>
                  </a:txBody>
                  <a:tcPr marL="144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9435293"/>
                  </a:ext>
                </a:extLst>
              </a:tr>
            </a:tbl>
          </a:graphicData>
        </a:graphic>
      </p:graphicFrame>
    </p:spTree>
    <p:extLst>
      <p:ext uri="{BB962C8B-B14F-4D97-AF65-F5344CB8AC3E}">
        <p14:creationId xmlns:p14="http://schemas.microsoft.com/office/powerpoint/2010/main" val="210426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892E7D3-6B52-49D6-ADBB-21494931B412}"/>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B2ED76AA-6751-4FD1-944F-04AB4288FCAF}"/>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4" name="タイトル 3">
            <a:extLst>
              <a:ext uri="{FF2B5EF4-FFF2-40B4-BE49-F238E27FC236}">
                <a16:creationId xmlns:a16="http://schemas.microsoft.com/office/drawing/2014/main" id="{587856C5-118B-458D-A0E1-400671C27BE6}"/>
              </a:ext>
            </a:extLst>
          </p:cNvPr>
          <p:cNvSpPr>
            <a:spLocks noGrp="1"/>
          </p:cNvSpPr>
          <p:nvPr>
            <p:ph type="title"/>
          </p:nvPr>
        </p:nvSpPr>
        <p:spPr/>
        <p:txBody>
          <a:bodyPr/>
          <a:lstStyle/>
          <a:p>
            <a:r>
              <a:rPr kumimoji="1" lang="en-US" altLang="ja-JP" dirty="0"/>
              <a:t>3. </a:t>
            </a:r>
            <a:r>
              <a:rPr kumimoji="1" lang="ja-JP" altLang="en-US" dirty="0"/>
              <a:t>箇条書き</a:t>
            </a:r>
          </a:p>
        </p:txBody>
      </p:sp>
      <p:sp>
        <p:nvSpPr>
          <p:cNvPr id="5" name="AutoShape 3">
            <a:extLst>
              <a:ext uri="{FF2B5EF4-FFF2-40B4-BE49-F238E27FC236}">
                <a16:creationId xmlns:a16="http://schemas.microsoft.com/office/drawing/2014/main" id="{91B28265-64E0-4B85-B533-8BB64ABE6B4D}"/>
              </a:ext>
            </a:extLst>
          </p:cNvPr>
          <p:cNvSpPr>
            <a:spLocks noChangeArrowheads="1"/>
          </p:cNvSpPr>
          <p:nvPr/>
        </p:nvSpPr>
        <p:spPr bwMode="auto">
          <a:xfrm>
            <a:off x="812800" y="1370556"/>
            <a:ext cx="3852863" cy="25822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pPr>
            <a:r>
              <a:rPr lang="ja-JP" altLang="en-US" sz="1600" dirty="0">
                <a:latin typeface="+mn-ea"/>
                <a:cs typeface="メイリオ" pitchFamily="50" charset="-128"/>
              </a:rPr>
              <a:t>箇条書き箇条書き箇条書き箇条書き箇条書き箇条書き。</a:t>
            </a:r>
            <a:endParaRPr lang="en-US" altLang="ja-JP" sz="1600" dirty="0">
              <a:latin typeface="+mn-ea"/>
              <a:cs typeface="メイリオ" pitchFamily="50" charset="-128"/>
            </a:endParaRPr>
          </a:p>
          <a:p>
            <a:pPr marL="582613" lvl="1" indent="-285750" algn="just">
              <a:lnSpc>
                <a:spcPct val="120000"/>
              </a:lnSpc>
              <a:spcAft>
                <a:spcPts val="600"/>
              </a:spcAft>
              <a:buFont typeface="メイリオ" panose="020B0604030504040204" pitchFamily="50" charset="-128"/>
              <a:buChar char="–"/>
            </a:pPr>
            <a:r>
              <a:rPr lang="ja-JP" altLang="en-US" sz="1600" dirty="0">
                <a:latin typeface="+mn-ea"/>
                <a:cs typeface="メイリオ" pitchFamily="50" charset="-128"/>
              </a:rPr>
              <a:t>箇条書き箇条書き箇条書き箇条書き箇条書き。</a:t>
            </a:r>
            <a:endParaRPr lang="en-US" altLang="ja-JP" sz="1600" dirty="0">
              <a:latin typeface="+mn-ea"/>
              <a:cs typeface="メイリオ" pitchFamily="50" charset="-128"/>
            </a:endParaRPr>
          </a:p>
          <a:p>
            <a:pPr marL="582613" lvl="1" indent="-285750" algn="just">
              <a:lnSpc>
                <a:spcPct val="120000"/>
              </a:lnSpc>
              <a:spcAft>
                <a:spcPts val="600"/>
              </a:spcAft>
              <a:buFont typeface="メイリオ" panose="020B0604030504040204" pitchFamily="50" charset="-128"/>
              <a:buChar char="–"/>
            </a:pPr>
            <a:r>
              <a:rPr lang="ja-JP" altLang="en-US" sz="1600" dirty="0">
                <a:latin typeface="+mn-ea"/>
                <a:cs typeface="メイリオ" pitchFamily="50" charset="-128"/>
              </a:rPr>
              <a:t>箇条書き箇条書き箇条書き箇条書き箇条書き。</a:t>
            </a:r>
            <a:endParaRPr lang="en-US" altLang="ja-JP" sz="1600" dirty="0">
              <a:latin typeface="+mn-ea"/>
              <a:cs typeface="メイリオ" pitchFamily="50" charset="-128"/>
            </a:endParaRPr>
          </a:p>
          <a:p>
            <a:pPr marL="285750" lvl="0" indent="-285750" algn="just">
              <a:lnSpc>
                <a:spcPct val="120000"/>
              </a:lnSpc>
              <a:spcAft>
                <a:spcPts val="600"/>
              </a:spcAft>
              <a:buFont typeface="Wingdings" pitchFamily="2" charset="2"/>
              <a:buChar char="l"/>
            </a:pPr>
            <a:r>
              <a:rPr lang="ja-JP" altLang="en-US" sz="1600" dirty="0">
                <a:latin typeface="+mn-ea"/>
                <a:cs typeface="メイリオ" pitchFamily="50" charset="-128"/>
              </a:rPr>
              <a:t>箇条書き箇条書き箇条書き箇条書き箇条書き箇条書き。</a:t>
            </a:r>
            <a:endParaRPr lang="en-US" altLang="ja-JP" sz="1600" dirty="0">
              <a:latin typeface="+mn-ea"/>
              <a:cs typeface="メイリオ" pitchFamily="50" charset="-128"/>
            </a:endParaRPr>
          </a:p>
        </p:txBody>
      </p:sp>
      <p:sp>
        <p:nvSpPr>
          <p:cNvPr id="6" name="AutoShape 3">
            <a:extLst>
              <a:ext uri="{FF2B5EF4-FFF2-40B4-BE49-F238E27FC236}">
                <a16:creationId xmlns:a16="http://schemas.microsoft.com/office/drawing/2014/main" id="{D8AE51DD-A13A-46CF-BAC5-C7E74C71666C}"/>
              </a:ext>
            </a:extLst>
          </p:cNvPr>
          <p:cNvSpPr>
            <a:spLocks noChangeArrowheads="1"/>
          </p:cNvSpPr>
          <p:nvPr/>
        </p:nvSpPr>
        <p:spPr bwMode="auto">
          <a:xfrm>
            <a:off x="5240338" y="1378439"/>
            <a:ext cx="3852862" cy="222214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450850" lvl="0" indent="-450850" algn="just">
              <a:lnSpc>
                <a:spcPct val="120000"/>
              </a:lnSpc>
              <a:spcAft>
                <a:spcPts val="1800"/>
              </a:spcAft>
              <a:buClr>
                <a:schemeClr val="tx2"/>
              </a:buClr>
              <a:buSzPct val="150000"/>
              <a:buFont typeface="+mj-lt"/>
              <a:buAutoNum type="arabicPeriod"/>
            </a:pPr>
            <a:r>
              <a:rPr lang="ja-JP" altLang="en-US" sz="1600" b="1">
                <a:latin typeface="+mn-ea"/>
                <a:cs typeface="メイリオ" pitchFamily="50" charset="-128"/>
              </a:rPr>
              <a:t>箇条書き箇条書き箇条書き箇条書き箇条書き。</a:t>
            </a:r>
            <a:endParaRPr lang="en-US" altLang="ja-JP" sz="1600" b="1" dirty="0">
              <a:latin typeface="+mn-ea"/>
              <a:cs typeface="メイリオ" pitchFamily="50" charset="-128"/>
            </a:endParaRPr>
          </a:p>
          <a:p>
            <a:pPr marL="450850" lvl="0" indent="-450850" algn="just">
              <a:lnSpc>
                <a:spcPct val="120000"/>
              </a:lnSpc>
              <a:spcAft>
                <a:spcPts val="1800"/>
              </a:spcAft>
              <a:buClr>
                <a:schemeClr val="tx2"/>
              </a:buClr>
              <a:buSzPct val="150000"/>
              <a:buFont typeface="+mj-lt"/>
              <a:buAutoNum type="arabicPeriod"/>
            </a:pPr>
            <a:r>
              <a:rPr lang="ja-JP" altLang="en-US" sz="1600" b="1">
                <a:latin typeface="+mn-ea"/>
                <a:cs typeface="メイリオ" pitchFamily="50" charset="-128"/>
              </a:rPr>
              <a:t>箇条書き箇条書き箇条書き箇条書き箇条書き。</a:t>
            </a:r>
            <a:endParaRPr lang="en-US" altLang="ja-JP" sz="1600" b="1" dirty="0">
              <a:latin typeface="+mn-ea"/>
              <a:cs typeface="メイリオ" pitchFamily="50" charset="-128"/>
            </a:endParaRPr>
          </a:p>
          <a:p>
            <a:pPr marL="450850" lvl="0" indent="-450850" algn="just">
              <a:lnSpc>
                <a:spcPct val="120000"/>
              </a:lnSpc>
              <a:spcAft>
                <a:spcPts val="1800"/>
              </a:spcAft>
              <a:buClr>
                <a:schemeClr val="tx2"/>
              </a:buClr>
              <a:buSzPct val="150000"/>
              <a:buFont typeface="+mj-lt"/>
              <a:buAutoNum type="arabicPeriod"/>
            </a:pPr>
            <a:r>
              <a:rPr lang="ja-JP" altLang="en-US" sz="1600" b="1">
                <a:latin typeface="+mn-ea"/>
                <a:cs typeface="メイリオ" pitchFamily="50" charset="-128"/>
              </a:rPr>
              <a:t>箇条書き箇条書き箇条書き箇条書き箇条書き。</a:t>
            </a:r>
            <a:endParaRPr lang="en-US" altLang="ja-JP" sz="1600" b="1" dirty="0">
              <a:latin typeface="+mn-ea"/>
              <a:cs typeface="メイリオ" pitchFamily="50" charset="-128"/>
            </a:endParaRPr>
          </a:p>
        </p:txBody>
      </p:sp>
      <p:sp>
        <p:nvSpPr>
          <p:cNvPr id="7" name="AutoShape 3">
            <a:extLst>
              <a:ext uri="{FF2B5EF4-FFF2-40B4-BE49-F238E27FC236}">
                <a16:creationId xmlns:a16="http://schemas.microsoft.com/office/drawing/2014/main" id="{960C221C-CA6B-4CAE-8AAA-71193DBE938B}"/>
              </a:ext>
            </a:extLst>
          </p:cNvPr>
          <p:cNvSpPr>
            <a:spLocks noChangeArrowheads="1"/>
          </p:cNvSpPr>
          <p:nvPr/>
        </p:nvSpPr>
        <p:spPr bwMode="auto">
          <a:xfrm>
            <a:off x="2120773" y="5227283"/>
            <a:ext cx="567654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600"/>
              </a:spcAft>
            </a:pPr>
            <a:r>
              <a:rPr lang="ja-JP" altLang="en-US" sz="1200">
                <a:latin typeface="+mn-ea"/>
                <a:cs typeface="メイリオ" pitchFamily="50" charset="-128"/>
              </a:rPr>
              <a:t>項目</a:t>
            </a:r>
            <a:r>
              <a:rPr lang="en-US" altLang="ja-JP" sz="1200" dirty="0">
                <a:latin typeface="+mn-ea"/>
                <a:cs typeface="メイリオ" pitchFamily="50" charset="-128"/>
              </a:rPr>
              <a:t>1</a:t>
            </a:r>
            <a:r>
              <a:rPr lang="ja-JP" altLang="en-US" sz="1200">
                <a:latin typeface="+mn-ea"/>
                <a:cs typeface="メイリオ" pitchFamily="50" charset="-128"/>
              </a:rPr>
              <a:t>／項目</a:t>
            </a:r>
            <a:r>
              <a:rPr lang="en-US" altLang="ja-JP" sz="1200" dirty="0">
                <a:latin typeface="+mn-ea"/>
                <a:cs typeface="メイリオ" pitchFamily="50" charset="-128"/>
              </a:rPr>
              <a:t>2</a:t>
            </a:r>
            <a:r>
              <a:rPr lang="ja-JP" altLang="en-US" sz="1200">
                <a:latin typeface="+mn-ea"/>
                <a:cs typeface="メイリオ" pitchFamily="50" charset="-128"/>
              </a:rPr>
              <a:t>／項目</a:t>
            </a:r>
            <a:r>
              <a:rPr lang="en-US" altLang="ja-JP" sz="1200" dirty="0">
                <a:latin typeface="+mn-ea"/>
                <a:cs typeface="メイリオ" pitchFamily="50" charset="-128"/>
              </a:rPr>
              <a:t>3</a:t>
            </a:r>
            <a:r>
              <a:rPr lang="ja-JP" altLang="en-US" sz="1200">
                <a:latin typeface="+mn-ea"/>
                <a:cs typeface="メイリオ" pitchFamily="50" charset="-128"/>
              </a:rPr>
              <a:t>／項目</a:t>
            </a:r>
            <a:r>
              <a:rPr lang="en-US" altLang="ja-JP" sz="1200" dirty="0">
                <a:latin typeface="+mn-ea"/>
                <a:cs typeface="メイリオ" pitchFamily="50" charset="-128"/>
              </a:rPr>
              <a:t>4</a:t>
            </a:r>
            <a:r>
              <a:rPr lang="ja-JP" altLang="en-US" sz="1200">
                <a:latin typeface="+mn-ea"/>
                <a:cs typeface="メイリオ" pitchFamily="50" charset="-128"/>
              </a:rPr>
              <a:t>／項目</a:t>
            </a:r>
            <a:r>
              <a:rPr lang="en-US" altLang="ja-JP" sz="1200" dirty="0">
                <a:latin typeface="+mn-ea"/>
                <a:cs typeface="メイリオ" pitchFamily="50" charset="-128"/>
              </a:rPr>
              <a:t>5</a:t>
            </a:r>
            <a:r>
              <a:rPr lang="ja-JP" altLang="en-US" sz="1200">
                <a:latin typeface="+mn-ea"/>
                <a:cs typeface="メイリオ" pitchFamily="50" charset="-128"/>
              </a:rPr>
              <a:t>／項目</a:t>
            </a:r>
            <a:r>
              <a:rPr lang="en-US" altLang="ja-JP" sz="1200" dirty="0">
                <a:latin typeface="+mn-ea"/>
                <a:cs typeface="メイリオ" pitchFamily="50" charset="-128"/>
              </a:rPr>
              <a:t>6</a:t>
            </a:r>
            <a:r>
              <a:rPr lang="ja-JP" altLang="en-US" sz="1200">
                <a:latin typeface="+mn-ea"/>
                <a:cs typeface="メイリオ" pitchFamily="50" charset="-128"/>
              </a:rPr>
              <a:t>／項目</a:t>
            </a:r>
            <a:r>
              <a:rPr lang="en-US" altLang="ja-JP" sz="1200" dirty="0">
                <a:latin typeface="+mn-ea"/>
                <a:cs typeface="メイリオ" pitchFamily="50" charset="-128"/>
              </a:rPr>
              <a:t>7</a:t>
            </a:r>
            <a:r>
              <a:rPr lang="ja-JP" altLang="en-US" sz="1200">
                <a:latin typeface="+mn-ea"/>
                <a:cs typeface="メイリオ" pitchFamily="50" charset="-128"/>
              </a:rPr>
              <a:t>／項目</a:t>
            </a:r>
            <a:r>
              <a:rPr lang="en-US" altLang="ja-JP" sz="1200" dirty="0">
                <a:latin typeface="+mn-ea"/>
                <a:cs typeface="メイリオ" pitchFamily="50" charset="-128"/>
              </a:rPr>
              <a:t>8</a:t>
            </a:r>
            <a:r>
              <a:rPr lang="ja-JP" altLang="en-US" sz="1200">
                <a:latin typeface="+mn-ea"/>
                <a:cs typeface="メイリオ" pitchFamily="50" charset="-128"/>
              </a:rPr>
              <a:t>／項目</a:t>
            </a:r>
            <a:r>
              <a:rPr lang="en-US" altLang="ja-JP" sz="1200" dirty="0">
                <a:latin typeface="+mn-ea"/>
                <a:cs typeface="メイリオ" pitchFamily="50" charset="-128"/>
              </a:rPr>
              <a:t>9</a:t>
            </a:r>
            <a:r>
              <a:rPr lang="ja-JP" altLang="en-US" sz="1200">
                <a:latin typeface="+mn-ea"/>
                <a:cs typeface="メイリオ" pitchFamily="50" charset="-128"/>
              </a:rPr>
              <a:t>／項目</a:t>
            </a:r>
            <a:r>
              <a:rPr lang="en-US" altLang="ja-JP" sz="1200" dirty="0">
                <a:latin typeface="+mn-ea"/>
                <a:cs typeface="メイリオ" pitchFamily="50" charset="-128"/>
              </a:rPr>
              <a:t>10</a:t>
            </a:r>
            <a:r>
              <a:rPr lang="ja-JP" altLang="en-US" sz="1200">
                <a:latin typeface="+mn-ea"/>
                <a:cs typeface="メイリオ" pitchFamily="50" charset="-128"/>
              </a:rPr>
              <a:t>／項目</a:t>
            </a:r>
            <a:r>
              <a:rPr lang="en-US" altLang="ja-JP" sz="1200" dirty="0">
                <a:latin typeface="+mn-ea"/>
                <a:cs typeface="メイリオ" pitchFamily="50" charset="-128"/>
              </a:rPr>
              <a:t>11</a:t>
            </a:r>
            <a:r>
              <a:rPr lang="ja-JP" altLang="en-US" sz="1200">
                <a:latin typeface="+mn-ea"/>
                <a:cs typeface="メイリオ" pitchFamily="50" charset="-128"/>
              </a:rPr>
              <a:t>／項目</a:t>
            </a:r>
            <a:r>
              <a:rPr lang="en-US" altLang="ja-JP" sz="1200" dirty="0">
                <a:latin typeface="+mn-ea"/>
                <a:cs typeface="メイリオ" pitchFamily="50" charset="-128"/>
              </a:rPr>
              <a:t>12</a:t>
            </a:r>
          </a:p>
        </p:txBody>
      </p:sp>
      <p:sp>
        <p:nvSpPr>
          <p:cNvPr id="8" name="AutoShape 3">
            <a:extLst>
              <a:ext uri="{FF2B5EF4-FFF2-40B4-BE49-F238E27FC236}">
                <a16:creationId xmlns:a16="http://schemas.microsoft.com/office/drawing/2014/main" id="{4362FA47-C08B-4AA9-A5DB-60C237FD9837}"/>
              </a:ext>
            </a:extLst>
          </p:cNvPr>
          <p:cNvSpPr>
            <a:spLocks noChangeArrowheads="1"/>
          </p:cNvSpPr>
          <p:nvPr/>
        </p:nvSpPr>
        <p:spPr bwMode="auto">
          <a:xfrm>
            <a:off x="2120773" y="4435195"/>
            <a:ext cx="567654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600"/>
              </a:spcAft>
            </a:pPr>
            <a:r>
              <a:rPr lang="ja-JP" altLang="en-US" sz="1200" dirty="0">
                <a:latin typeface="+mn-ea"/>
                <a:cs typeface="メイリオ" pitchFamily="50" charset="-128"/>
              </a:rPr>
              <a:t>●項目</a:t>
            </a:r>
            <a:r>
              <a:rPr lang="en-US" altLang="ja-JP" sz="1200" dirty="0">
                <a:latin typeface="+mn-ea"/>
                <a:cs typeface="メイリオ" pitchFamily="50" charset="-128"/>
              </a:rPr>
              <a:t>1</a:t>
            </a:r>
            <a:r>
              <a:rPr lang="ja-JP" altLang="en-US" sz="1200" dirty="0">
                <a:latin typeface="+mn-ea"/>
                <a:cs typeface="メイリオ" pitchFamily="50" charset="-128"/>
              </a:rPr>
              <a:t>　●項目</a:t>
            </a:r>
            <a:r>
              <a:rPr lang="en-US" altLang="ja-JP" sz="1200" dirty="0">
                <a:latin typeface="+mn-ea"/>
                <a:cs typeface="メイリオ" pitchFamily="50" charset="-128"/>
              </a:rPr>
              <a:t>2</a:t>
            </a:r>
            <a:r>
              <a:rPr lang="ja-JP" altLang="en-US" sz="1200" dirty="0">
                <a:latin typeface="+mn-ea"/>
                <a:cs typeface="メイリオ" pitchFamily="50" charset="-128"/>
              </a:rPr>
              <a:t>　●項目</a:t>
            </a:r>
            <a:r>
              <a:rPr lang="en-US" altLang="ja-JP" sz="1200" dirty="0">
                <a:latin typeface="+mn-ea"/>
                <a:cs typeface="メイリオ" pitchFamily="50" charset="-128"/>
              </a:rPr>
              <a:t>3</a:t>
            </a:r>
            <a:r>
              <a:rPr lang="ja-JP" altLang="en-US" sz="1200" dirty="0">
                <a:latin typeface="+mn-ea"/>
                <a:cs typeface="メイリオ" pitchFamily="50" charset="-128"/>
              </a:rPr>
              <a:t>　●項目</a:t>
            </a:r>
            <a:r>
              <a:rPr lang="en-US" altLang="ja-JP" sz="1200" dirty="0">
                <a:latin typeface="+mn-ea"/>
                <a:cs typeface="メイリオ" pitchFamily="50" charset="-128"/>
              </a:rPr>
              <a:t>4</a:t>
            </a:r>
            <a:r>
              <a:rPr lang="ja-JP" altLang="en-US" sz="1200" dirty="0">
                <a:latin typeface="+mn-ea"/>
                <a:cs typeface="メイリオ" pitchFamily="50" charset="-128"/>
              </a:rPr>
              <a:t>　●項目</a:t>
            </a:r>
            <a:r>
              <a:rPr lang="en-US" altLang="ja-JP" sz="1200" dirty="0">
                <a:latin typeface="+mn-ea"/>
                <a:cs typeface="メイリオ" pitchFamily="50" charset="-128"/>
              </a:rPr>
              <a:t>5</a:t>
            </a:r>
            <a:r>
              <a:rPr lang="ja-JP" altLang="en-US" sz="1200">
                <a:latin typeface="+mn-ea"/>
                <a:cs typeface="メイリオ" pitchFamily="50" charset="-128"/>
              </a:rPr>
              <a:t>　●項目</a:t>
            </a:r>
            <a:r>
              <a:rPr lang="en-US" altLang="ja-JP" sz="1200" dirty="0">
                <a:latin typeface="+mn-ea"/>
                <a:cs typeface="メイリオ" pitchFamily="50" charset="-128"/>
              </a:rPr>
              <a:t>6</a:t>
            </a:r>
            <a:r>
              <a:rPr lang="ja-JP" altLang="en-US" sz="1200">
                <a:latin typeface="+mn-ea"/>
                <a:cs typeface="メイリオ" pitchFamily="50" charset="-128"/>
              </a:rPr>
              <a:t>　●項目</a:t>
            </a:r>
            <a:r>
              <a:rPr lang="en-US" altLang="ja-JP" sz="1200" dirty="0">
                <a:latin typeface="+mn-ea"/>
                <a:cs typeface="メイリオ" pitchFamily="50" charset="-128"/>
              </a:rPr>
              <a:t>6</a:t>
            </a:r>
            <a:r>
              <a:rPr lang="ja-JP" altLang="en-US" sz="1200">
                <a:latin typeface="+mn-ea"/>
                <a:cs typeface="メイリオ" pitchFamily="50" charset="-128"/>
              </a:rPr>
              <a:t>　●項目</a:t>
            </a:r>
            <a:r>
              <a:rPr lang="en-US" altLang="ja-JP" sz="1200" dirty="0">
                <a:latin typeface="+mn-ea"/>
                <a:cs typeface="メイリオ" pitchFamily="50" charset="-128"/>
              </a:rPr>
              <a:t>7</a:t>
            </a:r>
            <a:r>
              <a:rPr lang="ja-JP" altLang="en-US" sz="1200">
                <a:latin typeface="+mn-ea"/>
                <a:cs typeface="メイリオ" pitchFamily="50" charset="-128"/>
              </a:rPr>
              <a:t>　●項目</a:t>
            </a:r>
            <a:r>
              <a:rPr lang="en-US" altLang="ja-JP" sz="1200" dirty="0">
                <a:latin typeface="+mn-ea"/>
                <a:cs typeface="メイリオ" pitchFamily="50" charset="-128"/>
              </a:rPr>
              <a:t>8</a:t>
            </a:r>
            <a:r>
              <a:rPr lang="ja-JP" altLang="en-US" sz="1200">
                <a:latin typeface="+mn-ea"/>
                <a:cs typeface="メイリオ" pitchFamily="50" charset="-128"/>
              </a:rPr>
              <a:t>　●項目</a:t>
            </a:r>
            <a:r>
              <a:rPr lang="en-US" altLang="ja-JP" sz="1200" dirty="0">
                <a:latin typeface="+mn-ea"/>
                <a:cs typeface="メイリオ" pitchFamily="50" charset="-128"/>
              </a:rPr>
              <a:t>9</a:t>
            </a:r>
            <a:r>
              <a:rPr lang="ja-JP" altLang="en-US" sz="1200">
                <a:latin typeface="+mn-ea"/>
                <a:cs typeface="メイリオ" pitchFamily="50" charset="-128"/>
              </a:rPr>
              <a:t>　●項目</a:t>
            </a:r>
            <a:r>
              <a:rPr lang="en-US" altLang="ja-JP" sz="1200" dirty="0">
                <a:latin typeface="+mn-ea"/>
                <a:cs typeface="メイリオ" pitchFamily="50" charset="-128"/>
              </a:rPr>
              <a:t>10</a:t>
            </a:r>
          </a:p>
        </p:txBody>
      </p:sp>
    </p:spTree>
    <p:extLst>
      <p:ext uri="{BB962C8B-B14F-4D97-AF65-F5344CB8AC3E}">
        <p14:creationId xmlns:p14="http://schemas.microsoft.com/office/powerpoint/2010/main" val="51722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3C518F6-F227-40EF-8C49-56D201531F8C}"/>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75AAF2C-5502-416F-A067-69F4772712E7}"/>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4" name="タイトル 3">
            <a:extLst>
              <a:ext uri="{FF2B5EF4-FFF2-40B4-BE49-F238E27FC236}">
                <a16:creationId xmlns:a16="http://schemas.microsoft.com/office/drawing/2014/main" id="{1636646C-5685-4B29-94B3-20CFEE60C07F}"/>
              </a:ext>
            </a:extLst>
          </p:cNvPr>
          <p:cNvSpPr>
            <a:spLocks noGrp="1"/>
          </p:cNvSpPr>
          <p:nvPr>
            <p:ph type="title"/>
          </p:nvPr>
        </p:nvSpPr>
        <p:spPr/>
        <p:txBody>
          <a:bodyPr/>
          <a:lstStyle/>
          <a:p>
            <a:r>
              <a:rPr kumimoji="1" lang="en-US" altLang="ja-JP" dirty="0"/>
              <a:t>4. </a:t>
            </a:r>
            <a:r>
              <a:rPr kumimoji="1" lang="ja-JP" altLang="en-US" dirty="0"/>
              <a:t>補足説明</a:t>
            </a:r>
          </a:p>
        </p:txBody>
      </p:sp>
      <p:sp>
        <p:nvSpPr>
          <p:cNvPr id="5" name="AutoShape 3">
            <a:extLst>
              <a:ext uri="{FF2B5EF4-FFF2-40B4-BE49-F238E27FC236}">
                <a16:creationId xmlns:a16="http://schemas.microsoft.com/office/drawing/2014/main" id="{6D058E3E-5BEC-4008-B5E0-37602DAA027F}"/>
              </a:ext>
            </a:extLst>
          </p:cNvPr>
          <p:cNvSpPr>
            <a:spLocks noChangeArrowheads="1"/>
          </p:cNvSpPr>
          <p:nvPr/>
        </p:nvSpPr>
        <p:spPr bwMode="auto">
          <a:xfrm>
            <a:off x="810423" y="2543547"/>
            <a:ext cx="3855240" cy="1004067"/>
          </a:xfrm>
          <a:prstGeom prst="roundRect">
            <a:avLst>
              <a:gd name="adj" fmla="val 7132"/>
            </a:avLst>
          </a:prstGeom>
          <a:solidFill>
            <a:schemeClr val="bg1"/>
          </a:solidFill>
          <a:ln w="6350">
            <a:solidFill>
              <a:schemeClr val="tx1">
                <a:lumMod val="60000"/>
                <a:lumOff val="40000"/>
              </a:schemeClr>
            </a:solidFill>
          </a:ln>
          <a:effectLst/>
        </p:spPr>
        <p:txBody>
          <a:bodyPr wrap="square" lIns="180000" tIns="144000" rIns="180000" bIns="125999" anchor="t" anchorCtr="0">
            <a:spAutoFit/>
          </a:bodyPr>
          <a:lstStyle/>
          <a:p>
            <a:pPr lvl="0" algn="just">
              <a:lnSpc>
                <a:spcPct val="120000"/>
              </a:lnSpc>
              <a:spcAft>
                <a:spcPts val="300"/>
              </a:spcAft>
              <a:defRPr/>
            </a:pPr>
            <a:r>
              <a:rPr lang="ja-JP" altLang="en-US" sz="1200" b="1" dirty="0">
                <a:latin typeface="+mj-ea"/>
                <a:cs typeface="メイリオ" pitchFamily="50" charset="-128"/>
              </a:rPr>
              <a:t>タイトル</a:t>
            </a:r>
            <a:endParaRPr lang="en-US" altLang="ja-JP" sz="1200" b="1" dirty="0">
              <a:latin typeface="+mj-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p:txBody>
      </p:sp>
      <p:sp>
        <p:nvSpPr>
          <p:cNvPr id="6" name="AutoShape 3">
            <a:extLst>
              <a:ext uri="{FF2B5EF4-FFF2-40B4-BE49-F238E27FC236}">
                <a16:creationId xmlns:a16="http://schemas.microsoft.com/office/drawing/2014/main" id="{481195B2-AF2C-4920-9D57-E89D722FF2F5}"/>
              </a:ext>
            </a:extLst>
          </p:cNvPr>
          <p:cNvSpPr>
            <a:spLocks noChangeArrowheads="1"/>
          </p:cNvSpPr>
          <p:nvPr/>
        </p:nvSpPr>
        <p:spPr bwMode="auto">
          <a:xfrm>
            <a:off x="5246841" y="2585796"/>
            <a:ext cx="3855241" cy="966672"/>
          </a:xfrm>
          <a:prstGeom prst="roundRect">
            <a:avLst>
              <a:gd name="adj" fmla="val 0"/>
            </a:avLst>
          </a:prstGeom>
          <a:solidFill>
            <a:schemeClr val="bg1">
              <a:lumMod val="95000"/>
            </a:schemeClr>
          </a:solidFill>
          <a:ln w="6350">
            <a:noFill/>
          </a:ln>
          <a:effectLst/>
        </p:spPr>
        <p:txBody>
          <a:bodyPr wrap="square" lIns="180000" tIns="144000" rIns="180000" bIns="125999" anchor="t" anchorCtr="0">
            <a:spAutoFit/>
          </a:bodyPr>
          <a:lstStyle/>
          <a:p>
            <a:pPr lvl="0" algn="just">
              <a:lnSpc>
                <a:spcPct val="120000"/>
              </a:lnSpc>
              <a:spcAft>
                <a:spcPts val="300"/>
              </a:spcAft>
              <a:defRPr/>
            </a:pPr>
            <a:r>
              <a:rPr lang="ja-JP" altLang="en-US" sz="1200" b="1" dirty="0">
                <a:latin typeface="+mj-ea"/>
                <a:cs typeface="メイリオ" pitchFamily="50" charset="-128"/>
              </a:rPr>
              <a:t>タイトル</a:t>
            </a:r>
            <a:endParaRPr lang="en-US" altLang="ja-JP" sz="1200" b="1" dirty="0">
              <a:latin typeface="+mj-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p:txBody>
      </p:sp>
      <p:sp>
        <p:nvSpPr>
          <p:cNvPr id="7" name="AutoShape 3">
            <a:extLst>
              <a:ext uri="{FF2B5EF4-FFF2-40B4-BE49-F238E27FC236}">
                <a16:creationId xmlns:a16="http://schemas.microsoft.com/office/drawing/2014/main" id="{020F8A0C-6B3D-43EA-BA53-7CE277A9DFB4}"/>
              </a:ext>
            </a:extLst>
          </p:cNvPr>
          <p:cNvSpPr>
            <a:spLocks noChangeArrowheads="1"/>
          </p:cNvSpPr>
          <p:nvPr/>
        </p:nvSpPr>
        <p:spPr bwMode="auto">
          <a:xfrm>
            <a:off x="810423" y="6365300"/>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40000"/>
              </a:lnSpc>
              <a:spcBef>
                <a:spcPct val="0"/>
              </a:spcBef>
              <a:buFont typeface="Zapf Dingbats"/>
              <a:buChar char="✱"/>
            </a:pPr>
            <a:r>
              <a:rPr lang="ja-JP" altLang="en-US" sz="800">
                <a:latin typeface="+mn-ea"/>
                <a:cs typeface="メイリオ" pitchFamily="50" charset="-128"/>
              </a:rPr>
              <a:t>補足説明補足説明補足説明補足説明補足説明補足説明補足説明補足説明補足説明補足説明。</a:t>
            </a:r>
            <a:endParaRPr lang="en-US" altLang="ja-JP" sz="800" dirty="0">
              <a:latin typeface="+mn-ea"/>
              <a:cs typeface="メイリオ" pitchFamily="50" charset="-128"/>
            </a:endParaRPr>
          </a:p>
        </p:txBody>
      </p:sp>
      <p:graphicFrame>
        <p:nvGraphicFramePr>
          <p:cNvPr id="8" name="Group 55">
            <a:extLst>
              <a:ext uri="{FF2B5EF4-FFF2-40B4-BE49-F238E27FC236}">
                <a16:creationId xmlns:a16="http://schemas.microsoft.com/office/drawing/2014/main" id="{C6FDCB54-FF17-4AB8-AD2A-821C9EF36A2E}"/>
              </a:ext>
            </a:extLst>
          </p:cNvPr>
          <p:cNvGraphicFramePr>
            <a:graphicFrameLocks noGrp="1"/>
          </p:cNvGraphicFramePr>
          <p:nvPr>
            <p:extLst>
              <p:ext uri="{D42A27DB-BD31-4B8C-83A1-F6EECF244321}">
                <p14:modId xmlns:p14="http://schemas.microsoft.com/office/powerpoint/2010/main" val="2219430870"/>
              </p:ext>
            </p:extLst>
          </p:nvPr>
        </p:nvGraphicFramePr>
        <p:xfrm>
          <a:off x="830430" y="4128532"/>
          <a:ext cx="3855240" cy="957323"/>
        </p:xfrm>
        <a:graphic>
          <a:graphicData uri="http://schemas.openxmlformats.org/drawingml/2006/table">
            <a:tbl>
              <a:tblPr/>
              <a:tblGrid>
                <a:gridCol w="3855240">
                  <a:extLst>
                    <a:ext uri="{9D8B030D-6E8A-4147-A177-3AD203B41FA5}">
                      <a16:colId xmlns:a16="http://schemas.microsoft.com/office/drawing/2014/main" val="20000"/>
                    </a:ext>
                  </a:extLst>
                </a:gridCol>
              </a:tblGrid>
              <a:tr h="633899">
                <a:tc>
                  <a:txBody>
                    <a:bodyPr/>
                    <a:lstStyle/>
                    <a:p>
                      <a:pPr marL="0" marR="0" lvl="0" indent="0" algn="l" defTabSz="914400" rtl="0" eaLnBrk="1" fontAlgn="auto" latinLnBrk="0" hangingPunct="1">
                        <a:lnSpc>
                          <a:spcPct val="120000"/>
                        </a:lnSpc>
                        <a:spcBef>
                          <a:spcPts val="0"/>
                        </a:spcBef>
                        <a:spcAft>
                          <a:spcPts val="30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n-lt"/>
                          <a:ea typeface="+mn-ea"/>
                          <a:cs typeface="メイリオ" pitchFamily="50" charset="-128"/>
                        </a:rPr>
                        <a:t>タイトル</a:t>
                      </a:r>
                      <a:endParaRPr kumimoji="1" lang="en-US" altLang="ja-JP" sz="1200" b="1" i="0" u="none" strike="noStrike" kern="1200" cap="none" spc="0" normalizeH="0" baseline="0" noProof="0" dirty="0">
                        <a:ln>
                          <a:noFill/>
                        </a:ln>
                        <a:solidFill>
                          <a:schemeClr val="tx1"/>
                        </a:solidFill>
                        <a:effectLst/>
                        <a:uLnTx/>
                        <a:uFillTx/>
                        <a:latin typeface="+mn-lt"/>
                        <a:ea typeface="+mn-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a:txBody>
                  <a:tcPr marL="288000" marR="180000" marT="144000" marB="125999" anchor="ctr" horzOverflow="overflow">
                    <a:lnL w="762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Group 55">
            <a:extLst>
              <a:ext uri="{FF2B5EF4-FFF2-40B4-BE49-F238E27FC236}">
                <a16:creationId xmlns:a16="http://schemas.microsoft.com/office/drawing/2014/main" id="{2C660F69-8ACA-4034-912F-74BB11F3471C}"/>
              </a:ext>
            </a:extLst>
          </p:cNvPr>
          <p:cNvGraphicFramePr>
            <a:graphicFrameLocks noGrp="1"/>
          </p:cNvGraphicFramePr>
          <p:nvPr>
            <p:extLst>
              <p:ext uri="{D42A27DB-BD31-4B8C-83A1-F6EECF244321}">
                <p14:modId xmlns:p14="http://schemas.microsoft.com/office/powerpoint/2010/main" val="57331012"/>
              </p:ext>
            </p:extLst>
          </p:nvPr>
        </p:nvGraphicFramePr>
        <p:xfrm>
          <a:off x="5246841" y="4132333"/>
          <a:ext cx="3848736" cy="957323"/>
        </p:xfrm>
        <a:graphic>
          <a:graphicData uri="http://schemas.openxmlformats.org/drawingml/2006/table">
            <a:tbl>
              <a:tblPr/>
              <a:tblGrid>
                <a:gridCol w="3848736">
                  <a:extLst>
                    <a:ext uri="{9D8B030D-6E8A-4147-A177-3AD203B41FA5}">
                      <a16:colId xmlns:a16="http://schemas.microsoft.com/office/drawing/2014/main" val="20000"/>
                    </a:ext>
                  </a:extLst>
                </a:gridCol>
              </a:tblGrid>
              <a:tr h="633899">
                <a:tc>
                  <a:txBody>
                    <a:bodyPr/>
                    <a:lstStyle/>
                    <a:p>
                      <a:pPr marL="0" marR="0" lvl="0" indent="0" algn="l" defTabSz="914400" rtl="0" eaLnBrk="1" fontAlgn="auto" latinLnBrk="0" hangingPunct="1">
                        <a:lnSpc>
                          <a:spcPct val="120000"/>
                        </a:lnSpc>
                        <a:spcBef>
                          <a:spcPts val="0"/>
                        </a:spcBef>
                        <a:spcAft>
                          <a:spcPts val="300"/>
                        </a:spcAft>
                        <a:buClrTx/>
                        <a:buSzTx/>
                        <a:buFontTx/>
                        <a:buNone/>
                        <a:tabLst/>
                        <a:defRPr/>
                      </a:pPr>
                      <a:r>
                        <a:rPr kumimoji="1" lang="ja-JP" altLang="en-US" sz="1200" b="1" i="0" u="none" strike="noStrike" kern="1200" cap="none" spc="0" normalizeH="0" baseline="0" noProof="0" dirty="0">
                          <a:ln>
                            <a:noFill/>
                          </a:ln>
                          <a:solidFill>
                            <a:schemeClr val="accent3"/>
                          </a:solidFill>
                          <a:effectLst/>
                          <a:uLnTx/>
                          <a:uFillTx/>
                          <a:latin typeface="+mn-lt"/>
                          <a:ea typeface="+mn-ea"/>
                          <a:cs typeface="メイリオ" pitchFamily="50" charset="-128"/>
                        </a:rPr>
                        <a:t>タイトル</a:t>
                      </a:r>
                      <a:endParaRPr kumimoji="1" lang="en-US" altLang="ja-JP" sz="1200" b="1" i="0" u="none" strike="noStrike" kern="1200" cap="none" spc="0" normalizeH="0" baseline="0" noProof="0" dirty="0">
                        <a:ln>
                          <a:noFill/>
                        </a:ln>
                        <a:solidFill>
                          <a:schemeClr val="accent3"/>
                        </a:solidFill>
                        <a:effectLst/>
                        <a:uLnTx/>
                        <a:uFillTx/>
                        <a:latin typeface="+mn-lt"/>
                        <a:ea typeface="+mn-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a:txBody>
                  <a:tcPr marL="288000" marR="180000" marT="144000" marB="125999" anchor="ctr" horzOverflow="overflow">
                    <a:lnL w="76200" cap="flat" cmpd="sng" algn="ctr">
                      <a:solidFill>
                        <a:schemeClr val="accent3"/>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0" name="AutoShape 3">
            <a:extLst>
              <a:ext uri="{FF2B5EF4-FFF2-40B4-BE49-F238E27FC236}">
                <a16:creationId xmlns:a16="http://schemas.microsoft.com/office/drawing/2014/main" id="{8C07B05B-E8F1-4BA8-951B-67FE9145041F}"/>
              </a:ext>
            </a:extLst>
          </p:cNvPr>
          <p:cNvSpPr>
            <a:spLocks noChangeArrowheads="1"/>
          </p:cNvSpPr>
          <p:nvPr/>
        </p:nvSpPr>
        <p:spPr bwMode="auto">
          <a:xfrm>
            <a:off x="2108684" y="1520788"/>
            <a:ext cx="5690390" cy="506292"/>
          </a:xfrm>
          <a:prstGeom prst="roundRect">
            <a:avLst>
              <a:gd name="adj" fmla="val 0"/>
            </a:avLst>
          </a:prstGeom>
          <a:noFill/>
          <a:ln w="6350">
            <a:noFill/>
          </a:ln>
          <a:effectLst/>
        </p:spPr>
        <p:txBody>
          <a:bodyPr wrap="square" lIns="0" tIns="0" rIns="0" bIns="0" anchor="t" anchorCtr="0">
            <a:spAutoFit/>
          </a:bodyPr>
          <a:lstStyle/>
          <a:p>
            <a:pPr lvl="0" algn="just">
              <a:lnSpc>
                <a:spcPct val="120000"/>
              </a:lnSpc>
              <a:spcAft>
                <a:spcPts val="300"/>
              </a:spcAft>
              <a:defRPr/>
            </a:pPr>
            <a:r>
              <a:rPr lang="ja-JP" altLang="en-US" sz="1400" dirty="0">
                <a:latin typeface="+mj-ea"/>
                <a:cs typeface="メイリオ" pitchFamily="50" charset="-128"/>
              </a:rPr>
              <a:t>補足説明補足説明補足説明補足説明補足説明補足説明補足説明補足説明補足説明補足説明補足説明補足説明補足説明。</a:t>
            </a:r>
            <a:endParaRPr lang="en-US" altLang="ja-JP" sz="1400" dirty="0">
              <a:latin typeface="+mj-ea"/>
              <a:cs typeface="メイリオ" pitchFamily="50" charset="-128"/>
            </a:endParaRPr>
          </a:p>
        </p:txBody>
      </p:sp>
    </p:spTree>
    <p:extLst>
      <p:ext uri="{BB962C8B-B14F-4D97-AF65-F5344CB8AC3E}">
        <p14:creationId xmlns:p14="http://schemas.microsoft.com/office/powerpoint/2010/main" val="1775798431"/>
      </p:ext>
    </p:extLst>
  </p:cSld>
  <p:clrMapOvr>
    <a:masterClrMapping/>
  </p:clrMapOvr>
</p:sld>
</file>

<file path=ppt/theme/theme1.xml><?xml version="1.0" encoding="utf-8"?>
<a:theme xmlns:a="http://schemas.openxmlformats.org/drawingml/2006/main" name="presentation-design-2022-a4">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design-2020" id="{67081F9E-F15A-499D-BDA3-679F9C409731}" vid="{909AA7B6-7290-4C48-A745-8CDC3955E6F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2268</Words>
  <Application>Microsoft Office PowerPoint</Application>
  <PresentationFormat>A4 210 x 297 mm</PresentationFormat>
  <Paragraphs>503</Paragraphs>
  <Slides>36</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HGPSoeiKakugothicUB</vt:lpstr>
      <vt:lpstr>HGP明朝E</vt:lpstr>
      <vt:lpstr>HGSSoeiKakugothicUB</vt:lpstr>
      <vt:lpstr>MS Mincho</vt:lpstr>
      <vt:lpstr>Zapf Dingbats</vt:lpstr>
      <vt:lpstr>メイリオ</vt:lpstr>
      <vt:lpstr>游ゴシック</vt:lpstr>
      <vt:lpstr>Arial</vt:lpstr>
      <vt:lpstr>Calibri</vt:lpstr>
      <vt:lpstr>Wingdings</vt:lpstr>
      <vt:lpstr>presentation-design-2022-a4</vt:lpstr>
      <vt:lpstr>デザイン・テンプレート</vt:lpstr>
      <vt:lpstr>はじめに</vt:lpstr>
      <vt:lpstr>パワーポイントの品質と生産性を向上させる デザイン・テンプレート［ デザインパーツ集 ］</vt:lpstr>
      <vt:lpstr>1. メッセージ</vt:lpstr>
      <vt:lpstr>2. タイトル・見出し、本文 A</vt:lpstr>
      <vt:lpstr>2. タイトル・見出し、本文 B</vt:lpstr>
      <vt:lpstr>2. タイトル・見出し、本文 C</vt:lpstr>
      <vt:lpstr>3. 箇条書き</vt:lpstr>
      <vt:lpstr>4. 補足説明</vt:lpstr>
      <vt:lpstr>5. キャプション（大）</vt:lpstr>
      <vt:lpstr>5. キャプション（小）</vt:lpstr>
      <vt:lpstr>6. テキストフレーム</vt:lpstr>
      <vt:lpstr>7. 線・矢印</vt:lpstr>
      <vt:lpstr>8. 吹き出し</vt:lpstr>
      <vt:lpstr>9. 透過レイヤー</vt:lpstr>
      <vt:lpstr>10. アイコン</vt:lpstr>
      <vt:lpstr>11. 表 A</vt:lpstr>
      <vt:lpstr>11. 表 B</vt:lpstr>
      <vt:lpstr>11. 表 C</vt:lpstr>
      <vt:lpstr>12. フロー A</vt:lpstr>
      <vt:lpstr>12. フロー B</vt:lpstr>
      <vt:lpstr>12. フロー C</vt:lpstr>
      <vt:lpstr>12. フロー D</vt:lpstr>
      <vt:lpstr>12. フロー E</vt:lpstr>
      <vt:lpstr>13. 線表 A</vt:lpstr>
      <vt:lpstr>13. 線表 B</vt:lpstr>
      <vt:lpstr>14. グラフ｜棒グラフ</vt:lpstr>
      <vt:lpstr>14. グラフ｜円グラフ・折れ線グラフ</vt:lpstr>
      <vt:lpstr>他｜ピラミッド</vt:lpstr>
      <vt:lpstr>パワーポイントの品質と生産性を向上させる デザイン・テンプレート［ デザインパーツ集 ］</vt:lpstr>
      <vt:lpstr>本企画のターゲット</vt:lpstr>
      <vt:lpstr>ステップ#1｜画像管理ツール操作手順</vt:lpstr>
      <vt:lpstr>ホームページサービス比較</vt:lpstr>
      <vt:lpstr>○○ウェブサイト構築スケジュール</vt:lpstr>
      <vt:lpstr>電子書籍の認知率</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2022-07-06T06:23:14Z</dcterms:created>
  <dcterms:modified xsi:type="dcterms:W3CDTF">2022-12-09T11:23:44Z</dcterms:modified>
</cp:coreProperties>
</file>