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drawings/drawing1.xml" ContentType="application/vnd.openxmlformats-officedocument.drawingml.chartshapes+xml"/>
  <Override PartName="/ppt/charts/chart4.xml" ContentType="application/vnd.openxmlformats-officedocument.drawingml.chart+xml"/>
  <Override PartName="/ppt/drawings/drawing2.xml" ContentType="application/vnd.openxmlformats-officedocument.drawingml.chartshape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autoCompressPictures="0">
  <p:sldMasterIdLst>
    <p:sldMasterId id="2147483754" r:id="rId1"/>
  </p:sldMasterIdLst>
  <p:notesMasterIdLst>
    <p:notesMasterId r:id="rId39"/>
  </p:notesMasterIdLst>
  <p:handoutMasterIdLst>
    <p:handoutMasterId r:id="rId40"/>
  </p:handoutMasterIdLst>
  <p:sldIdLst>
    <p:sldId id="1460" r:id="rId2"/>
    <p:sldId id="1458" r:id="rId3"/>
    <p:sldId id="654" r:id="rId4"/>
    <p:sldId id="1461" r:id="rId5"/>
    <p:sldId id="1462" r:id="rId6"/>
    <p:sldId id="1504" r:id="rId7"/>
    <p:sldId id="1505" r:id="rId8"/>
    <p:sldId id="1463" r:id="rId9"/>
    <p:sldId id="1464" r:id="rId10"/>
    <p:sldId id="1465" r:id="rId11"/>
    <p:sldId id="1466" r:id="rId12"/>
    <p:sldId id="1467" r:id="rId13"/>
    <p:sldId id="1468" r:id="rId14"/>
    <p:sldId id="1503" r:id="rId15"/>
    <p:sldId id="1499" r:id="rId16"/>
    <p:sldId id="1469" r:id="rId17"/>
    <p:sldId id="1495" r:id="rId18"/>
    <p:sldId id="1497" r:id="rId19"/>
    <p:sldId id="1470" r:id="rId20"/>
    <p:sldId id="1471" r:id="rId21"/>
    <p:sldId id="1474" r:id="rId22"/>
    <p:sldId id="1475" r:id="rId23"/>
    <p:sldId id="1476" r:id="rId24"/>
    <p:sldId id="1477" r:id="rId25"/>
    <p:sldId id="1478" r:id="rId26"/>
    <p:sldId id="1479" r:id="rId27"/>
    <p:sldId id="1480" r:id="rId28"/>
    <p:sldId id="1481" r:id="rId29"/>
    <p:sldId id="1482" r:id="rId30"/>
    <p:sldId id="1506" r:id="rId31"/>
    <p:sldId id="1483" r:id="rId32"/>
    <p:sldId id="1484" r:id="rId33"/>
    <p:sldId id="1507" r:id="rId34"/>
    <p:sldId id="1485" r:id="rId35"/>
    <p:sldId id="1486" r:id="rId36"/>
    <p:sldId id="1494" r:id="rId37"/>
    <p:sldId id="1433" r:id="rId38"/>
  </p:sldIdLst>
  <p:sldSz cx="9906000" cy="6858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2" orient="horz" pos="2160" userDrawn="1">
          <p15:clr>
            <a:srgbClr val="A4A3A4"/>
          </p15:clr>
        </p15:guide>
        <p15:guide id="3" pos="312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E70F"/>
    <a:srgbClr val="C2FC17"/>
    <a:srgbClr val="E0FF2F"/>
    <a:srgbClr val="F3FF9F"/>
    <a:srgbClr val="FFE100"/>
    <a:srgbClr val="E4007F"/>
    <a:srgbClr val="EDE8E4"/>
    <a:srgbClr val="333333"/>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197" autoAdjust="0"/>
    <p:restoredTop sz="94660" autoAdjust="0"/>
  </p:normalViewPr>
  <p:slideViewPr>
    <p:cSldViewPr>
      <p:cViewPr varScale="1">
        <p:scale>
          <a:sx n="96" d="100"/>
          <a:sy n="96" d="100"/>
        </p:scale>
        <p:origin x="576" y="39"/>
      </p:cViewPr>
      <p:guideLst>
        <p:guide orient="horz" pos="2160"/>
        <p:guide pos="3120"/>
      </p:guideLst>
    </p:cSldViewPr>
  </p:slideViewPr>
  <p:outlineViewPr>
    <p:cViewPr>
      <p:scale>
        <a:sx n="33" d="100"/>
        <a:sy n="33" d="100"/>
      </p:scale>
      <p:origin x="0" y="342"/>
    </p:cViewPr>
  </p:outlineViewPr>
  <p:notesTextViewPr>
    <p:cViewPr>
      <p:scale>
        <a:sx n="1" d="1"/>
        <a:sy n="1" d="1"/>
      </p:scale>
      <p:origin x="0" y="0"/>
    </p:cViewPr>
  </p:notesTextViewPr>
  <p:notesViewPr>
    <p:cSldViewPr showGuides="1">
      <p:cViewPr varScale="1">
        <p:scale>
          <a:sx n="76" d="100"/>
          <a:sy n="76" d="100"/>
        </p:scale>
        <p:origin x="3600" y="102"/>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6192184310294541E-2"/>
          <c:y val="0.11097035092835619"/>
          <c:w val="0.93378497132302907"/>
          <c:h val="0.81552157091474675"/>
        </c:manualLayout>
      </c:layout>
      <c:barChart>
        <c:barDir val="col"/>
        <c:grouping val="stacked"/>
        <c:varyColors val="0"/>
        <c:ser>
          <c:idx val="0"/>
          <c:order val="0"/>
          <c:spPr>
            <a:solidFill>
              <a:schemeClr val="tx2"/>
            </a:solidFill>
            <a:ln w="25400">
              <a:noFill/>
            </a:ln>
          </c:spPr>
          <c:invertIfNegative val="0"/>
          <c:dPt>
            <c:idx val="0"/>
            <c:invertIfNegative val="0"/>
            <c:bubble3D val="0"/>
            <c:spPr>
              <a:solidFill>
                <a:schemeClr val="tx1">
                  <a:lumMod val="40000"/>
                  <a:lumOff val="60000"/>
                </a:schemeClr>
              </a:solidFill>
              <a:ln w="25400">
                <a:noFill/>
              </a:ln>
            </c:spPr>
            <c:extLst>
              <c:ext xmlns:c16="http://schemas.microsoft.com/office/drawing/2014/chart" uri="{C3380CC4-5D6E-409C-BE32-E72D297353CC}">
                <c16:uniqueId val="{00000001-1DA6-4AF9-A3D0-88324A617431}"/>
              </c:ext>
            </c:extLst>
          </c:dPt>
          <c:dPt>
            <c:idx val="1"/>
            <c:invertIfNegative val="0"/>
            <c:bubble3D val="0"/>
            <c:spPr>
              <a:solidFill>
                <a:schemeClr val="tx1">
                  <a:lumMod val="40000"/>
                  <a:lumOff val="60000"/>
                </a:schemeClr>
              </a:solidFill>
              <a:ln w="25400">
                <a:noFill/>
              </a:ln>
            </c:spPr>
            <c:extLst>
              <c:ext xmlns:c16="http://schemas.microsoft.com/office/drawing/2014/chart" uri="{C3380CC4-5D6E-409C-BE32-E72D297353CC}">
                <c16:uniqueId val="{00000003-1DA6-4AF9-A3D0-88324A617431}"/>
              </c:ext>
            </c:extLst>
          </c:dPt>
          <c:dPt>
            <c:idx val="2"/>
            <c:invertIfNegative val="0"/>
            <c:bubble3D val="0"/>
            <c:spPr>
              <a:solidFill>
                <a:schemeClr val="tx1">
                  <a:lumMod val="40000"/>
                  <a:lumOff val="60000"/>
                </a:schemeClr>
              </a:solidFill>
              <a:ln w="25400">
                <a:noFill/>
              </a:ln>
            </c:spPr>
            <c:extLst>
              <c:ext xmlns:c16="http://schemas.microsoft.com/office/drawing/2014/chart" uri="{C3380CC4-5D6E-409C-BE32-E72D297353CC}">
                <c16:uniqueId val="{00000005-1DA6-4AF9-A3D0-88324A617431}"/>
              </c:ext>
            </c:extLst>
          </c:dPt>
          <c:dPt>
            <c:idx val="3"/>
            <c:invertIfNegative val="0"/>
            <c:bubble3D val="0"/>
            <c:spPr>
              <a:solidFill>
                <a:schemeClr val="accent1"/>
              </a:solidFill>
              <a:ln w="25400">
                <a:noFill/>
              </a:ln>
            </c:spPr>
            <c:extLst>
              <c:ext xmlns:c16="http://schemas.microsoft.com/office/drawing/2014/chart" uri="{C3380CC4-5D6E-409C-BE32-E72D297353CC}">
                <c16:uniqueId val="{00000007-1DA6-4AF9-A3D0-88324A617431}"/>
              </c:ext>
            </c:extLst>
          </c:dPt>
          <c:dPt>
            <c:idx val="4"/>
            <c:invertIfNegative val="0"/>
            <c:bubble3D val="0"/>
            <c:spPr>
              <a:solidFill>
                <a:schemeClr val="accent2"/>
              </a:solidFill>
              <a:ln w="25400">
                <a:noFill/>
              </a:ln>
            </c:spPr>
            <c:extLst>
              <c:ext xmlns:c16="http://schemas.microsoft.com/office/drawing/2014/chart" uri="{C3380CC4-5D6E-409C-BE32-E72D297353CC}">
                <c16:uniqueId val="{00000009-1DA6-4AF9-A3D0-88324A617431}"/>
              </c:ext>
            </c:extLst>
          </c:dPt>
          <c:cat>
            <c:numRef>
              <c:f>graph!$B$2:$B$6</c:f>
              <c:numCache>
                <c:formatCode>General</c:formatCode>
                <c:ptCount val="5"/>
                <c:pt idx="0">
                  <c:v>2012</c:v>
                </c:pt>
                <c:pt idx="1">
                  <c:v>2013</c:v>
                </c:pt>
                <c:pt idx="2">
                  <c:v>2014</c:v>
                </c:pt>
                <c:pt idx="3">
                  <c:v>2015</c:v>
                </c:pt>
                <c:pt idx="4">
                  <c:v>2016</c:v>
                </c:pt>
              </c:numCache>
            </c:numRef>
          </c:cat>
          <c:val>
            <c:numRef>
              <c:f>graph!$C$2:$C$6</c:f>
              <c:numCache>
                <c:formatCode>"¥"#,##0_);\("¥"#,##0\)</c:formatCode>
                <c:ptCount val="5"/>
                <c:pt idx="0">
                  <c:v>120</c:v>
                </c:pt>
                <c:pt idx="1">
                  <c:v>200</c:v>
                </c:pt>
                <c:pt idx="2">
                  <c:v>160</c:v>
                </c:pt>
                <c:pt idx="3">
                  <c:v>240</c:v>
                </c:pt>
                <c:pt idx="4">
                  <c:v>360</c:v>
                </c:pt>
              </c:numCache>
            </c:numRef>
          </c:val>
          <c:extLst>
            <c:ext xmlns:c16="http://schemas.microsoft.com/office/drawing/2014/chart" uri="{C3380CC4-5D6E-409C-BE32-E72D297353CC}">
              <c16:uniqueId val="{0000000A-1DA6-4AF9-A3D0-88324A617431}"/>
            </c:ext>
          </c:extLst>
        </c:ser>
        <c:dLbls>
          <c:showLegendKey val="0"/>
          <c:showVal val="0"/>
          <c:showCatName val="0"/>
          <c:showSerName val="0"/>
          <c:showPercent val="0"/>
          <c:showBubbleSize val="0"/>
        </c:dLbls>
        <c:gapWidth val="50"/>
        <c:overlap val="100"/>
        <c:axId val="233859712"/>
        <c:axId val="234093184"/>
      </c:barChart>
      <c:lineChart>
        <c:grouping val="standard"/>
        <c:varyColors val="0"/>
        <c:ser>
          <c:idx val="1"/>
          <c:order val="1"/>
          <c:marker>
            <c:symbol val="square"/>
            <c:size val="8"/>
          </c:marker>
          <c:dLbls>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graph!$D$2:$D$6</c:f>
              <c:numCache>
                <c:formatCode>General</c:formatCode>
                <c:ptCount val="5"/>
              </c:numCache>
            </c:numRef>
          </c:val>
          <c:smooth val="0"/>
          <c:extLst>
            <c:ext xmlns:c16="http://schemas.microsoft.com/office/drawing/2014/chart" uri="{C3380CC4-5D6E-409C-BE32-E72D297353CC}">
              <c16:uniqueId val="{0000000B-1DA6-4AF9-A3D0-88324A617431}"/>
            </c:ext>
          </c:extLst>
        </c:ser>
        <c:dLbls>
          <c:showLegendKey val="0"/>
          <c:showVal val="0"/>
          <c:showCatName val="0"/>
          <c:showSerName val="0"/>
          <c:showPercent val="0"/>
          <c:showBubbleSize val="0"/>
        </c:dLbls>
        <c:marker val="1"/>
        <c:smooth val="0"/>
        <c:axId val="233859712"/>
        <c:axId val="234093184"/>
      </c:lineChart>
      <c:catAx>
        <c:axId val="233859712"/>
        <c:scaling>
          <c:orientation val="minMax"/>
        </c:scaling>
        <c:delete val="0"/>
        <c:axPos val="b"/>
        <c:numFmt formatCode="@" sourceLinked="0"/>
        <c:majorTickMark val="none"/>
        <c:minorTickMark val="none"/>
        <c:tickLblPos val="low"/>
        <c:spPr>
          <a:ln w="38100">
            <a:solidFill>
              <a:schemeClr val="tx1">
                <a:lumMod val="60000"/>
                <a:lumOff val="40000"/>
              </a:schemeClr>
            </a:solidFill>
            <a:prstDash val="solid"/>
          </a:ln>
        </c:spPr>
        <c:txPr>
          <a:bodyPr rot="0" vert="horz"/>
          <a:lstStyle/>
          <a:p>
            <a:pPr>
              <a:defRPr sz="1200">
                <a:solidFill>
                  <a:schemeClr val="tx1"/>
                </a:solidFill>
              </a:defRPr>
            </a:pPr>
            <a:endParaRPr lang="ja-JP"/>
          </a:p>
        </c:txPr>
        <c:crossAx val="234093184"/>
        <c:crosses val="autoZero"/>
        <c:auto val="1"/>
        <c:lblAlgn val="ctr"/>
        <c:lblOffset val="100"/>
        <c:tickMarkSkip val="1"/>
        <c:noMultiLvlLbl val="0"/>
      </c:catAx>
      <c:valAx>
        <c:axId val="234093184"/>
        <c:scaling>
          <c:orientation val="minMax"/>
          <c:max val="400"/>
          <c:min val="0"/>
        </c:scaling>
        <c:delete val="0"/>
        <c:axPos val="l"/>
        <c:majorGridlines>
          <c:spPr>
            <a:ln w="9525">
              <a:solidFill>
                <a:schemeClr val="tx1">
                  <a:lumMod val="60000"/>
                  <a:lumOff val="40000"/>
                </a:schemeClr>
              </a:solidFill>
              <a:prstDash val="sysDot"/>
            </a:ln>
          </c:spPr>
        </c:majorGridlines>
        <c:numFmt formatCode="#,##0_);[Red]\(#,##0\)" sourceLinked="0"/>
        <c:majorTickMark val="in"/>
        <c:minorTickMark val="none"/>
        <c:tickLblPos val="nextTo"/>
        <c:spPr>
          <a:ln w="9525">
            <a:noFill/>
          </a:ln>
        </c:spPr>
        <c:txPr>
          <a:bodyPr rot="0" vert="horz"/>
          <a:lstStyle/>
          <a:p>
            <a:pPr>
              <a:defRPr sz="1200">
                <a:solidFill>
                  <a:schemeClr val="tx1"/>
                </a:solidFill>
              </a:defRPr>
            </a:pPr>
            <a:endParaRPr lang="ja-JP"/>
          </a:p>
        </c:txPr>
        <c:crossAx val="233859712"/>
        <c:crosses val="autoZero"/>
        <c:crossBetween val="between"/>
        <c:majorUnit val="100"/>
      </c:valAx>
      <c:spPr>
        <a:noFill/>
        <a:ln w="25400">
          <a:noFill/>
        </a:ln>
      </c:spPr>
    </c:plotArea>
    <c:plotVisOnly val="1"/>
    <c:dispBlanksAs val="gap"/>
    <c:showDLblsOverMax val="0"/>
  </c:chart>
  <c:spPr>
    <a:noFill/>
    <a:ln w="9525">
      <a:noFill/>
    </a:ln>
  </c:spPr>
  <c:txPr>
    <a:bodyPr/>
    <a:lstStyle/>
    <a:p>
      <a:pPr>
        <a:defRPr sz="1450" b="0" i="0" u="none" strike="noStrike" baseline="0">
          <a:solidFill>
            <a:srgbClr val="000000"/>
          </a:solidFill>
          <a:latin typeface="+mn-ea"/>
          <a:ea typeface="+mn-ea"/>
          <a:cs typeface="ＭＳ Ｐゴシック"/>
        </a:defRPr>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978598771874317"/>
          <c:y val="3.6850911552272769E-2"/>
          <c:w val="0.80316429626488151"/>
          <c:h val="0.85266335544827665"/>
        </c:manualLayout>
      </c:layout>
      <c:barChart>
        <c:barDir val="bar"/>
        <c:grouping val="clustered"/>
        <c:varyColors val="0"/>
        <c:ser>
          <c:idx val="0"/>
          <c:order val="0"/>
          <c:tx>
            <c:strRef>
              <c:f>'1'!$C$2</c:f>
              <c:strCache>
                <c:ptCount val="1"/>
              </c:strCache>
            </c:strRef>
          </c:tx>
          <c:spPr>
            <a:solidFill>
              <a:schemeClr val="accent2"/>
            </a:solidFill>
            <a:ln w="63500">
              <a:noFill/>
            </a:ln>
          </c:spPr>
          <c:invertIfNegative val="0"/>
          <c:dPt>
            <c:idx val="0"/>
            <c:invertIfNegative val="0"/>
            <c:bubble3D val="0"/>
            <c:extLst>
              <c:ext xmlns:c16="http://schemas.microsoft.com/office/drawing/2014/chart" uri="{C3380CC4-5D6E-409C-BE32-E72D297353CC}">
                <c16:uniqueId val="{00000000-A14B-4B9A-9AC1-A5C2DD8C615C}"/>
              </c:ext>
            </c:extLst>
          </c:dPt>
          <c:dPt>
            <c:idx val="1"/>
            <c:invertIfNegative val="0"/>
            <c:bubble3D val="0"/>
            <c:spPr>
              <a:solidFill>
                <a:schemeClr val="accent1"/>
              </a:solidFill>
              <a:ln w="63500">
                <a:noFill/>
              </a:ln>
            </c:spPr>
            <c:extLst>
              <c:ext xmlns:c16="http://schemas.microsoft.com/office/drawing/2014/chart" uri="{C3380CC4-5D6E-409C-BE32-E72D297353CC}">
                <c16:uniqueId val="{00000002-A14B-4B9A-9AC1-A5C2DD8C615C}"/>
              </c:ext>
            </c:extLst>
          </c:dPt>
          <c:dPt>
            <c:idx val="2"/>
            <c:invertIfNegative val="0"/>
            <c:bubble3D val="0"/>
            <c:spPr>
              <a:solidFill>
                <a:schemeClr val="tx1">
                  <a:lumMod val="40000"/>
                  <a:lumOff val="60000"/>
                </a:schemeClr>
              </a:solidFill>
              <a:ln w="63500">
                <a:noFill/>
              </a:ln>
            </c:spPr>
            <c:extLst>
              <c:ext xmlns:c16="http://schemas.microsoft.com/office/drawing/2014/chart" uri="{C3380CC4-5D6E-409C-BE32-E72D297353CC}">
                <c16:uniqueId val="{00000004-A14B-4B9A-9AC1-A5C2DD8C615C}"/>
              </c:ext>
            </c:extLst>
          </c:dPt>
          <c:dPt>
            <c:idx val="3"/>
            <c:invertIfNegative val="0"/>
            <c:bubble3D val="0"/>
            <c:spPr>
              <a:solidFill>
                <a:schemeClr val="tx1">
                  <a:lumMod val="40000"/>
                  <a:lumOff val="60000"/>
                </a:schemeClr>
              </a:solidFill>
              <a:ln w="63500">
                <a:noFill/>
              </a:ln>
            </c:spPr>
            <c:extLst>
              <c:ext xmlns:c16="http://schemas.microsoft.com/office/drawing/2014/chart" uri="{C3380CC4-5D6E-409C-BE32-E72D297353CC}">
                <c16:uniqueId val="{00000006-A14B-4B9A-9AC1-A5C2DD8C615C}"/>
              </c:ext>
            </c:extLst>
          </c:dPt>
          <c:dPt>
            <c:idx val="4"/>
            <c:invertIfNegative val="0"/>
            <c:bubble3D val="0"/>
            <c:spPr>
              <a:solidFill>
                <a:schemeClr val="tx1">
                  <a:lumMod val="40000"/>
                  <a:lumOff val="60000"/>
                </a:schemeClr>
              </a:solidFill>
              <a:ln w="63500">
                <a:noFill/>
              </a:ln>
            </c:spPr>
            <c:extLst>
              <c:ext xmlns:c16="http://schemas.microsoft.com/office/drawing/2014/chart" uri="{C3380CC4-5D6E-409C-BE32-E72D297353CC}">
                <c16:uniqueId val="{00000008-A14B-4B9A-9AC1-A5C2DD8C615C}"/>
              </c:ext>
            </c:extLst>
          </c:dPt>
          <c:dPt>
            <c:idx val="9"/>
            <c:invertIfNegative val="0"/>
            <c:bubble3D val="0"/>
            <c:extLst>
              <c:ext xmlns:c16="http://schemas.microsoft.com/office/drawing/2014/chart" uri="{C3380CC4-5D6E-409C-BE32-E72D297353CC}">
                <c16:uniqueId val="{00000009-A14B-4B9A-9AC1-A5C2DD8C615C}"/>
              </c:ext>
            </c:extLst>
          </c:dPt>
          <c:cat>
            <c:strRef>
              <c:f>'1'!$B$3:$B$7</c:f>
              <c:strCache>
                <c:ptCount val="5"/>
                <c:pt idx="0">
                  <c:v>Q1</c:v>
                </c:pt>
                <c:pt idx="1">
                  <c:v>Q2</c:v>
                </c:pt>
                <c:pt idx="2">
                  <c:v>Q3</c:v>
                </c:pt>
                <c:pt idx="3">
                  <c:v>Q4</c:v>
                </c:pt>
                <c:pt idx="4">
                  <c:v>Q5</c:v>
                </c:pt>
              </c:strCache>
            </c:strRef>
          </c:cat>
          <c:val>
            <c:numRef>
              <c:f>'1'!$C$3:$C$7</c:f>
              <c:numCache>
                <c:formatCode>0.00%</c:formatCode>
                <c:ptCount val="5"/>
                <c:pt idx="0">
                  <c:v>0.85</c:v>
                </c:pt>
                <c:pt idx="1">
                  <c:v>0.5</c:v>
                </c:pt>
                <c:pt idx="2">
                  <c:v>0.3</c:v>
                </c:pt>
                <c:pt idx="3">
                  <c:v>0.2</c:v>
                </c:pt>
                <c:pt idx="4">
                  <c:v>0.1</c:v>
                </c:pt>
              </c:numCache>
            </c:numRef>
          </c:val>
          <c:extLst>
            <c:ext xmlns:c16="http://schemas.microsoft.com/office/drawing/2014/chart" uri="{C3380CC4-5D6E-409C-BE32-E72D297353CC}">
              <c16:uniqueId val="{0000000A-A14B-4B9A-9AC1-A5C2DD8C615C}"/>
            </c:ext>
          </c:extLst>
        </c:ser>
        <c:dLbls>
          <c:showLegendKey val="0"/>
          <c:showVal val="0"/>
          <c:showCatName val="0"/>
          <c:showSerName val="0"/>
          <c:showPercent val="0"/>
          <c:showBubbleSize val="0"/>
        </c:dLbls>
        <c:gapWidth val="50"/>
        <c:axId val="190022784"/>
        <c:axId val="190024320"/>
      </c:barChart>
      <c:catAx>
        <c:axId val="190022784"/>
        <c:scaling>
          <c:orientation val="maxMin"/>
        </c:scaling>
        <c:delete val="0"/>
        <c:axPos val="l"/>
        <c:numFmt formatCode="General" sourceLinked="1"/>
        <c:majorTickMark val="none"/>
        <c:minorTickMark val="none"/>
        <c:tickLblPos val="nextTo"/>
        <c:spPr>
          <a:ln w="38100">
            <a:solidFill>
              <a:schemeClr val="tx1">
                <a:lumMod val="60000"/>
                <a:lumOff val="40000"/>
              </a:schemeClr>
            </a:solidFill>
          </a:ln>
        </c:spPr>
        <c:txPr>
          <a:bodyPr/>
          <a:lstStyle/>
          <a:p>
            <a:pPr>
              <a:defRPr sz="1200">
                <a:solidFill>
                  <a:schemeClr val="tx1"/>
                </a:solidFill>
                <a:latin typeface="メイリオ" panose="020B0604030504040204" pitchFamily="50" charset="-128"/>
                <a:ea typeface="メイリオ" panose="020B0604030504040204" pitchFamily="50" charset="-128"/>
              </a:defRPr>
            </a:pPr>
            <a:endParaRPr lang="ja-JP"/>
          </a:p>
        </c:txPr>
        <c:crossAx val="190024320"/>
        <c:crosses val="autoZero"/>
        <c:auto val="1"/>
        <c:lblAlgn val="ctr"/>
        <c:lblOffset val="100"/>
        <c:noMultiLvlLbl val="0"/>
      </c:catAx>
      <c:valAx>
        <c:axId val="190024320"/>
        <c:scaling>
          <c:orientation val="minMax"/>
          <c:max val="1"/>
        </c:scaling>
        <c:delete val="0"/>
        <c:axPos val="t"/>
        <c:majorGridlines>
          <c:spPr>
            <a:ln w="9525">
              <a:solidFill>
                <a:schemeClr val="tx1">
                  <a:lumMod val="60000"/>
                  <a:lumOff val="40000"/>
                </a:schemeClr>
              </a:solidFill>
              <a:prstDash val="sysDot"/>
            </a:ln>
          </c:spPr>
        </c:majorGridlines>
        <c:numFmt formatCode="0%" sourceLinked="0"/>
        <c:majorTickMark val="in"/>
        <c:minorTickMark val="none"/>
        <c:tickLblPos val="high"/>
        <c:spPr>
          <a:ln>
            <a:noFill/>
          </a:ln>
        </c:spPr>
        <c:txPr>
          <a:bodyPr/>
          <a:lstStyle/>
          <a:p>
            <a:pPr>
              <a:defRPr sz="1200" b="0">
                <a:solidFill>
                  <a:schemeClr val="tx1"/>
                </a:solidFill>
                <a:latin typeface="+mn-ea"/>
                <a:ea typeface="+mn-ea"/>
              </a:defRPr>
            </a:pPr>
            <a:endParaRPr lang="ja-JP"/>
          </a:p>
        </c:txPr>
        <c:crossAx val="190022784"/>
        <c:crosses val="autoZero"/>
        <c:crossBetween val="between"/>
        <c:majorUnit val="0.2"/>
      </c:valAx>
    </c:plotArea>
    <c:plotVisOnly val="1"/>
    <c:dispBlanksAs val="gap"/>
    <c:showDLblsOverMax val="0"/>
  </c:chart>
  <c:spPr>
    <a:ln>
      <a:no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6192184310294541E-2"/>
          <c:y val="0.11097035092835619"/>
          <c:w val="0.93378497132302907"/>
          <c:h val="0.81552157091474675"/>
        </c:manualLayout>
      </c:layout>
      <c:lineChart>
        <c:grouping val="standard"/>
        <c:varyColors val="0"/>
        <c:ser>
          <c:idx val="0"/>
          <c:order val="0"/>
          <c:spPr>
            <a:ln w="38100">
              <a:solidFill>
                <a:schemeClr val="accent3"/>
              </a:solidFill>
            </a:ln>
          </c:spPr>
          <c:marker>
            <c:symbol val="none"/>
          </c:marker>
          <c:cat>
            <c:strRef>
              <c:f>graph!$B$2:$B$6</c:f>
              <c:strCache>
                <c:ptCount val="5"/>
                <c:pt idx="0">
                  <c:v>JAN</c:v>
                </c:pt>
                <c:pt idx="1">
                  <c:v>FEB</c:v>
                </c:pt>
                <c:pt idx="2">
                  <c:v>MAR</c:v>
                </c:pt>
                <c:pt idx="3">
                  <c:v>APR</c:v>
                </c:pt>
                <c:pt idx="4">
                  <c:v>MAY</c:v>
                </c:pt>
              </c:strCache>
            </c:strRef>
          </c:cat>
          <c:val>
            <c:numRef>
              <c:f>graph!$C$2:$C$6</c:f>
              <c:numCache>
                <c:formatCode>0.00_);[Red]\(0.00\)</c:formatCode>
                <c:ptCount val="5"/>
                <c:pt idx="0">
                  <c:v>0.2</c:v>
                </c:pt>
                <c:pt idx="1">
                  <c:v>0.8</c:v>
                </c:pt>
                <c:pt idx="2">
                  <c:v>0.5</c:v>
                </c:pt>
                <c:pt idx="3">
                  <c:v>1.2</c:v>
                </c:pt>
                <c:pt idx="4">
                  <c:v>2</c:v>
                </c:pt>
              </c:numCache>
            </c:numRef>
          </c:val>
          <c:smooth val="0"/>
          <c:extLst>
            <c:ext xmlns:c16="http://schemas.microsoft.com/office/drawing/2014/chart" uri="{C3380CC4-5D6E-409C-BE32-E72D297353CC}">
              <c16:uniqueId val="{00000000-46C4-4476-90BB-8C11FBF377CC}"/>
            </c:ext>
          </c:extLst>
        </c:ser>
        <c:ser>
          <c:idx val="1"/>
          <c:order val="1"/>
          <c:spPr>
            <a:ln w="38100">
              <a:solidFill>
                <a:schemeClr val="accent2"/>
              </a:solidFill>
            </a:ln>
          </c:spPr>
          <c:marker>
            <c:symbol val="none"/>
          </c:marker>
          <c:cat>
            <c:strRef>
              <c:f>graph!$B$2:$B$6</c:f>
              <c:strCache>
                <c:ptCount val="5"/>
                <c:pt idx="0">
                  <c:v>JAN</c:v>
                </c:pt>
                <c:pt idx="1">
                  <c:v>FEB</c:v>
                </c:pt>
                <c:pt idx="2">
                  <c:v>MAR</c:v>
                </c:pt>
                <c:pt idx="3">
                  <c:v>APR</c:v>
                </c:pt>
                <c:pt idx="4">
                  <c:v>MAY</c:v>
                </c:pt>
              </c:strCache>
            </c:strRef>
          </c:cat>
          <c:val>
            <c:numRef>
              <c:f>graph!$D$2:$D$6</c:f>
              <c:numCache>
                <c:formatCode>0.00_);[Red]\(0.00\)</c:formatCode>
                <c:ptCount val="5"/>
                <c:pt idx="0">
                  <c:v>0.5</c:v>
                </c:pt>
                <c:pt idx="1">
                  <c:v>1.2</c:v>
                </c:pt>
                <c:pt idx="2">
                  <c:v>0.6</c:v>
                </c:pt>
                <c:pt idx="3">
                  <c:v>2.5</c:v>
                </c:pt>
                <c:pt idx="4">
                  <c:v>1.8</c:v>
                </c:pt>
              </c:numCache>
            </c:numRef>
          </c:val>
          <c:smooth val="0"/>
          <c:extLst>
            <c:ext xmlns:c16="http://schemas.microsoft.com/office/drawing/2014/chart" uri="{C3380CC4-5D6E-409C-BE32-E72D297353CC}">
              <c16:uniqueId val="{00000001-46C4-4476-90BB-8C11FBF377CC}"/>
            </c:ext>
          </c:extLst>
        </c:ser>
        <c:ser>
          <c:idx val="2"/>
          <c:order val="2"/>
          <c:spPr>
            <a:ln w="38100">
              <a:solidFill>
                <a:schemeClr val="accent1"/>
              </a:solidFill>
            </a:ln>
          </c:spPr>
          <c:marker>
            <c:symbol val="none"/>
          </c:marker>
          <c:cat>
            <c:strRef>
              <c:f>graph!$B$2:$B$6</c:f>
              <c:strCache>
                <c:ptCount val="5"/>
                <c:pt idx="0">
                  <c:v>JAN</c:v>
                </c:pt>
                <c:pt idx="1">
                  <c:v>FEB</c:v>
                </c:pt>
                <c:pt idx="2">
                  <c:v>MAR</c:v>
                </c:pt>
                <c:pt idx="3">
                  <c:v>APR</c:v>
                </c:pt>
                <c:pt idx="4">
                  <c:v>MAY</c:v>
                </c:pt>
              </c:strCache>
            </c:strRef>
          </c:cat>
          <c:val>
            <c:numRef>
              <c:f>graph!$E$2:$E$6</c:f>
              <c:numCache>
                <c:formatCode>0.00_);[Red]\(0.00\)</c:formatCode>
                <c:ptCount val="5"/>
                <c:pt idx="0">
                  <c:v>0.6</c:v>
                </c:pt>
                <c:pt idx="1">
                  <c:v>1.6</c:v>
                </c:pt>
                <c:pt idx="2">
                  <c:v>1.5</c:v>
                </c:pt>
                <c:pt idx="3">
                  <c:v>2</c:v>
                </c:pt>
                <c:pt idx="4">
                  <c:v>0.3</c:v>
                </c:pt>
              </c:numCache>
            </c:numRef>
          </c:val>
          <c:smooth val="0"/>
          <c:extLst>
            <c:ext xmlns:c16="http://schemas.microsoft.com/office/drawing/2014/chart" uri="{C3380CC4-5D6E-409C-BE32-E72D297353CC}">
              <c16:uniqueId val="{00000002-46C4-4476-90BB-8C11FBF377CC}"/>
            </c:ext>
          </c:extLst>
        </c:ser>
        <c:ser>
          <c:idx val="3"/>
          <c:order val="3"/>
          <c:spPr>
            <a:ln w="38100">
              <a:solidFill>
                <a:schemeClr val="accent4"/>
              </a:solidFill>
            </a:ln>
          </c:spPr>
          <c:marker>
            <c:symbol val="none"/>
          </c:marker>
          <c:cat>
            <c:strRef>
              <c:f>graph!$B$2:$B$6</c:f>
              <c:strCache>
                <c:ptCount val="5"/>
                <c:pt idx="0">
                  <c:v>JAN</c:v>
                </c:pt>
                <c:pt idx="1">
                  <c:v>FEB</c:v>
                </c:pt>
                <c:pt idx="2">
                  <c:v>MAR</c:v>
                </c:pt>
                <c:pt idx="3">
                  <c:v>APR</c:v>
                </c:pt>
                <c:pt idx="4">
                  <c:v>MAY</c:v>
                </c:pt>
              </c:strCache>
            </c:strRef>
          </c:cat>
          <c:val>
            <c:numRef>
              <c:f>graph!$F$2:$F$6</c:f>
              <c:numCache>
                <c:formatCode>0.00_);[Red]\(0.00\)</c:formatCode>
                <c:ptCount val="5"/>
                <c:pt idx="0">
                  <c:v>0.8</c:v>
                </c:pt>
                <c:pt idx="1">
                  <c:v>1.3</c:v>
                </c:pt>
                <c:pt idx="2">
                  <c:v>1.2</c:v>
                </c:pt>
                <c:pt idx="3">
                  <c:v>1.5</c:v>
                </c:pt>
                <c:pt idx="4">
                  <c:v>2.5</c:v>
                </c:pt>
              </c:numCache>
            </c:numRef>
          </c:val>
          <c:smooth val="0"/>
          <c:extLst>
            <c:ext xmlns:c16="http://schemas.microsoft.com/office/drawing/2014/chart" uri="{C3380CC4-5D6E-409C-BE32-E72D297353CC}">
              <c16:uniqueId val="{00000003-46C4-4476-90BB-8C11FBF377CC}"/>
            </c:ext>
          </c:extLst>
        </c:ser>
        <c:dLbls>
          <c:showLegendKey val="0"/>
          <c:showVal val="0"/>
          <c:showCatName val="0"/>
          <c:showSerName val="0"/>
          <c:showPercent val="0"/>
          <c:showBubbleSize val="0"/>
        </c:dLbls>
        <c:smooth val="0"/>
        <c:axId val="234720256"/>
        <c:axId val="234533632"/>
      </c:lineChart>
      <c:catAx>
        <c:axId val="234720256"/>
        <c:scaling>
          <c:orientation val="minMax"/>
        </c:scaling>
        <c:delete val="0"/>
        <c:axPos val="b"/>
        <c:numFmt formatCode="@" sourceLinked="0"/>
        <c:majorTickMark val="none"/>
        <c:minorTickMark val="none"/>
        <c:tickLblPos val="low"/>
        <c:spPr>
          <a:ln w="38100">
            <a:solidFill>
              <a:schemeClr val="tx1">
                <a:lumMod val="60000"/>
                <a:lumOff val="40000"/>
              </a:schemeClr>
            </a:solidFill>
            <a:prstDash val="solid"/>
          </a:ln>
        </c:spPr>
        <c:txPr>
          <a:bodyPr rot="0" vert="horz"/>
          <a:lstStyle/>
          <a:p>
            <a:pPr>
              <a:defRPr sz="1200" b="0" i="0" u="none" strike="noStrike" baseline="0">
                <a:solidFill>
                  <a:schemeClr val="tx1"/>
                </a:solidFill>
                <a:latin typeface="+mn-ea"/>
                <a:ea typeface="+mn-ea"/>
                <a:cs typeface="メイリオ"/>
              </a:defRPr>
            </a:pPr>
            <a:endParaRPr lang="ja-JP"/>
          </a:p>
        </c:txPr>
        <c:crossAx val="234533632"/>
        <c:crosses val="autoZero"/>
        <c:auto val="1"/>
        <c:lblAlgn val="ctr"/>
        <c:lblOffset val="100"/>
        <c:tickMarkSkip val="1"/>
        <c:noMultiLvlLbl val="0"/>
      </c:catAx>
      <c:valAx>
        <c:axId val="234533632"/>
        <c:scaling>
          <c:orientation val="minMax"/>
          <c:max val="3"/>
          <c:min val="0"/>
        </c:scaling>
        <c:delete val="0"/>
        <c:axPos val="l"/>
        <c:majorGridlines>
          <c:spPr>
            <a:ln w="9525">
              <a:solidFill>
                <a:schemeClr val="tx1">
                  <a:lumMod val="60000"/>
                  <a:lumOff val="40000"/>
                </a:schemeClr>
              </a:solidFill>
              <a:prstDash val="sysDot"/>
            </a:ln>
          </c:spPr>
        </c:majorGridlines>
        <c:numFmt formatCode="General" sourceLinked="0"/>
        <c:majorTickMark val="in"/>
        <c:minorTickMark val="none"/>
        <c:tickLblPos val="nextTo"/>
        <c:spPr>
          <a:ln w="9525">
            <a:noFill/>
          </a:ln>
        </c:spPr>
        <c:txPr>
          <a:bodyPr rot="0" vert="horz"/>
          <a:lstStyle/>
          <a:p>
            <a:pPr>
              <a:defRPr sz="1200" b="0" i="0" u="none" strike="noStrike" baseline="0">
                <a:solidFill>
                  <a:schemeClr val="tx1"/>
                </a:solidFill>
                <a:latin typeface="+mn-ea"/>
                <a:ea typeface="+mn-ea"/>
                <a:cs typeface="メイリオ"/>
              </a:defRPr>
            </a:pPr>
            <a:endParaRPr lang="ja-JP"/>
          </a:p>
        </c:txPr>
        <c:crossAx val="234720256"/>
        <c:crosses val="autoZero"/>
        <c:crossBetween val="between"/>
        <c:majorUnit val="1"/>
      </c:valAx>
      <c:spPr>
        <a:noFill/>
        <a:ln w="25400">
          <a:noFill/>
        </a:ln>
      </c:spPr>
    </c:plotArea>
    <c:plotVisOnly val="1"/>
    <c:dispBlanksAs val="gap"/>
    <c:showDLblsOverMax val="0"/>
  </c:chart>
  <c:spPr>
    <a:noFill/>
    <a:ln w="9525">
      <a:noFill/>
    </a:ln>
  </c:spPr>
  <c:txPr>
    <a:bodyPr/>
    <a:lstStyle/>
    <a:p>
      <a:pPr>
        <a:defRPr sz="1450" b="0" i="0" u="none" strike="noStrike" baseline="0">
          <a:solidFill>
            <a:srgbClr val="000000"/>
          </a:solidFill>
          <a:latin typeface="ＭＳ Ｐゴシック"/>
          <a:ea typeface="ＭＳ Ｐゴシック"/>
          <a:cs typeface="ＭＳ Ｐゴシック"/>
        </a:defRPr>
      </a:pPr>
      <a:endParaRPr lang="ja-JP"/>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6192184310294541E-2"/>
          <c:y val="0.11097035092835619"/>
          <c:w val="0.93378497132302907"/>
          <c:h val="0.81552157091474675"/>
        </c:manualLayout>
      </c:layout>
      <c:pieChart>
        <c:varyColors val="1"/>
        <c:ser>
          <c:idx val="0"/>
          <c:order val="0"/>
          <c:spPr>
            <a:solidFill>
              <a:schemeClr val="tx2"/>
            </a:solidFill>
            <a:ln w="25400">
              <a:noFill/>
            </a:ln>
          </c:spPr>
          <c:dPt>
            <c:idx val="0"/>
            <c:bubble3D val="0"/>
            <c:spPr>
              <a:solidFill>
                <a:schemeClr val="accent1"/>
              </a:solidFill>
              <a:ln w="25400">
                <a:noFill/>
              </a:ln>
            </c:spPr>
            <c:extLst>
              <c:ext xmlns:c16="http://schemas.microsoft.com/office/drawing/2014/chart" uri="{C3380CC4-5D6E-409C-BE32-E72D297353CC}">
                <c16:uniqueId val="{00000001-42AE-441A-9D15-6896B6975643}"/>
              </c:ext>
            </c:extLst>
          </c:dPt>
          <c:dPt>
            <c:idx val="1"/>
            <c:bubble3D val="0"/>
            <c:spPr>
              <a:solidFill>
                <a:schemeClr val="accent2"/>
              </a:solidFill>
              <a:ln w="25400">
                <a:noFill/>
              </a:ln>
            </c:spPr>
            <c:extLst>
              <c:ext xmlns:c16="http://schemas.microsoft.com/office/drawing/2014/chart" uri="{C3380CC4-5D6E-409C-BE32-E72D297353CC}">
                <c16:uniqueId val="{00000003-42AE-441A-9D15-6896B6975643}"/>
              </c:ext>
            </c:extLst>
          </c:dPt>
          <c:dPt>
            <c:idx val="2"/>
            <c:bubble3D val="0"/>
            <c:spPr>
              <a:solidFill>
                <a:schemeClr val="accent3"/>
              </a:solidFill>
              <a:ln w="25400">
                <a:noFill/>
              </a:ln>
            </c:spPr>
            <c:extLst>
              <c:ext xmlns:c16="http://schemas.microsoft.com/office/drawing/2014/chart" uri="{C3380CC4-5D6E-409C-BE32-E72D297353CC}">
                <c16:uniqueId val="{00000005-42AE-441A-9D15-6896B6975643}"/>
              </c:ext>
            </c:extLst>
          </c:dPt>
          <c:dPt>
            <c:idx val="3"/>
            <c:bubble3D val="0"/>
            <c:spPr>
              <a:solidFill>
                <a:schemeClr val="accent5"/>
              </a:solidFill>
              <a:ln w="25400">
                <a:noFill/>
              </a:ln>
            </c:spPr>
            <c:extLst>
              <c:ext xmlns:c16="http://schemas.microsoft.com/office/drawing/2014/chart" uri="{C3380CC4-5D6E-409C-BE32-E72D297353CC}">
                <c16:uniqueId val="{00000007-42AE-441A-9D15-6896B6975643}"/>
              </c:ext>
            </c:extLst>
          </c:dPt>
          <c:dPt>
            <c:idx val="4"/>
            <c:bubble3D val="0"/>
            <c:spPr>
              <a:solidFill>
                <a:schemeClr val="accent6"/>
              </a:solidFill>
              <a:ln w="25400">
                <a:noFill/>
              </a:ln>
            </c:spPr>
            <c:extLst>
              <c:ext xmlns:c16="http://schemas.microsoft.com/office/drawing/2014/chart" uri="{C3380CC4-5D6E-409C-BE32-E72D297353CC}">
                <c16:uniqueId val="{00000009-42AE-441A-9D15-6896B6975643}"/>
              </c:ext>
            </c:extLst>
          </c:dPt>
          <c:dPt>
            <c:idx val="5"/>
            <c:bubble3D val="0"/>
            <c:spPr>
              <a:solidFill>
                <a:schemeClr val="bg2"/>
              </a:solidFill>
              <a:ln w="25400">
                <a:noFill/>
              </a:ln>
            </c:spPr>
            <c:extLst>
              <c:ext xmlns:c16="http://schemas.microsoft.com/office/drawing/2014/chart" uri="{C3380CC4-5D6E-409C-BE32-E72D297353CC}">
                <c16:uniqueId val="{0000000B-42AE-441A-9D15-6896B6975643}"/>
              </c:ext>
            </c:extLst>
          </c:dPt>
          <c:cat>
            <c:numRef>
              <c:f>graph!$B$2:$B$7</c:f>
              <c:numCache>
                <c:formatCode>General</c:formatCode>
                <c:ptCount val="6"/>
                <c:pt idx="0">
                  <c:v>1</c:v>
                </c:pt>
                <c:pt idx="1">
                  <c:v>2</c:v>
                </c:pt>
                <c:pt idx="2">
                  <c:v>3</c:v>
                </c:pt>
                <c:pt idx="3">
                  <c:v>4</c:v>
                </c:pt>
                <c:pt idx="4">
                  <c:v>5</c:v>
                </c:pt>
              </c:numCache>
            </c:numRef>
          </c:cat>
          <c:val>
            <c:numRef>
              <c:f>graph!$C$2:$C$7</c:f>
              <c:numCache>
                <c:formatCode>0%</c:formatCode>
                <c:ptCount val="6"/>
                <c:pt idx="0">
                  <c:v>0.35</c:v>
                </c:pt>
                <c:pt idx="1">
                  <c:v>0.3</c:v>
                </c:pt>
                <c:pt idx="2">
                  <c:v>0.15</c:v>
                </c:pt>
                <c:pt idx="3">
                  <c:v>0.1</c:v>
                </c:pt>
                <c:pt idx="4">
                  <c:v>0.1</c:v>
                </c:pt>
              </c:numCache>
            </c:numRef>
          </c:val>
          <c:extLst>
            <c:ext xmlns:c16="http://schemas.microsoft.com/office/drawing/2014/chart" uri="{C3380CC4-5D6E-409C-BE32-E72D297353CC}">
              <c16:uniqueId val="{0000000C-42AE-441A-9D15-6896B6975643}"/>
            </c:ext>
          </c:extLst>
        </c:ser>
        <c:dLbls>
          <c:showLegendKey val="0"/>
          <c:showVal val="0"/>
          <c:showCatName val="0"/>
          <c:showSerName val="0"/>
          <c:showPercent val="0"/>
          <c:showBubbleSize val="0"/>
          <c:showLeaderLines val="1"/>
        </c:dLbls>
        <c:firstSliceAng val="0"/>
      </c:pieChart>
      <c:lineChart>
        <c:grouping val="standard"/>
        <c:varyColors val="0"/>
        <c:ser>
          <c:idx val="1"/>
          <c:order val="1"/>
          <c:marker>
            <c:symbol val="square"/>
            <c:size val="8"/>
          </c:marker>
          <c:dLbls>
            <c:spPr>
              <a:noFill/>
              <a:ln>
                <a:noFill/>
              </a:ln>
              <a:effectLst/>
            </c:spPr>
            <c:txPr>
              <a:bodyPr/>
              <a:lstStyle/>
              <a:p>
                <a:pPr>
                  <a:defRPr sz="1000">
                    <a:solidFill>
                      <a:schemeClr val="bg1"/>
                    </a:solidFill>
                    <a:latin typeface="メイリオ" pitchFamily="50" charset="-128"/>
                    <a:ea typeface="メイリオ" pitchFamily="50" charset="-128"/>
                    <a:cs typeface="メイリオ" pitchFamily="50" charset="-128"/>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graph!$D$2:$D$6</c:f>
              <c:numCache>
                <c:formatCode>General</c:formatCode>
                <c:ptCount val="5"/>
              </c:numCache>
            </c:numRef>
          </c:val>
          <c:smooth val="0"/>
          <c:extLst>
            <c:ext xmlns:c16="http://schemas.microsoft.com/office/drawing/2014/chart" uri="{C3380CC4-5D6E-409C-BE32-E72D297353CC}">
              <c16:uniqueId val="{0000000D-42AE-441A-9D15-6896B6975643}"/>
            </c:ext>
          </c:extLst>
        </c:ser>
        <c:dLbls>
          <c:showLegendKey val="0"/>
          <c:showVal val="0"/>
          <c:showCatName val="0"/>
          <c:showSerName val="0"/>
          <c:showPercent val="0"/>
          <c:showBubbleSize val="0"/>
        </c:dLbls>
        <c:marker val="1"/>
        <c:smooth val="0"/>
        <c:axId val="234776064"/>
        <c:axId val="234777600"/>
      </c:lineChart>
      <c:catAx>
        <c:axId val="234776064"/>
        <c:scaling>
          <c:orientation val="minMax"/>
        </c:scaling>
        <c:delete val="1"/>
        <c:axPos val="b"/>
        <c:numFmt formatCode="General" sourceLinked="0"/>
        <c:majorTickMark val="in"/>
        <c:minorTickMark val="none"/>
        <c:tickLblPos val="low"/>
        <c:crossAx val="234777600"/>
        <c:crosses val="autoZero"/>
        <c:auto val="1"/>
        <c:lblAlgn val="ctr"/>
        <c:lblOffset val="0"/>
        <c:tickMarkSkip val="1"/>
        <c:noMultiLvlLbl val="0"/>
      </c:catAx>
      <c:valAx>
        <c:axId val="234777600"/>
        <c:scaling>
          <c:orientation val="minMax"/>
        </c:scaling>
        <c:delete val="1"/>
        <c:axPos val="l"/>
        <c:numFmt formatCode="General" sourceLinked="0"/>
        <c:majorTickMark val="in"/>
        <c:minorTickMark val="none"/>
        <c:tickLblPos val="nextTo"/>
        <c:crossAx val="234776064"/>
        <c:crosses val="autoZero"/>
        <c:crossBetween val="between"/>
      </c:valAx>
      <c:spPr>
        <a:noFill/>
        <a:ln w="25400">
          <a:noFill/>
        </a:ln>
      </c:spPr>
    </c:plotArea>
    <c:plotVisOnly val="1"/>
    <c:dispBlanksAs val="gap"/>
    <c:showDLblsOverMax val="0"/>
  </c:chart>
  <c:spPr>
    <a:noFill/>
    <a:ln w="9525">
      <a:noFill/>
    </a:ln>
  </c:spPr>
  <c:txPr>
    <a:bodyPr/>
    <a:lstStyle/>
    <a:p>
      <a:pPr>
        <a:defRPr sz="1450" b="0" i="0" u="none" strike="noStrike" baseline="0">
          <a:solidFill>
            <a:srgbClr val="000000"/>
          </a:solidFill>
          <a:latin typeface="ＭＳ Ｐゴシック"/>
          <a:ea typeface="ＭＳ Ｐゴシック"/>
          <a:cs typeface="ＭＳ Ｐゴシック"/>
        </a:defRPr>
      </a:pPr>
      <a:endParaRPr lang="ja-JP"/>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0.90087</cdr:x>
      <cdr:y>0.74072</cdr:y>
    </cdr:from>
    <cdr:to>
      <cdr:x>0.98499</cdr:x>
      <cdr:y>0.83311</cdr:y>
    </cdr:to>
    <cdr:sp macro="" textlink="">
      <cdr:nvSpPr>
        <cdr:cNvPr id="2" name="AutoShape 3"/>
        <cdr:cNvSpPr>
          <a:spLocks xmlns:a="http://schemas.openxmlformats.org/drawingml/2006/main" noChangeArrowheads="1"/>
        </cdr:cNvSpPr>
      </cdr:nvSpPr>
      <cdr:spPr bwMode="auto">
        <a:xfrm xmlns:a="http://schemas.openxmlformats.org/drawingml/2006/main">
          <a:off x="3470928" y="2292980"/>
          <a:ext cx="324103" cy="286026"/>
        </a:xfrm>
        <a:prstGeom xmlns:a="http://schemas.openxmlformats.org/drawingml/2006/main" prst="roundRect">
          <a:avLst>
            <a:gd name="adj" fmla="val 0"/>
          </a:avLst>
        </a:prstGeom>
        <a:noFill xmlns:a="http://schemas.openxmlformats.org/drawingml/2006/main"/>
        <a:ln xmlns:a="http://schemas.openxmlformats.org/drawingml/2006/main" w="6350">
          <a:noFill/>
        </a:ln>
        <a:effectLst xmlns:a="http://schemas.openxmlformats.org/drawingml/2006/main"/>
      </cdr:spPr>
      <cdr:txBody>
        <a:bodyPr xmlns:a="http://schemas.openxmlformats.org/drawingml/2006/main" wrap="square" lIns="180000" tIns="72000" rIns="180000" bIns="36000" anchor="ctr" anchorCtr="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lnSpc>
              <a:spcPct val="120000"/>
            </a:lnSpc>
            <a:spcBef>
              <a:spcPct val="0"/>
            </a:spcBef>
          </a:pPr>
          <a:r>
            <a:rPr lang="en-US" altLang="ja-JP" sz="1000" b="1" dirty="0">
              <a:solidFill>
                <a:schemeClr val="accent1"/>
              </a:solidFill>
              <a:latin typeface="+mn-ea"/>
              <a:ea typeface="+mn-ea"/>
              <a:cs typeface="メイリオ" pitchFamily="50" charset="-128"/>
            </a:rPr>
            <a:t>A</a:t>
          </a:r>
          <a:endParaRPr lang="ja-JP" altLang="en-US" sz="1000" b="1" dirty="0">
            <a:solidFill>
              <a:schemeClr val="accent1"/>
            </a:solidFill>
            <a:latin typeface="+mn-ea"/>
            <a:ea typeface="+mn-ea"/>
            <a:cs typeface="メイリオ" pitchFamily="50" charset="-128"/>
          </a:endParaRPr>
        </a:p>
      </cdr:txBody>
    </cdr:sp>
  </cdr:relSizeAnchor>
  <cdr:relSizeAnchor xmlns:cdr="http://schemas.openxmlformats.org/drawingml/2006/chartDrawing">
    <cdr:from>
      <cdr:x>0.90087</cdr:x>
      <cdr:y>0.3985</cdr:y>
    </cdr:from>
    <cdr:to>
      <cdr:x>0.98499</cdr:x>
      <cdr:y>0.4909</cdr:y>
    </cdr:to>
    <cdr:sp macro="" textlink="">
      <cdr:nvSpPr>
        <cdr:cNvPr id="3" name="AutoShape 3"/>
        <cdr:cNvSpPr>
          <a:spLocks xmlns:a="http://schemas.openxmlformats.org/drawingml/2006/main" noChangeArrowheads="1"/>
        </cdr:cNvSpPr>
      </cdr:nvSpPr>
      <cdr:spPr bwMode="auto">
        <a:xfrm xmlns:a="http://schemas.openxmlformats.org/drawingml/2006/main">
          <a:off x="3470928" y="1233611"/>
          <a:ext cx="324103" cy="286026"/>
        </a:xfrm>
        <a:prstGeom xmlns:a="http://schemas.openxmlformats.org/drawingml/2006/main" prst="roundRect">
          <a:avLst>
            <a:gd name="adj" fmla="val 0"/>
          </a:avLst>
        </a:prstGeom>
        <a:noFill xmlns:a="http://schemas.openxmlformats.org/drawingml/2006/main"/>
        <a:ln xmlns:a="http://schemas.openxmlformats.org/drawingml/2006/main" w="6350">
          <a:noFill/>
        </a:ln>
        <a:effectLst xmlns:a="http://schemas.openxmlformats.org/drawingml/2006/main"/>
      </cdr:spPr>
      <cdr:txBody>
        <a:bodyPr xmlns:a="http://schemas.openxmlformats.org/drawingml/2006/main" wrap="square" lIns="180000" tIns="72000" rIns="180000" bIns="36000" anchor="ctr" anchorCtr="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lnSpc>
              <a:spcPct val="120000"/>
            </a:lnSpc>
            <a:spcBef>
              <a:spcPct val="0"/>
            </a:spcBef>
          </a:pPr>
          <a:r>
            <a:rPr lang="en-US" altLang="ja-JP" sz="1000" b="1" dirty="0">
              <a:solidFill>
                <a:schemeClr val="accent2"/>
              </a:solidFill>
              <a:latin typeface="+mn-ea"/>
              <a:ea typeface="+mn-ea"/>
              <a:cs typeface="メイリオ" pitchFamily="50" charset="-128"/>
            </a:rPr>
            <a:t>B</a:t>
          </a:r>
          <a:endParaRPr lang="ja-JP" altLang="en-US" sz="1000" b="1" dirty="0">
            <a:solidFill>
              <a:schemeClr val="accent2"/>
            </a:solidFill>
            <a:latin typeface="+mn-ea"/>
            <a:ea typeface="+mn-ea"/>
            <a:cs typeface="メイリオ" pitchFamily="50" charset="-128"/>
          </a:endParaRPr>
        </a:p>
      </cdr:txBody>
    </cdr:sp>
  </cdr:relSizeAnchor>
  <cdr:relSizeAnchor xmlns:cdr="http://schemas.openxmlformats.org/drawingml/2006/chartDrawing">
    <cdr:from>
      <cdr:x>0.90087</cdr:x>
      <cdr:y>0.28192</cdr:y>
    </cdr:from>
    <cdr:to>
      <cdr:x>0.98499</cdr:x>
      <cdr:y>0.37432</cdr:y>
    </cdr:to>
    <cdr:sp macro="" textlink="">
      <cdr:nvSpPr>
        <cdr:cNvPr id="4" name="AutoShape 3"/>
        <cdr:cNvSpPr>
          <a:spLocks xmlns:a="http://schemas.openxmlformats.org/drawingml/2006/main" noChangeArrowheads="1"/>
        </cdr:cNvSpPr>
      </cdr:nvSpPr>
      <cdr:spPr bwMode="auto">
        <a:xfrm xmlns:a="http://schemas.openxmlformats.org/drawingml/2006/main">
          <a:off x="3470928" y="872723"/>
          <a:ext cx="324103" cy="286026"/>
        </a:xfrm>
        <a:prstGeom xmlns:a="http://schemas.openxmlformats.org/drawingml/2006/main" prst="roundRect">
          <a:avLst>
            <a:gd name="adj" fmla="val 0"/>
          </a:avLst>
        </a:prstGeom>
        <a:noFill xmlns:a="http://schemas.openxmlformats.org/drawingml/2006/main"/>
        <a:ln xmlns:a="http://schemas.openxmlformats.org/drawingml/2006/main" w="6350">
          <a:noFill/>
        </a:ln>
        <a:effectLst xmlns:a="http://schemas.openxmlformats.org/drawingml/2006/main"/>
      </cdr:spPr>
      <cdr:txBody>
        <a:bodyPr xmlns:a="http://schemas.openxmlformats.org/drawingml/2006/main" wrap="square" lIns="180000" tIns="72000" rIns="180000" bIns="36000" anchor="ctr" anchorCtr="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lnSpc>
              <a:spcPct val="120000"/>
            </a:lnSpc>
            <a:spcBef>
              <a:spcPct val="0"/>
            </a:spcBef>
          </a:pPr>
          <a:r>
            <a:rPr lang="en-US" altLang="ja-JP" sz="1000" b="1" dirty="0">
              <a:solidFill>
                <a:schemeClr val="accent3"/>
              </a:solidFill>
              <a:latin typeface="+mn-ea"/>
              <a:ea typeface="+mn-ea"/>
              <a:cs typeface="メイリオ" pitchFamily="50" charset="-128"/>
            </a:rPr>
            <a:t>C</a:t>
          </a:r>
          <a:endParaRPr lang="ja-JP" altLang="en-US" sz="1000" b="1" dirty="0">
            <a:solidFill>
              <a:schemeClr val="accent3"/>
            </a:solidFill>
            <a:latin typeface="+mn-ea"/>
            <a:ea typeface="+mn-ea"/>
            <a:cs typeface="メイリオ" pitchFamily="50" charset="-128"/>
          </a:endParaRPr>
        </a:p>
      </cdr:txBody>
    </cdr:sp>
  </cdr:relSizeAnchor>
  <cdr:relSizeAnchor xmlns:cdr="http://schemas.openxmlformats.org/drawingml/2006/chartDrawing">
    <cdr:from>
      <cdr:x>0.90087</cdr:x>
      <cdr:y>0.15481</cdr:y>
    </cdr:from>
    <cdr:to>
      <cdr:x>0.98499</cdr:x>
      <cdr:y>0.2472</cdr:y>
    </cdr:to>
    <cdr:sp macro="" textlink="">
      <cdr:nvSpPr>
        <cdr:cNvPr id="5" name="AutoShape 3"/>
        <cdr:cNvSpPr>
          <a:spLocks xmlns:a="http://schemas.openxmlformats.org/drawingml/2006/main" noChangeArrowheads="1"/>
        </cdr:cNvSpPr>
      </cdr:nvSpPr>
      <cdr:spPr bwMode="auto">
        <a:xfrm xmlns:a="http://schemas.openxmlformats.org/drawingml/2006/main">
          <a:off x="3470928" y="479223"/>
          <a:ext cx="324103" cy="286026"/>
        </a:xfrm>
        <a:prstGeom xmlns:a="http://schemas.openxmlformats.org/drawingml/2006/main" prst="roundRect">
          <a:avLst>
            <a:gd name="adj" fmla="val 0"/>
          </a:avLst>
        </a:prstGeom>
        <a:noFill xmlns:a="http://schemas.openxmlformats.org/drawingml/2006/main"/>
        <a:ln xmlns:a="http://schemas.openxmlformats.org/drawingml/2006/main" w="6350">
          <a:noFill/>
        </a:ln>
        <a:effectLst xmlns:a="http://schemas.openxmlformats.org/drawingml/2006/main"/>
      </cdr:spPr>
      <cdr:txBody>
        <a:bodyPr xmlns:a="http://schemas.openxmlformats.org/drawingml/2006/main" wrap="square" lIns="180000" tIns="72000" rIns="180000" bIns="36000" anchor="ctr" anchorCtr="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lnSpc>
              <a:spcPct val="120000"/>
            </a:lnSpc>
            <a:spcBef>
              <a:spcPct val="0"/>
            </a:spcBef>
          </a:pPr>
          <a:r>
            <a:rPr lang="en-US" altLang="ja-JP" sz="1000" b="1" dirty="0">
              <a:solidFill>
                <a:schemeClr val="accent4"/>
              </a:solidFill>
              <a:latin typeface="+mn-ea"/>
              <a:ea typeface="+mn-ea"/>
              <a:cs typeface="メイリオ" pitchFamily="50" charset="-128"/>
            </a:rPr>
            <a:t>D</a:t>
          </a:r>
          <a:endParaRPr lang="ja-JP" altLang="en-US" sz="1000" b="1" dirty="0">
            <a:solidFill>
              <a:schemeClr val="accent4"/>
            </a:solidFill>
            <a:latin typeface="+mn-ea"/>
            <a:ea typeface="+mn-ea"/>
            <a:cs typeface="メイリオ" pitchFamily="50" charset="-128"/>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0.00644</cdr:x>
      <cdr:y>0</cdr:y>
    </cdr:from>
    <cdr:to>
      <cdr:x>0.00644</cdr:x>
      <cdr:y>0</cdr:y>
    </cdr:to>
    <cdr:grpSp>
      <cdr:nvGrpSpPr>
        <cdr:cNvPr id="2" name="グループ化 1">
          <a:extLst xmlns:a="http://schemas.openxmlformats.org/drawingml/2006/main">
            <a:ext uri="{FF2B5EF4-FFF2-40B4-BE49-F238E27FC236}">
              <a16:creationId xmlns:a16="http://schemas.microsoft.com/office/drawing/2014/main" id="{6678D581-D9A4-3147-9ACD-684C97D33580}"/>
            </a:ext>
          </a:extLst>
        </cdr:cNvPr>
        <cdr:cNvGrpSpPr/>
      </cdr:nvGrpSpPr>
      <cdr:grpSpPr>
        <a:xfrm xmlns:a="http://schemas.openxmlformats.org/drawingml/2006/main">
          <a:off x="17622" y="0"/>
          <a:ext cx="0" cy="0"/>
          <a:chOff x="17622" y="0"/>
          <a:chExt cx="0" cy="0"/>
        </a:xfrm>
      </cdr:grpSpPr>
    </cdr:grp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16CA9A1-49A5-4813-BE73-64411D697E83}" type="datetimeFigureOut">
              <a:rPr kumimoji="1" lang="ja-JP" altLang="en-US" smtClean="0"/>
              <a:t>2025/8/17</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A2E35D2-4F1F-4BDF-88EC-2B2C6B449510}" type="slidenum">
              <a:rPr kumimoji="1" lang="ja-JP" altLang="en-US" smtClean="0"/>
              <a:t>‹#›</a:t>
            </a:fld>
            <a:endParaRPr kumimoji="1" lang="ja-JP" altLang="en-US"/>
          </a:p>
        </p:txBody>
      </p:sp>
    </p:spTree>
    <p:extLst>
      <p:ext uri="{BB962C8B-B14F-4D97-AF65-F5344CB8AC3E}">
        <p14:creationId xmlns:p14="http://schemas.microsoft.com/office/powerpoint/2010/main" val="2050149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218005-AB2E-4230-9CBF-EC876F8C3946}" type="datetimeFigureOut">
              <a:rPr kumimoji="1" lang="ja-JP" altLang="en-US" smtClean="0"/>
              <a:t>2025/8/17</a:t>
            </a:fld>
            <a:endParaRPr kumimoji="1" lang="ja-JP" altLang="en-US"/>
          </a:p>
        </p:txBody>
      </p:sp>
      <p:sp>
        <p:nvSpPr>
          <p:cNvPr id="4" name="スライド イメージ プレースホルダー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F6E3972-898B-454C-95F2-E930BA80A49A}" type="slidenum">
              <a:rPr kumimoji="1" lang="ja-JP" altLang="en-US" smtClean="0"/>
              <a:t>‹#›</a:t>
            </a:fld>
            <a:endParaRPr kumimoji="1" lang="ja-JP" altLang="en-US"/>
          </a:p>
        </p:txBody>
      </p:sp>
    </p:spTree>
    <p:extLst>
      <p:ext uri="{BB962C8B-B14F-4D97-AF65-F5344CB8AC3E}">
        <p14:creationId xmlns:p14="http://schemas.microsoft.com/office/powerpoint/2010/main" val="21607303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F6E3972-898B-454C-95F2-E930BA80A49A}" type="slidenum">
              <a:rPr kumimoji="1" lang="ja-JP" altLang="en-US" smtClean="0"/>
              <a:t>1</a:t>
            </a:fld>
            <a:endParaRPr kumimoji="1" lang="ja-JP" altLang="en-US"/>
          </a:p>
        </p:txBody>
      </p:sp>
    </p:spTree>
    <p:extLst>
      <p:ext uri="{BB962C8B-B14F-4D97-AF65-F5344CB8AC3E}">
        <p14:creationId xmlns:p14="http://schemas.microsoft.com/office/powerpoint/2010/main" val="39420235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F6E3972-898B-454C-95F2-E930BA80A49A}" type="slidenum">
              <a:rPr kumimoji="1" lang="ja-JP" altLang="en-US" smtClean="0"/>
              <a:t>2</a:t>
            </a:fld>
            <a:endParaRPr kumimoji="1" lang="ja-JP" altLang="en-US"/>
          </a:p>
        </p:txBody>
      </p:sp>
    </p:spTree>
    <p:extLst>
      <p:ext uri="{BB962C8B-B14F-4D97-AF65-F5344CB8AC3E}">
        <p14:creationId xmlns:p14="http://schemas.microsoft.com/office/powerpoint/2010/main" val="23980578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F6E3972-898B-454C-95F2-E930BA80A49A}" type="slidenum">
              <a:rPr kumimoji="1" lang="ja-JP" altLang="en-US" smtClean="0"/>
              <a:t>36</a:t>
            </a:fld>
            <a:endParaRPr kumimoji="1" lang="ja-JP" altLang="en-US"/>
          </a:p>
        </p:txBody>
      </p:sp>
    </p:spTree>
    <p:extLst>
      <p:ext uri="{BB962C8B-B14F-4D97-AF65-F5344CB8AC3E}">
        <p14:creationId xmlns:p14="http://schemas.microsoft.com/office/powerpoint/2010/main" val="440026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ctrTitle"/>
          </p:nvPr>
        </p:nvSpPr>
        <p:spPr>
          <a:xfrm>
            <a:off x="812800" y="3104964"/>
            <a:ext cx="8280400" cy="609398"/>
          </a:xfrm>
        </p:spPr>
        <p:txBody>
          <a:bodyPr wrap="square" anchor="ctr" anchorCtr="0">
            <a:spAutoFit/>
          </a:bodyPr>
          <a:lstStyle>
            <a:lvl1pPr algn="l">
              <a:lnSpc>
                <a:spcPct val="110000"/>
              </a:lnSpc>
              <a:defRPr sz="3600" b="1"/>
            </a:lvl1pPr>
          </a:lstStyle>
          <a:p>
            <a:r>
              <a:rPr kumimoji="1" lang="ja-JP" altLang="en-US"/>
              <a:t>マスター タイトルの書式設定</a:t>
            </a:r>
            <a:endParaRPr kumimoji="1" lang="ja-JP" altLang="en-US" dirty="0"/>
          </a:p>
        </p:txBody>
      </p:sp>
      <p:sp>
        <p:nvSpPr>
          <p:cNvPr id="3" name="フッター プレースホルダー 2">
            <a:extLst>
              <a:ext uri="{FF2B5EF4-FFF2-40B4-BE49-F238E27FC236}">
                <a16:creationId xmlns:a16="http://schemas.microsoft.com/office/drawing/2014/main" id="{8AA800E9-9428-491D-A5F9-A9F2C743960D}"/>
              </a:ext>
            </a:extLst>
          </p:cNvPr>
          <p:cNvSpPr>
            <a:spLocks noGrp="1"/>
          </p:cNvSpPr>
          <p:nvPr>
            <p:ph type="ftr" sz="quarter" idx="10"/>
          </p:nvPr>
        </p:nvSpPr>
        <p:spPr>
          <a:xfrm>
            <a:off x="812801" y="6490800"/>
            <a:ext cx="8280400" cy="265733"/>
          </a:xfrm>
        </p:spPr>
        <p:txBody>
          <a:bodyPr/>
          <a:lstStyle>
            <a:lvl1pPr>
              <a:defRPr b="0">
                <a:solidFill>
                  <a:schemeClr val="tx1">
                    <a:alpha val="0"/>
                  </a:schemeClr>
                </a:solidFill>
              </a:defRPr>
            </a:lvl1pPr>
          </a:lstStyle>
          <a:p>
            <a:r>
              <a:rPr lang="en-US" altLang="ja-JP"/>
              <a:t>Presentation Design</a:t>
            </a:r>
            <a:endParaRPr lang="ja-JP" altLang="en-US" dirty="0"/>
          </a:p>
        </p:txBody>
      </p:sp>
      <p:sp>
        <p:nvSpPr>
          <p:cNvPr id="5" name="スライド番号プレースホルダー 4">
            <a:extLst>
              <a:ext uri="{FF2B5EF4-FFF2-40B4-BE49-F238E27FC236}">
                <a16:creationId xmlns:a16="http://schemas.microsoft.com/office/drawing/2014/main" id="{D038D84B-9105-4F73-AE15-C61E4E73D234}"/>
              </a:ext>
            </a:extLst>
          </p:cNvPr>
          <p:cNvSpPr>
            <a:spLocks noGrp="1"/>
          </p:cNvSpPr>
          <p:nvPr>
            <p:ph type="sldNum" sz="quarter" idx="11"/>
          </p:nvPr>
        </p:nvSpPr>
        <p:spPr>
          <a:xfrm>
            <a:off x="9237600" y="6490800"/>
            <a:ext cx="475196" cy="257113"/>
          </a:xfrm>
        </p:spPr>
        <p:txBody>
          <a:bodyPr/>
          <a:lstStyle>
            <a:lvl1pPr>
              <a:defRPr sz="1100">
                <a:solidFill>
                  <a:schemeClr val="tx1">
                    <a:alpha val="0"/>
                  </a:schemeClr>
                </a:solidFill>
              </a:defRPr>
            </a:lvl1pPr>
          </a:lstStyle>
          <a:p>
            <a:fld id="{FB3508C7-2FE0-4945-9CBD-863E05F850D2}" type="slidenum">
              <a:rPr lang="ja-JP" altLang="en-US" smtClean="0"/>
              <a:pPr/>
              <a:t>‹#›</a:t>
            </a:fld>
            <a:endParaRPr lang="ja-JP" altLang="en-US" dirty="0"/>
          </a:p>
        </p:txBody>
      </p:sp>
      <p:sp>
        <p:nvSpPr>
          <p:cNvPr id="6" name="直角三角形 5">
            <a:extLst>
              <a:ext uri="{FF2B5EF4-FFF2-40B4-BE49-F238E27FC236}">
                <a16:creationId xmlns:a16="http://schemas.microsoft.com/office/drawing/2014/main" id="{FC4B5ABB-B10F-46C3-9A25-6DCF41106058}"/>
              </a:ext>
            </a:extLst>
          </p:cNvPr>
          <p:cNvSpPr>
            <a:spLocks noChangeAspect="1"/>
          </p:cNvSpPr>
          <p:nvPr userDrawn="1"/>
        </p:nvSpPr>
        <p:spPr bwMode="auto">
          <a:xfrm flipV="1">
            <a:off x="0" y="0"/>
            <a:ext cx="828000" cy="828000"/>
          </a:xfrm>
          <a:prstGeom prst="rtTriangle">
            <a:avLst/>
          </a:prstGeom>
          <a:solidFill>
            <a:schemeClr val="tx2"/>
          </a:solidFill>
          <a:ln>
            <a:noFill/>
          </a:ln>
          <a:effectLst/>
        </p:spPr>
        <p:txBody>
          <a:bodyPr lIns="0" tIns="0" rIns="0" bIns="0" rtlCol="0" anchor="ctr">
            <a:noAutofit/>
          </a:bodyPr>
          <a:lstStyle/>
          <a:p>
            <a:pPr algn="just">
              <a:lnSpc>
                <a:spcPct val="140000"/>
              </a:lnSpc>
              <a:spcBef>
                <a:spcPct val="0"/>
              </a:spcBef>
              <a:spcAft>
                <a:spcPts val="600"/>
              </a:spcAft>
            </a:pPr>
            <a:endParaRPr kumimoji="1" lang="ja-JP" altLang="en-US" sz="1600" dirty="0">
              <a:solidFill>
                <a:srgbClr val="4D4D4D"/>
              </a:solidFill>
              <a:latin typeface="メイリオ" pitchFamily="50" charset="-128"/>
              <a:ea typeface="メイリオ" pitchFamily="50" charset="-128"/>
              <a:cs typeface="メイリオ" pitchFamily="50" charset="-128"/>
            </a:endParaRPr>
          </a:p>
        </p:txBody>
      </p:sp>
      <p:sp>
        <p:nvSpPr>
          <p:cNvPr id="7" name="直角三角形 6">
            <a:extLst>
              <a:ext uri="{FF2B5EF4-FFF2-40B4-BE49-F238E27FC236}">
                <a16:creationId xmlns:a16="http://schemas.microsoft.com/office/drawing/2014/main" id="{4F7DC0A5-82BC-4211-B66A-E9CC83685CDD}"/>
              </a:ext>
            </a:extLst>
          </p:cNvPr>
          <p:cNvSpPr>
            <a:spLocks noChangeAspect="1"/>
          </p:cNvSpPr>
          <p:nvPr userDrawn="1"/>
        </p:nvSpPr>
        <p:spPr bwMode="auto">
          <a:xfrm flipH="1">
            <a:off x="9078000" y="6030000"/>
            <a:ext cx="828000" cy="828000"/>
          </a:xfrm>
          <a:prstGeom prst="rtTriangle">
            <a:avLst/>
          </a:prstGeom>
          <a:solidFill>
            <a:schemeClr val="tx2"/>
          </a:solidFill>
          <a:ln>
            <a:noFill/>
          </a:ln>
          <a:effectLst/>
        </p:spPr>
        <p:txBody>
          <a:bodyPr lIns="0" tIns="0" rIns="0" bIns="0" rtlCol="0" anchor="ctr">
            <a:noAutofit/>
          </a:bodyPr>
          <a:lstStyle/>
          <a:p>
            <a:pPr algn="just">
              <a:lnSpc>
                <a:spcPct val="140000"/>
              </a:lnSpc>
              <a:spcBef>
                <a:spcPct val="0"/>
              </a:spcBef>
              <a:spcAft>
                <a:spcPts val="600"/>
              </a:spcAft>
            </a:pPr>
            <a:endParaRPr kumimoji="1" lang="ja-JP" altLang="en-US" sz="1600" dirty="0">
              <a:solidFill>
                <a:srgbClr val="4D4D4D"/>
              </a:solidFill>
              <a:latin typeface="メイリオ" pitchFamily="50" charset="-128"/>
              <a:ea typeface="メイリオ" pitchFamily="50" charset="-128"/>
              <a:cs typeface="メイリオ" pitchFamily="50" charset="-128"/>
            </a:endParaRPr>
          </a:p>
        </p:txBody>
      </p:sp>
      <p:sp>
        <p:nvSpPr>
          <p:cNvPr id="8" name="字幕 2">
            <a:extLst>
              <a:ext uri="{FF2B5EF4-FFF2-40B4-BE49-F238E27FC236}">
                <a16:creationId xmlns:a16="http://schemas.microsoft.com/office/drawing/2014/main" id="{BB3B72FB-FACC-43CF-B0E6-5414783CA1DA}"/>
              </a:ext>
            </a:extLst>
          </p:cNvPr>
          <p:cNvSpPr>
            <a:spLocks noGrp="1"/>
          </p:cNvSpPr>
          <p:nvPr>
            <p:ph type="subTitle" idx="1"/>
          </p:nvPr>
        </p:nvSpPr>
        <p:spPr>
          <a:xfrm>
            <a:off x="812800" y="2499603"/>
            <a:ext cx="8280400" cy="389337"/>
          </a:xfrm>
          <a:prstGeom prst="rect">
            <a:avLst/>
          </a:prstGeom>
        </p:spPr>
        <p:txBody>
          <a:bodyPr wrap="square" lIns="0" tIns="0" rIns="0" bIns="0" anchor="t" anchorCtr="0">
            <a:spAutoFit/>
          </a:bodyPr>
          <a:lstStyle>
            <a:lvl1pPr marL="0" indent="0" algn="l">
              <a:lnSpc>
                <a:spcPct val="120000"/>
              </a:lnSpc>
              <a:spcBef>
                <a:spcPts val="0"/>
              </a:spcBef>
              <a:buNone/>
              <a:defRPr sz="2200">
                <a:solidFill>
                  <a:schemeClr val="tx1">
                    <a:lumMod val="60000"/>
                    <a:lumOff val="4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dirty="0"/>
              <a:t>マスター サブタイトルの書式設定</a:t>
            </a:r>
          </a:p>
        </p:txBody>
      </p:sp>
    </p:spTree>
    <p:extLst>
      <p:ext uri="{BB962C8B-B14F-4D97-AF65-F5344CB8AC3E}">
        <p14:creationId xmlns:p14="http://schemas.microsoft.com/office/powerpoint/2010/main" val="4247044785"/>
      </p:ext>
    </p:extLst>
  </p:cSld>
  <p:clrMapOvr>
    <a:masterClrMapping/>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ブランク（サブカラー｜メイン）">
    <p:bg>
      <p:bgRef idx="1001">
        <a:schemeClr val="bg1"/>
      </p:bgRef>
    </p:bg>
    <p:spTree>
      <p:nvGrpSpPr>
        <p:cNvPr id="1" name=""/>
        <p:cNvGrpSpPr/>
        <p:nvPr/>
      </p:nvGrpSpPr>
      <p:grpSpPr>
        <a:xfrm>
          <a:off x="0" y="0"/>
          <a:ext cx="0" cy="0"/>
          <a:chOff x="0" y="0"/>
          <a:chExt cx="0" cy="0"/>
        </a:xfrm>
      </p:grpSpPr>
      <p:sp>
        <p:nvSpPr>
          <p:cNvPr id="8" name="AutoShape 3">
            <a:extLst>
              <a:ext uri="{FF2B5EF4-FFF2-40B4-BE49-F238E27FC236}">
                <a16:creationId xmlns:a16="http://schemas.microsoft.com/office/drawing/2014/main" id="{C0BF4B38-E87B-445A-B4E3-34B6A3FC93AE}"/>
              </a:ext>
            </a:extLst>
          </p:cNvPr>
          <p:cNvSpPr>
            <a:spLocks noChangeArrowheads="1"/>
          </p:cNvSpPr>
          <p:nvPr userDrawn="1"/>
        </p:nvSpPr>
        <p:spPr bwMode="auto">
          <a:xfrm>
            <a:off x="0" y="0"/>
            <a:ext cx="9906000" cy="6858000"/>
          </a:xfrm>
          <a:prstGeom prst="roundRect">
            <a:avLst>
              <a:gd name="adj" fmla="val 0"/>
            </a:avLst>
          </a:prstGeom>
          <a:solidFill>
            <a:schemeClr val="bg2"/>
          </a:solidFill>
          <a:ln>
            <a:noFill/>
          </a:ln>
          <a:effectLst/>
        </p:spPr>
        <p:txBody>
          <a:bodyPr wrap="square" lIns="0" tIns="0" rIns="0" bIns="0" anchor="ctr" anchorCtr="0">
            <a:noAutofit/>
          </a:bodyPr>
          <a:lstStyle/>
          <a:p>
            <a:pPr lvl="0" algn="ctr">
              <a:lnSpc>
                <a:spcPct val="110000"/>
              </a:lnSpc>
              <a:spcBef>
                <a:spcPct val="0"/>
              </a:spcBef>
              <a:spcAft>
                <a:spcPts val="600"/>
              </a:spcAft>
            </a:pPr>
            <a:endParaRPr lang="ja-JP" altLang="en-US" sz="1600" dirty="0">
              <a:solidFill>
                <a:srgbClr val="FFFFFF"/>
              </a:solidFill>
              <a:cs typeface="メイリオ" pitchFamily="50" charset="-128"/>
            </a:endParaRPr>
          </a:p>
        </p:txBody>
      </p:sp>
      <p:sp>
        <p:nvSpPr>
          <p:cNvPr id="2" name="タイトル 1"/>
          <p:cNvSpPr>
            <a:spLocks noGrp="1"/>
          </p:cNvSpPr>
          <p:nvPr>
            <p:ph type="title"/>
          </p:nvPr>
        </p:nvSpPr>
        <p:spPr bwMode="gray"/>
        <p:txBody>
          <a:bodyPr/>
          <a:lstStyle>
            <a:lvl1pPr>
              <a:lnSpc>
                <a:spcPct val="110000"/>
              </a:lnSpc>
              <a:defRPr b="0">
                <a:solidFill>
                  <a:schemeClr val="tx2"/>
                </a:solidFill>
              </a:defRPr>
            </a:lvl1pPr>
          </a:lstStyle>
          <a:p>
            <a:r>
              <a:rPr kumimoji="1" lang="ja-JP" altLang="en-US" dirty="0"/>
              <a:t>マスター タイトルの書式設定</a:t>
            </a:r>
          </a:p>
        </p:txBody>
      </p:sp>
      <p:sp>
        <p:nvSpPr>
          <p:cNvPr id="3" name="フッター プレースホルダー 2">
            <a:extLst>
              <a:ext uri="{FF2B5EF4-FFF2-40B4-BE49-F238E27FC236}">
                <a16:creationId xmlns:a16="http://schemas.microsoft.com/office/drawing/2014/main" id="{B7FA9985-DBCC-4D9A-B76B-10246AFCD59D}"/>
              </a:ext>
            </a:extLst>
          </p:cNvPr>
          <p:cNvSpPr>
            <a:spLocks noGrp="1"/>
          </p:cNvSpPr>
          <p:nvPr>
            <p:ph type="ftr" sz="quarter" idx="10"/>
          </p:nvPr>
        </p:nvSpPr>
        <p:spPr/>
        <p:txBody>
          <a:bodyPr/>
          <a:lstStyle>
            <a:lvl1pPr>
              <a:defRPr>
                <a:solidFill>
                  <a:schemeClr val="tx2"/>
                </a:solidFill>
              </a:defRPr>
            </a:lvl1pPr>
          </a:lstStyle>
          <a:p>
            <a:r>
              <a:rPr lang="en-US" altLang="ja-JP"/>
              <a:t>Presentation Design</a:t>
            </a:r>
            <a:endParaRPr lang="ja-JP" altLang="en-US" dirty="0"/>
          </a:p>
        </p:txBody>
      </p:sp>
      <p:sp>
        <p:nvSpPr>
          <p:cNvPr id="4" name="スライド番号プレースホルダー 3">
            <a:extLst>
              <a:ext uri="{FF2B5EF4-FFF2-40B4-BE49-F238E27FC236}">
                <a16:creationId xmlns:a16="http://schemas.microsoft.com/office/drawing/2014/main" id="{9C904497-A7C3-4557-AF5C-60A15B67CA45}"/>
              </a:ext>
            </a:extLst>
          </p:cNvPr>
          <p:cNvSpPr>
            <a:spLocks noGrp="1"/>
          </p:cNvSpPr>
          <p:nvPr>
            <p:ph type="sldNum" sz="quarter" idx="11"/>
          </p:nvPr>
        </p:nvSpPr>
        <p:spPr/>
        <p:txBody>
          <a:bodyPr/>
          <a:lstStyle>
            <a:lvl1pPr>
              <a:defRPr>
                <a:solidFill>
                  <a:schemeClr val="tx2"/>
                </a:solidFill>
              </a:defRPr>
            </a:lvl1pPr>
          </a:lstStyle>
          <a:p>
            <a:fld id="{FB3508C7-2FE0-4945-9CBD-863E05F850D2}" type="slidenum">
              <a:rPr lang="ja-JP" altLang="en-US" smtClean="0"/>
              <a:pPr/>
              <a:t>‹#›</a:t>
            </a:fld>
            <a:endParaRPr lang="ja-JP" altLang="en-US" dirty="0"/>
          </a:p>
        </p:txBody>
      </p:sp>
    </p:spTree>
    <p:extLst>
      <p:ext uri="{BB962C8B-B14F-4D97-AF65-F5344CB8AC3E}">
        <p14:creationId xmlns:p14="http://schemas.microsoft.com/office/powerpoint/2010/main" val="1660298572"/>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2939">
          <p15:clr>
            <a:srgbClr val="FBAE40"/>
          </p15:clr>
        </p15:guide>
        <p15:guide id="2" pos="330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ブランク（メインカラー）">
    <p:bg>
      <p:bgRef idx="1001">
        <a:schemeClr val="bg1"/>
      </p:bgRef>
    </p:bg>
    <p:spTree>
      <p:nvGrpSpPr>
        <p:cNvPr id="1" name=""/>
        <p:cNvGrpSpPr/>
        <p:nvPr/>
      </p:nvGrpSpPr>
      <p:grpSpPr>
        <a:xfrm>
          <a:off x="0" y="0"/>
          <a:ext cx="0" cy="0"/>
          <a:chOff x="0" y="0"/>
          <a:chExt cx="0" cy="0"/>
        </a:xfrm>
      </p:grpSpPr>
      <p:sp>
        <p:nvSpPr>
          <p:cNvPr id="8" name="AutoShape 3">
            <a:extLst>
              <a:ext uri="{FF2B5EF4-FFF2-40B4-BE49-F238E27FC236}">
                <a16:creationId xmlns:a16="http://schemas.microsoft.com/office/drawing/2014/main" id="{255A006D-B326-46ED-A96C-37080030A215}"/>
              </a:ext>
            </a:extLst>
          </p:cNvPr>
          <p:cNvSpPr>
            <a:spLocks noChangeArrowheads="1"/>
          </p:cNvSpPr>
          <p:nvPr userDrawn="1"/>
        </p:nvSpPr>
        <p:spPr bwMode="auto">
          <a:xfrm>
            <a:off x="0" y="0"/>
            <a:ext cx="9906000" cy="6858000"/>
          </a:xfrm>
          <a:prstGeom prst="roundRect">
            <a:avLst>
              <a:gd name="adj" fmla="val 0"/>
            </a:avLst>
          </a:prstGeom>
          <a:solidFill>
            <a:schemeClr val="tx2"/>
          </a:solidFill>
          <a:ln>
            <a:noFill/>
          </a:ln>
          <a:effectLst/>
        </p:spPr>
        <p:txBody>
          <a:bodyPr wrap="square" lIns="0" tIns="0" rIns="0" bIns="0" anchor="ctr" anchorCtr="0">
            <a:noAutofit/>
          </a:bodyPr>
          <a:lstStyle/>
          <a:p>
            <a:pPr lvl="0" algn="ctr">
              <a:lnSpc>
                <a:spcPct val="110000"/>
              </a:lnSpc>
              <a:spcBef>
                <a:spcPct val="0"/>
              </a:spcBef>
              <a:spcAft>
                <a:spcPts val="600"/>
              </a:spcAft>
            </a:pPr>
            <a:endParaRPr lang="ja-JP" altLang="en-US" sz="1600" dirty="0">
              <a:solidFill>
                <a:srgbClr val="FFFFFF"/>
              </a:solidFill>
              <a:cs typeface="メイリオ" pitchFamily="50" charset="-128"/>
            </a:endParaRPr>
          </a:p>
        </p:txBody>
      </p:sp>
      <p:sp>
        <p:nvSpPr>
          <p:cNvPr id="2" name="タイトル 1"/>
          <p:cNvSpPr>
            <a:spLocks noGrp="1"/>
          </p:cNvSpPr>
          <p:nvPr>
            <p:ph type="title"/>
          </p:nvPr>
        </p:nvSpPr>
        <p:spPr bwMode="white"/>
        <p:txBody>
          <a:bodyPr/>
          <a:lstStyle>
            <a:lvl1pPr>
              <a:lnSpc>
                <a:spcPct val="110000"/>
              </a:lnSpc>
              <a:defRPr b="0">
                <a:solidFill>
                  <a:schemeClr val="bg1"/>
                </a:solidFill>
              </a:defRPr>
            </a:lvl1pPr>
          </a:lstStyle>
          <a:p>
            <a:r>
              <a:rPr kumimoji="1" lang="ja-JP" altLang="en-US"/>
              <a:t>マスター タイトルの書式設定</a:t>
            </a:r>
            <a:endParaRPr kumimoji="1" lang="ja-JP" altLang="en-US" dirty="0"/>
          </a:p>
        </p:txBody>
      </p:sp>
      <p:sp>
        <p:nvSpPr>
          <p:cNvPr id="3" name="フッター プレースホルダー 2">
            <a:extLst>
              <a:ext uri="{FF2B5EF4-FFF2-40B4-BE49-F238E27FC236}">
                <a16:creationId xmlns:a16="http://schemas.microsoft.com/office/drawing/2014/main" id="{ABE0CF2A-7636-404D-A586-76DA2BC5E173}"/>
              </a:ext>
            </a:extLst>
          </p:cNvPr>
          <p:cNvSpPr>
            <a:spLocks noGrp="1"/>
          </p:cNvSpPr>
          <p:nvPr>
            <p:ph type="ftr" sz="quarter" idx="10"/>
          </p:nvPr>
        </p:nvSpPr>
        <p:spPr bwMode="gray"/>
        <p:txBody>
          <a:bodyPr/>
          <a:lstStyle>
            <a:lvl1pPr>
              <a:defRPr>
                <a:solidFill>
                  <a:schemeClr val="bg1"/>
                </a:solidFill>
              </a:defRPr>
            </a:lvl1pPr>
          </a:lstStyle>
          <a:p>
            <a:r>
              <a:rPr lang="en-US" altLang="ja-JP"/>
              <a:t>Presentation Design</a:t>
            </a:r>
            <a:endParaRPr lang="ja-JP" altLang="en-US" dirty="0"/>
          </a:p>
        </p:txBody>
      </p:sp>
      <p:sp>
        <p:nvSpPr>
          <p:cNvPr id="4" name="スライド番号プレースホルダー 3">
            <a:extLst>
              <a:ext uri="{FF2B5EF4-FFF2-40B4-BE49-F238E27FC236}">
                <a16:creationId xmlns:a16="http://schemas.microsoft.com/office/drawing/2014/main" id="{EAFA7581-92BD-4129-919D-1C9DD5FA6A1D}"/>
              </a:ext>
            </a:extLst>
          </p:cNvPr>
          <p:cNvSpPr>
            <a:spLocks noGrp="1"/>
          </p:cNvSpPr>
          <p:nvPr>
            <p:ph type="sldNum" sz="quarter" idx="11"/>
          </p:nvPr>
        </p:nvSpPr>
        <p:spPr bwMode="gray"/>
        <p:txBody>
          <a:bodyPr/>
          <a:lstStyle>
            <a:lvl1pPr>
              <a:defRPr>
                <a:solidFill>
                  <a:schemeClr val="bg1"/>
                </a:solidFill>
              </a:defRPr>
            </a:lvl1pPr>
          </a:lstStyle>
          <a:p>
            <a:fld id="{FB3508C7-2FE0-4945-9CBD-863E05F850D2}" type="slidenum">
              <a:rPr lang="ja-JP" altLang="en-US" smtClean="0"/>
              <a:pPr/>
              <a:t>‹#›</a:t>
            </a:fld>
            <a:endParaRPr lang="ja-JP" altLang="en-US" dirty="0"/>
          </a:p>
        </p:txBody>
      </p:sp>
    </p:spTree>
    <p:extLst>
      <p:ext uri="{BB962C8B-B14F-4D97-AF65-F5344CB8AC3E}">
        <p14:creationId xmlns:p14="http://schemas.microsoft.com/office/powerpoint/2010/main" val="316513641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ブランク（無彩色）">
    <p:bg>
      <p:bgRef idx="1001">
        <a:schemeClr val="bg1"/>
      </p:bgRef>
    </p:bg>
    <p:spTree>
      <p:nvGrpSpPr>
        <p:cNvPr id="1" name=""/>
        <p:cNvGrpSpPr/>
        <p:nvPr/>
      </p:nvGrpSpPr>
      <p:grpSpPr>
        <a:xfrm>
          <a:off x="0" y="0"/>
          <a:ext cx="0" cy="0"/>
          <a:chOff x="0" y="0"/>
          <a:chExt cx="0" cy="0"/>
        </a:xfrm>
      </p:grpSpPr>
      <p:sp>
        <p:nvSpPr>
          <p:cNvPr id="8" name="AutoShape 3">
            <a:extLst>
              <a:ext uri="{FF2B5EF4-FFF2-40B4-BE49-F238E27FC236}">
                <a16:creationId xmlns:a16="http://schemas.microsoft.com/office/drawing/2014/main" id="{96A19C9E-39F5-449D-834B-06E292BEE7BA}"/>
              </a:ext>
            </a:extLst>
          </p:cNvPr>
          <p:cNvSpPr>
            <a:spLocks noChangeArrowheads="1"/>
          </p:cNvSpPr>
          <p:nvPr userDrawn="1"/>
        </p:nvSpPr>
        <p:spPr bwMode="auto">
          <a:xfrm>
            <a:off x="0" y="0"/>
            <a:ext cx="9906000" cy="6858000"/>
          </a:xfrm>
          <a:prstGeom prst="roundRect">
            <a:avLst>
              <a:gd name="adj" fmla="val 0"/>
            </a:avLst>
          </a:prstGeom>
          <a:solidFill>
            <a:schemeClr val="tx1"/>
          </a:solidFill>
          <a:ln>
            <a:noFill/>
          </a:ln>
          <a:effectLst/>
        </p:spPr>
        <p:txBody>
          <a:bodyPr wrap="square" lIns="0" tIns="0" rIns="0" bIns="0" anchor="ctr" anchorCtr="0">
            <a:noAutofit/>
          </a:bodyPr>
          <a:lstStyle/>
          <a:p>
            <a:pPr lvl="0" algn="ctr">
              <a:lnSpc>
                <a:spcPct val="110000"/>
              </a:lnSpc>
              <a:spcBef>
                <a:spcPct val="0"/>
              </a:spcBef>
              <a:spcAft>
                <a:spcPts val="600"/>
              </a:spcAft>
            </a:pPr>
            <a:endParaRPr lang="ja-JP" altLang="en-US" sz="1600" dirty="0">
              <a:solidFill>
                <a:srgbClr val="FFFFFF"/>
              </a:solidFill>
              <a:cs typeface="メイリオ" pitchFamily="50" charset="-128"/>
            </a:endParaRPr>
          </a:p>
        </p:txBody>
      </p:sp>
      <p:sp>
        <p:nvSpPr>
          <p:cNvPr id="2" name="タイトル 1"/>
          <p:cNvSpPr>
            <a:spLocks noGrp="1"/>
          </p:cNvSpPr>
          <p:nvPr>
            <p:ph type="title"/>
          </p:nvPr>
        </p:nvSpPr>
        <p:spPr bwMode="white"/>
        <p:txBody>
          <a:bodyPr/>
          <a:lstStyle>
            <a:lvl1pPr>
              <a:lnSpc>
                <a:spcPct val="110000"/>
              </a:lnSpc>
              <a:defRPr b="0">
                <a:solidFill>
                  <a:schemeClr val="bg1"/>
                </a:solidFill>
              </a:defRPr>
            </a:lvl1pPr>
          </a:lstStyle>
          <a:p>
            <a:r>
              <a:rPr kumimoji="1" lang="ja-JP" altLang="en-US"/>
              <a:t>マスター タイトルの書式設定</a:t>
            </a:r>
            <a:endParaRPr kumimoji="1" lang="ja-JP" altLang="en-US" dirty="0"/>
          </a:p>
        </p:txBody>
      </p:sp>
      <p:sp>
        <p:nvSpPr>
          <p:cNvPr id="3" name="フッター プレースホルダー 2">
            <a:extLst>
              <a:ext uri="{FF2B5EF4-FFF2-40B4-BE49-F238E27FC236}">
                <a16:creationId xmlns:a16="http://schemas.microsoft.com/office/drawing/2014/main" id="{D96F316E-ED50-4681-9605-F1338D2F5227}"/>
              </a:ext>
            </a:extLst>
          </p:cNvPr>
          <p:cNvSpPr>
            <a:spLocks noGrp="1"/>
          </p:cNvSpPr>
          <p:nvPr>
            <p:ph type="ftr" sz="quarter" idx="10"/>
          </p:nvPr>
        </p:nvSpPr>
        <p:spPr bwMode="gray"/>
        <p:txBody>
          <a:bodyPr/>
          <a:lstStyle>
            <a:lvl1pPr>
              <a:defRPr>
                <a:solidFill>
                  <a:schemeClr val="bg1"/>
                </a:solidFill>
              </a:defRPr>
            </a:lvl1pPr>
          </a:lstStyle>
          <a:p>
            <a:r>
              <a:rPr lang="en-US" altLang="ja-JP"/>
              <a:t>Presentation Design</a:t>
            </a:r>
            <a:endParaRPr lang="ja-JP" altLang="en-US" dirty="0"/>
          </a:p>
        </p:txBody>
      </p:sp>
      <p:sp>
        <p:nvSpPr>
          <p:cNvPr id="4" name="スライド番号プレースホルダー 3">
            <a:extLst>
              <a:ext uri="{FF2B5EF4-FFF2-40B4-BE49-F238E27FC236}">
                <a16:creationId xmlns:a16="http://schemas.microsoft.com/office/drawing/2014/main" id="{FEE7954D-86AC-47FC-B2DA-8E3331DD553E}"/>
              </a:ext>
            </a:extLst>
          </p:cNvPr>
          <p:cNvSpPr>
            <a:spLocks noGrp="1"/>
          </p:cNvSpPr>
          <p:nvPr>
            <p:ph type="sldNum" sz="quarter" idx="11"/>
          </p:nvPr>
        </p:nvSpPr>
        <p:spPr bwMode="gray"/>
        <p:txBody>
          <a:bodyPr/>
          <a:lstStyle>
            <a:lvl1pPr>
              <a:defRPr>
                <a:solidFill>
                  <a:schemeClr val="bg1"/>
                </a:solidFill>
              </a:defRPr>
            </a:lvl1pPr>
          </a:lstStyle>
          <a:p>
            <a:fld id="{FB3508C7-2FE0-4945-9CBD-863E05F850D2}" type="slidenum">
              <a:rPr lang="ja-JP" altLang="en-US" smtClean="0"/>
              <a:pPr/>
              <a:t>‹#›</a:t>
            </a:fld>
            <a:endParaRPr lang="ja-JP" altLang="en-US" dirty="0"/>
          </a:p>
        </p:txBody>
      </p:sp>
    </p:spTree>
    <p:extLst>
      <p:ext uri="{BB962C8B-B14F-4D97-AF65-F5344CB8AC3E}">
        <p14:creationId xmlns:p14="http://schemas.microsoft.com/office/powerpoint/2010/main" val="78499467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ブランク（ブラック）">
    <p:bg>
      <p:bgRef idx="1001">
        <a:schemeClr val="bg1"/>
      </p:bgRef>
    </p:bg>
    <p:spTree>
      <p:nvGrpSpPr>
        <p:cNvPr id="1" name=""/>
        <p:cNvGrpSpPr/>
        <p:nvPr/>
      </p:nvGrpSpPr>
      <p:grpSpPr>
        <a:xfrm>
          <a:off x="0" y="0"/>
          <a:ext cx="0" cy="0"/>
          <a:chOff x="0" y="0"/>
          <a:chExt cx="0" cy="0"/>
        </a:xfrm>
      </p:grpSpPr>
      <p:sp>
        <p:nvSpPr>
          <p:cNvPr id="8" name="AutoShape 3">
            <a:extLst>
              <a:ext uri="{FF2B5EF4-FFF2-40B4-BE49-F238E27FC236}">
                <a16:creationId xmlns:a16="http://schemas.microsoft.com/office/drawing/2014/main" id="{C631CA94-E670-4184-8DEE-97DE5B8D7154}"/>
              </a:ext>
            </a:extLst>
          </p:cNvPr>
          <p:cNvSpPr>
            <a:spLocks noChangeArrowheads="1"/>
          </p:cNvSpPr>
          <p:nvPr userDrawn="1"/>
        </p:nvSpPr>
        <p:spPr bwMode="auto">
          <a:xfrm>
            <a:off x="0" y="0"/>
            <a:ext cx="9906000" cy="6858000"/>
          </a:xfrm>
          <a:prstGeom prst="roundRect">
            <a:avLst>
              <a:gd name="adj" fmla="val 0"/>
            </a:avLst>
          </a:prstGeom>
          <a:solidFill>
            <a:srgbClr val="000000"/>
          </a:solidFill>
          <a:ln>
            <a:noFill/>
          </a:ln>
          <a:effectLst/>
        </p:spPr>
        <p:txBody>
          <a:bodyPr wrap="square" lIns="0" tIns="0" rIns="0" bIns="0" anchor="ctr" anchorCtr="0">
            <a:noAutofit/>
          </a:bodyPr>
          <a:lstStyle/>
          <a:p>
            <a:pPr lvl="0" algn="ctr">
              <a:lnSpc>
                <a:spcPct val="110000"/>
              </a:lnSpc>
              <a:spcBef>
                <a:spcPct val="0"/>
              </a:spcBef>
              <a:spcAft>
                <a:spcPts val="600"/>
              </a:spcAft>
            </a:pPr>
            <a:endParaRPr lang="ja-JP" altLang="en-US" sz="1600" dirty="0">
              <a:solidFill>
                <a:srgbClr val="FFFFFF"/>
              </a:solidFill>
              <a:cs typeface="メイリオ" pitchFamily="50" charset="-128"/>
            </a:endParaRPr>
          </a:p>
        </p:txBody>
      </p:sp>
      <p:sp>
        <p:nvSpPr>
          <p:cNvPr id="2" name="タイトル 1"/>
          <p:cNvSpPr>
            <a:spLocks noGrp="1"/>
          </p:cNvSpPr>
          <p:nvPr>
            <p:ph type="title"/>
          </p:nvPr>
        </p:nvSpPr>
        <p:spPr bwMode="white"/>
        <p:txBody>
          <a:bodyPr/>
          <a:lstStyle>
            <a:lvl1pPr>
              <a:lnSpc>
                <a:spcPct val="110000"/>
              </a:lnSpc>
              <a:defRPr b="0">
                <a:solidFill>
                  <a:schemeClr val="bg1"/>
                </a:solidFill>
              </a:defRPr>
            </a:lvl1pPr>
          </a:lstStyle>
          <a:p>
            <a:r>
              <a:rPr kumimoji="1" lang="ja-JP" altLang="en-US"/>
              <a:t>マスター タイトルの書式設定</a:t>
            </a:r>
            <a:endParaRPr kumimoji="1" lang="ja-JP" altLang="en-US" dirty="0"/>
          </a:p>
        </p:txBody>
      </p:sp>
      <p:sp>
        <p:nvSpPr>
          <p:cNvPr id="3" name="フッター プレースホルダー 2">
            <a:extLst>
              <a:ext uri="{FF2B5EF4-FFF2-40B4-BE49-F238E27FC236}">
                <a16:creationId xmlns:a16="http://schemas.microsoft.com/office/drawing/2014/main" id="{300BF6DA-F0DC-4118-91E1-C2C1B1B0D780}"/>
              </a:ext>
            </a:extLst>
          </p:cNvPr>
          <p:cNvSpPr>
            <a:spLocks noGrp="1"/>
          </p:cNvSpPr>
          <p:nvPr>
            <p:ph type="ftr" sz="quarter" idx="10"/>
          </p:nvPr>
        </p:nvSpPr>
        <p:spPr bwMode="gray"/>
        <p:txBody>
          <a:bodyPr/>
          <a:lstStyle>
            <a:lvl1pPr>
              <a:defRPr>
                <a:solidFill>
                  <a:schemeClr val="bg1"/>
                </a:solidFill>
              </a:defRPr>
            </a:lvl1pPr>
          </a:lstStyle>
          <a:p>
            <a:r>
              <a:rPr lang="en-US" altLang="ja-JP"/>
              <a:t>Presentation Design</a:t>
            </a:r>
            <a:endParaRPr lang="ja-JP" altLang="en-US" dirty="0"/>
          </a:p>
        </p:txBody>
      </p:sp>
      <p:sp>
        <p:nvSpPr>
          <p:cNvPr id="4" name="スライド番号プレースホルダー 3">
            <a:extLst>
              <a:ext uri="{FF2B5EF4-FFF2-40B4-BE49-F238E27FC236}">
                <a16:creationId xmlns:a16="http://schemas.microsoft.com/office/drawing/2014/main" id="{A9AE46FF-BFA3-4608-8645-0CFDB75A921B}"/>
              </a:ext>
            </a:extLst>
          </p:cNvPr>
          <p:cNvSpPr>
            <a:spLocks noGrp="1"/>
          </p:cNvSpPr>
          <p:nvPr>
            <p:ph type="sldNum" sz="quarter" idx="11"/>
          </p:nvPr>
        </p:nvSpPr>
        <p:spPr bwMode="gray"/>
        <p:txBody>
          <a:bodyPr/>
          <a:lstStyle>
            <a:lvl1pPr>
              <a:defRPr>
                <a:solidFill>
                  <a:schemeClr val="bg1"/>
                </a:solidFill>
              </a:defRPr>
            </a:lvl1pPr>
          </a:lstStyle>
          <a:p>
            <a:fld id="{FB3508C7-2FE0-4945-9CBD-863E05F850D2}" type="slidenum">
              <a:rPr lang="ja-JP" altLang="en-US" smtClean="0"/>
              <a:pPr/>
              <a:t>‹#›</a:t>
            </a:fld>
            <a:endParaRPr lang="ja-JP" altLang="en-US" dirty="0"/>
          </a:p>
        </p:txBody>
      </p:sp>
    </p:spTree>
    <p:extLst>
      <p:ext uri="{BB962C8B-B14F-4D97-AF65-F5344CB8AC3E}">
        <p14:creationId xmlns:p14="http://schemas.microsoft.com/office/powerpoint/2010/main" val="168590253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裏表紙">
    <p:spTree>
      <p:nvGrpSpPr>
        <p:cNvPr id="1" name=""/>
        <p:cNvGrpSpPr/>
        <p:nvPr/>
      </p:nvGrpSpPr>
      <p:grpSpPr>
        <a:xfrm>
          <a:off x="0" y="0"/>
          <a:ext cx="0" cy="0"/>
          <a:chOff x="0" y="0"/>
          <a:chExt cx="0" cy="0"/>
        </a:xfrm>
      </p:grpSpPr>
      <p:sp>
        <p:nvSpPr>
          <p:cNvPr id="8" name="AutoShape 3">
            <a:extLst>
              <a:ext uri="{FF2B5EF4-FFF2-40B4-BE49-F238E27FC236}">
                <a16:creationId xmlns:a16="http://schemas.microsoft.com/office/drawing/2014/main" id="{A084C3FB-3B69-4A3B-812C-A06519C2DE4B}"/>
              </a:ext>
            </a:extLst>
          </p:cNvPr>
          <p:cNvSpPr>
            <a:spLocks noChangeArrowheads="1"/>
          </p:cNvSpPr>
          <p:nvPr userDrawn="1"/>
        </p:nvSpPr>
        <p:spPr bwMode="auto">
          <a:xfrm>
            <a:off x="0" y="0"/>
            <a:ext cx="9906000" cy="6858000"/>
          </a:xfrm>
          <a:prstGeom prst="roundRect">
            <a:avLst>
              <a:gd name="adj" fmla="val 0"/>
            </a:avLst>
          </a:prstGeom>
          <a:solidFill>
            <a:schemeClr val="tx2"/>
          </a:solidFill>
          <a:ln>
            <a:noFill/>
          </a:ln>
          <a:effectLst/>
        </p:spPr>
        <p:txBody>
          <a:bodyPr wrap="square" lIns="0" tIns="0" rIns="0" bIns="0" anchor="ctr" anchorCtr="0">
            <a:noAutofit/>
          </a:bodyPr>
          <a:lstStyle/>
          <a:p>
            <a:pPr lvl="0" algn="ctr">
              <a:lnSpc>
                <a:spcPct val="110000"/>
              </a:lnSpc>
              <a:spcBef>
                <a:spcPct val="0"/>
              </a:spcBef>
              <a:spcAft>
                <a:spcPts val="600"/>
              </a:spcAft>
            </a:pPr>
            <a:endParaRPr lang="ja-JP" altLang="en-US" sz="1600" dirty="0">
              <a:solidFill>
                <a:srgbClr val="FFFFFF"/>
              </a:solidFill>
              <a:cs typeface="メイリオ" pitchFamily="50" charset="-128"/>
            </a:endParaRPr>
          </a:p>
        </p:txBody>
      </p:sp>
      <p:sp>
        <p:nvSpPr>
          <p:cNvPr id="2" name="タイトル 1"/>
          <p:cNvSpPr>
            <a:spLocks noGrp="1"/>
          </p:cNvSpPr>
          <p:nvPr>
            <p:ph type="ctrTitle"/>
          </p:nvPr>
        </p:nvSpPr>
        <p:spPr bwMode="gray">
          <a:xfrm>
            <a:off x="812800" y="3104964"/>
            <a:ext cx="8280400" cy="609398"/>
          </a:xfrm>
        </p:spPr>
        <p:txBody>
          <a:bodyPr wrap="square">
            <a:spAutoFit/>
          </a:bodyPr>
          <a:lstStyle>
            <a:lvl1pPr algn="ctr">
              <a:lnSpc>
                <a:spcPct val="110000"/>
              </a:lnSpc>
              <a:defRPr sz="3600" b="1">
                <a:solidFill>
                  <a:schemeClr val="bg1"/>
                </a:solidFill>
              </a:defRPr>
            </a:lvl1pPr>
          </a:lstStyle>
          <a:p>
            <a:r>
              <a:rPr kumimoji="1" lang="ja-JP" altLang="en-US" dirty="0"/>
              <a:t>マスター タイトルの書式設定</a:t>
            </a:r>
          </a:p>
        </p:txBody>
      </p:sp>
      <p:sp>
        <p:nvSpPr>
          <p:cNvPr id="3" name="フッター プレースホルダー 2">
            <a:extLst>
              <a:ext uri="{FF2B5EF4-FFF2-40B4-BE49-F238E27FC236}">
                <a16:creationId xmlns:a16="http://schemas.microsoft.com/office/drawing/2014/main" id="{8AA800E9-9428-491D-A5F9-A9F2C743960D}"/>
              </a:ext>
            </a:extLst>
          </p:cNvPr>
          <p:cNvSpPr>
            <a:spLocks noGrp="1"/>
          </p:cNvSpPr>
          <p:nvPr>
            <p:ph type="ftr" sz="quarter" idx="10"/>
          </p:nvPr>
        </p:nvSpPr>
        <p:spPr bwMode="gray"/>
        <p:txBody>
          <a:bodyPr/>
          <a:lstStyle>
            <a:lvl1pPr>
              <a:defRPr>
                <a:solidFill>
                  <a:schemeClr val="bg1">
                    <a:alpha val="0"/>
                  </a:schemeClr>
                </a:solidFill>
              </a:defRPr>
            </a:lvl1pPr>
          </a:lstStyle>
          <a:p>
            <a:r>
              <a:rPr lang="en-US" altLang="ja-JP"/>
              <a:t>Presentation Design</a:t>
            </a:r>
            <a:endParaRPr lang="ja-JP" altLang="en-US" dirty="0"/>
          </a:p>
        </p:txBody>
      </p:sp>
      <p:sp>
        <p:nvSpPr>
          <p:cNvPr id="5" name="スライド番号プレースホルダー 4">
            <a:extLst>
              <a:ext uri="{FF2B5EF4-FFF2-40B4-BE49-F238E27FC236}">
                <a16:creationId xmlns:a16="http://schemas.microsoft.com/office/drawing/2014/main" id="{D038D84B-9105-4F73-AE15-C61E4E73D234}"/>
              </a:ext>
            </a:extLst>
          </p:cNvPr>
          <p:cNvSpPr>
            <a:spLocks noGrp="1"/>
          </p:cNvSpPr>
          <p:nvPr>
            <p:ph type="sldNum" sz="quarter" idx="11"/>
          </p:nvPr>
        </p:nvSpPr>
        <p:spPr bwMode="gray"/>
        <p:txBody>
          <a:bodyPr/>
          <a:lstStyle>
            <a:lvl1pPr>
              <a:defRPr>
                <a:solidFill>
                  <a:schemeClr val="tx1">
                    <a:alpha val="0"/>
                  </a:schemeClr>
                </a:solidFill>
              </a:defRPr>
            </a:lvl1pPr>
          </a:lstStyle>
          <a:p>
            <a:fld id="{FB3508C7-2FE0-4945-9CBD-863E05F850D2}" type="slidenum">
              <a:rPr lang="ja-JP" altLang="en-US" smtClean="0"/>
              <a:pPr/>
              <a:t>‹#›</a:t>
            </a:fld>
            <a:endParaRPr lang="ja-JP" altLang="en-US" dirty="0"/>
          </a:p>
        </p:txBody>
      </p:sp>
      <p:sp>
        <p:nvSpPr>
          <p:cNvPr id="6" name="直角三角形 5">
            <a:extLst>
              <a:ext uri="{FF2B5EF4-FFF2-40B4-BE49-F238E27FC236}">
                <a16:creationId xmlns:a16="http://schemas.microsoft.com/office/drawing/2014/main" id="{FC4B5ABB-B10F-46C3-9A25-6DCF41106058}"/>
              </a:ext>
            </a:extLst>
          </p:cNvPr>
          <p:cNvSpPr>
            <a:spLocks noChangeAspect="1"/>
          </p:cNvSpPr>
          <p:nvPr userDrawn="1"/>
        </p:nvSpPr>
        <p:spPr bwMode="gray">
          <a:xfrm flipV="1">
            <a:off x="0" y="0"/>
            <a:ext cx="828000" cy="828000"/>
          </a:xfrm>
          <a:prstGeom prst="rtTriangle">
            <a:avLst/>
          </a:prstGeom>
          <a:solidFill>
            <a:schemeClr val="bg1"/>
          </a:solidFill>
          <a:ln>
            <a:noFill/>
          </a:ln>
          <a:effectLst/>
        </p:spPr>
        <p:txBody>
          <a:bodyPr lIns="0" tIns="0" rIns="0" bIns="0" rtlCol="0" anchor="ctr">
            <a:noAutofit/>
          </a:bodyPr>
          <a:lstStyle/>
          <a:p>
            <a:pPr algn="just">
              <a:lnSpc>
                <a:spcPct val="140000"/>
              </a:lnSpc>
              <a:spcBef>
                <a:spcPct val="0"/>
              </a:spcBef>
              <a:spcAft>
                <a:spcPts val="600"/>
              </a:spcAft>
            </a:pPr>
            <a:endParaRPr kumimoji="1" lang="ja-JP" altLang="en-US" sz="1600" dirty="0">
              <a:solidFill>
                <a:srgbClr val="4D4D4D"/>
              </a:solidFill>
              <a:latin typeface="メイリオ" pitchFamily="50" charset="-128"/>
              <a:ea typeface="メイリオ" pitchFamily="50" charset="-128"/>
              <a:cs typeface="メイリオ" pitchFamily="50" charset="-128"/>
            </a:endParaRPr>
          </a:p>
        </p:txBody>
      </p:sp>
      <p:sp>
        <p:nvSpPr>
          <p:cNvPr id="7" name="直角三角形 6">
            <a:extLst>
              <a:ext uri="{FF2B5EF4-FFF2-40B4-BE49-F238E27FC236}">
                <a16:creationId xmlns:a16="http://schemas.microsoft.com/office/drawing/2014/main" id="{4F7DC0A5-82BC-4211-B66A-E9CC83685CDD}"/>
              </a:ext>
            </a:extLst>
          </p:cNvPr>
          <p:cNvSpPr>
            <a:spLocks noChangeAspect="1"/>
          </p:cNvSpPr>
          <p:nvPr userDrawn="1"/>
        </p:nvSpPr>
        <p:spPr bwMode="gray">
          <a:xfrm flipH="1">
            <a:off x="9078000" y="6030000"/>
            <a:ext cx="828000" cy="828000"/>
          </a:xfrm>
          <a:prstGeom prst="rtTriangle">
            <a:avLst/>
          </a:prstGeom>
          <a:solidFill>
            <a:schemeClr val="bg1"/>
          </a:solidFill>
          <a:ln>
            <a:noFill/>
          </a:ln>
          <a:effectLst/>
        </p:spPr>
        <p:txBody>
          <a:bodyPr lIns="0" tIns="0" rIns="0" bIns="0" rtlCol="0" anchor="ctr">
            <a:noAutofit/>
          </a:bodyPr>
          <a:lstStyle/>
          <a:p>
            <a:pPr algn="just">
              <a:lnSpc>
                <a:spcPct val="140000"/>
              </a:lnSpc>
              <a:spcBef>
                <a:spcPct val="0"/>
              </a:spcBef>
              <a:spcAft>
                <a:spcPts val="600"/>
              </a:spcAft>
            </a:pPr>
            <a:endParaRPr kumimoji="1" lang="ja-JP" altLang="en-US" sz="1600" dirty="0">
              <a:solidFill>
                <a:srgbClr val="4D4D4D"/>
              </a:solidFill>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1264794279"/>
      </p:ext>
    </p:extLst>
  </p:cSld>
  <p:clrMapOvr>
    <a:masterClrMapping/>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目次">
    <p:spTree>
      <p:nvGrpSpPr>
        <p:cNvPr id="1" name=""/>
        <p:cNvGrpSpPr/>
        <p:nvPr/>
      </p:nvGrpSpPr>
      <p:grpSpPr>
        <a:xfrm>
          <a:off x="0" y="0"/>
          <a:ext cx="0" cy="0"/>
          <a:chOff x="0" y="0"/>
          <a:chExt cx="0" cy="0"/>
        </a:xfrm>
      </p:grpSpPr>
      <p:sp>
        <p:nvSpPr>
          <p:cNvPr id="7" name="Rectangle 6"/>
          <p:cNvSpPr>
            <a:spLocks noChangeArrowheads="1"/>
          </p:cNvSpPr>
          <p:nvPr userDrawn="1"/>
        </p:nvSpPr>
        <p:spPr bwMode="gray">
          <a:xfrm>
            <a:off x="0" y="0"/>
            <a:ext cx="1892300" cy="6858000"/>
          </a:xfrm>
          <a:prstGeom prst="rect">
            <a:avLst/>
          </a:prstGeom>
          <a:solidFill>
            <a:schemeClr val="tx2"/>
          </a:solidFill>
          <a:ln>
            <a:noFill/>
          </a:ln>
          <a:effectLst/>
        </p:spPr>
        <p:txBody>
          <a:bodyPr lIns="0" tIns="0" rIns="0" bIns="0" anchor="ctr">
            <a:noAutofit/>
          </a:bodyPr>
          <a:lstStyle/>
          <a:p>
            <a:endParaRPr lang="ja-JP" altLang="en-US"/>
          </a:p>
        </p:txBody>
      </p:sp>
      <p:sp>
        <p:nvSpPr>
          <p:cNvPr id="2" name="タイトル 1"/>
          <p:cNvSpPr>
            <a:spLocks noGrp="1"/>
          </p:cNvSpPr>
          <p:nvPr>
            <p:ph type="title"/>
          </p:nvPr>
        </p:nvSpPr>
        <p:spPr bwMode="gray">
          <a:xfrm>
            <a:off x="2361600" y="1051200"/>
            <a:ext cx="6731600" cy="396044"/>
          </a:xfrm>
        </p:spPr>
        <p:txBody>
          <a:bodyPr/>
          <a:lstStyle>
            <a:lvl1pPr>
              <a:defRPr>
                <a:solidFill>
                  <a:schemeClr val="tx2"/>
                </a:solidFill>
              </a:defRPr>
            </a:lvl1pPr>
          </a:lstStyle>
          <a:p>
            <a:r>
              <a:rPr kumimoji="1" lang="ja-JP" altLang="en-US"/>
              <a:t>マスター タイトルの書式設定</a:t>
            </a:r>
            <a:endParaRPr kumimoji="1" lang="ja-JP" altLang="en-US" dirty="0"/>
          </a:p>
        </p:txBody>
      </p:sp>
      <p:sp>
        <p:nvSpPr>
          <p:cNvPr id="4" name="フッター プレースホルダー 3">
            <a:extLst>
              <a:ext uri="{FF2B5EF4-FFF2-40B4-BE49-F238E27FC236}">
                <a16:creationId xmlns:a16="http://schemas.microsoft.com/office/drawing/2014/main" id="{C54EF5C3-F042-4D89-D92F-F3AEB8C3402F}"/>
              </a:ext>
            </a:extLst>
          </p:cNvPr>
          <p:cNvSpPr>
            <a:spLocks noGrp="1"/>
          </p:cNvSpPr>
          <p:nvPr>
            <p:ph type="ftr" sz="quarter" idx="10"/>
          </p:nvPr>
        </p:nvSpPr>
        <p:spPr/>
        <p:txBody>
          <a:bodyPr/>
          <a:lstStyle/>
          <a:p>
            <a:r>
              <a:rPr lang="en-US" altLang="ja-JP" dirty="0"/>
              <a:t>Presentation Design</a:t>
            </a:r>
            <a:endParaRPr lang="ja-JP" altLang="en-US" dirty="0"/>
          </a:p>
        </p:txBody>
      </p:sp>
      <p:sp>
        <p:nvSpPr>
          <p:cNvPr id="5" name="スライド番号プレースホルダー 4">
            <a:extLst>
              <a:ext uri="{FF2B5EF4-FFF2-40B4-BE49-F238E27FC236}">
                <a16:creationId xmlns:a16="http://schemas.microsoft.com/office/drawing/2014/main" id="{C2DCF74E-CA81-B563-B67A-1B889FCCFEA0}"/>
              </a:ext>
            </a:extLst>
          </p:cNvPr>
          <p:cNvSpPr>
            <a:spLocks noGrp="1"/>
          </p:cNvSpPr>
          <p:nvPr>
            <p:ph type="sldNum" sz="quarter" idx="11"/>
          </p:nvPr>
        </p:nvSpPr>
        <p:spPr/>
        <p:txBody>
          <a:bodyPr/>
          <a:lstStyle/>
          <a:p>
            <a:fld id="{FB3508C7-2FE0-4945-9CBD-863E05F850D2}" type="slidenum">
              <a:rPr lang="ja-JP" altLang="en-US" smtClean="0"/>
              <a:pPr/>
              <a:t>‹#›</a:t>
            </a:fld>
            <a:endParaRPr lang="ja-JP" altLang="en-US" dirty="0"/>
          </a:p>
        </p:txBody>
      </p:sp>
    </p:spTree>
    <p:extLst>
      <p:ext uri="{BB962C8B-B14F-4D97-AF65-F5344CB8AC3E}">
        <p14:creationId xmlns:p14="http://schemas.microsoft.com/office/powerpoint/2010/main" val="2879169399"/>
      </p:ext>
    </p:extLst>
  </p:cSld>
  <p:clrMapOvr>
    <a:masterClrMapping/>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Only" preserve="1">
  <p:cSld name="中扉">
    <p:bg>
      <p:bgRef idx="1001">
        <a:schemeClr val="bg1"/>
      </p:bgRef>
    </p:bg>
    <p:spTree>
      <p:nvGrpSpPr>
        <p:cNvPr id="1" name=""/>
        <p:cNvGrpSpPr/>
        <p:nvPr/>
      </p:nvGrpSpPr>
      <p:grpSpPr>
        <a:xfrm>
          <a:off x="0" y="0"/>
          <a:ext cx="0" cy="0"/>
          <a:chOff x="0" y="0"/>
          <a:chExt cx="0" cy="0"/>
        </a:xfrm>
      </p:grpSpPr>
      <p:sp>
        <p:nvSpPr>
          <p:cNvPr id="9" name="Rectangle 6">
            <a:extLst>
              <a:ext uri="{FF2B5EF4-FFF2-40B4-BE49-F238E27FC236}">
                <a16:creationId xmlns:a16="http://schemas.microsoft.com/office/drawing/2014/main" id="{16917F67-28C0-48E8-BB7F-49080353AEF9}"/>
              </a:ext>
            </a:extLst>
          </p:cNvPr>
          <p:cNvSpPr>
            <a:spLocks noChangeArrowheads="1"/>
          </p:cNvSpPr>
          <p:nvPr userDrawn="1"/>
        </p:nvSpPr>
        <p:spPr bwMode="gray">
          <a:xfrm>
            <a:off x="0" y="0"/>
            <a:ext cx="9906000" cy="6858000"/>
          </a:xfrm>
          <a:prstGeom prst="rect">
            <a:avLst/>
          </a:prstGeom>
          <a:solidFill>
            <a:schemeClr val="accent5"/>
          </a:solidFill>
          <a:ln>
            <a:noFill/>
          </a:ln>
          <a:effectLst/>
        </p:spPr>
        <p:txBody>
          <a:bodyPr lIns="0" tIns="0" rIns="0" bIns="0" anchor="ctr">
            <a:noAutofit/>
          </a:bodyPr>
          <a:lstStyle/>
          <a:p>
            <a:endParaRPr lang="ja-JP" altLang="en-US">
              <a:solidFill>
                <a:schemeClr val="tx2"/>
              </a:solidFill>
            </a:endParaRPr>
          </a:p>
        </p:txBody>
      </p:sp>
      <p:sp>
        <p:nvSpPr>
          <p:cNvPr id="2" name="タイトル 1"/>
          <p:cNvSpPr>
            <a:spLocks noGrp="1"/>
          </p:cNvSpPr>
          <p:nvPr>
            <p:ph type="title"/>
          </p:nvPr>
        </p:nvSpPr>
        <p:spPr>
          <a:xfrm>
            <a:off x="812801" y="3163240"/>
            <a:ext cx="8280400" cy="495520"/>
          </a:xfrm>
          <a:ln w="6350">
            <a:noFill/>
          </a:ln>
        </p:spPr>
        <p:txBody>
          <a:bodyPr wrap="square" lIns="0" tIns="0" rIns="0" bIns="0">
            <a:spAutoFit/>
          </a:bodyPr>
          <a:lstStyle>
            <a:lvl1pPr algn="l">
              <a:lnSpc>
                <a:spcPct val="120000"/>
              </a:lnSpc>
              <a:defRPr sz="2800" b="1">
                <a:solidFill>
                  <a:schemeClr val="tx1"/>
                </a:solidFill>
              </a:defRPr>
            </a:lvl1pPr>
          </a:lstStyle>
          <a:p>
            <a:r>
              <a:rPr kumimoji="1" lang="ja-JP" altLang="en-US" dirty="0"/>
              <a:t>マスター タイトルの書式設定</a:t>
            </a:r>
          </a:p>
        </p:txBody>
      </p:sp>
      <p:sp>
        <p:nvSpPr>
          <p:cNvPr id="3" name="フッター プレースホルダー 2">
            <a:extLst>
              <a:ext uri="{FF2B5EF4-FFF2-40B4-BE49-F238E27FC236}">
                <a16:creationId xmlns:a16="http://schemas.microsoft.com/office/drawing/2014/main" id="{0A9B9FE6-C3F3-408A-8600-F8E84042703E}"/>
              </a:ext>
            </a:extLst>
          </p:cNvPr>
          <p:cNvSpPr>
            <a:spLocks noGrp="1"/>
          </p:cNvSpPr>
          <p:nvPr>
            <p:ph type="ftr" sz="quarter" idx="10"/>
          </p:nvPr>
        </p:nvSpPr>
        <p:spPr/>
        <p:txBody>
          <a:bodyPr/>
          <a:lstStyle>
            <a:lvl1pPr>
              <a:defRPr>
                <a:solidFill>
                  <a:schemeClr val="tx1"/>
                </a:solidFill>
              </a:defRPr>
            </a:lvl1pPr>
          </a:lstStyle>
          <a:p>
            <a:r>
              <a:rPr lang="en-US" altLang="ja-JP"/>
              <a:t>Presentation Design</a:t>
            </a:r>
            <a:endParaRPr lang="ja-JP" altLang="en-US" dirty="0"/>
          </a:p>
        </p:txBody>
      </p:sp>
      <p:sp>
        <p:nvSpPr>
          <p:cNvPr id="4" name="スライド番号プレースホルダー 3">
            <a:extLst>
              <a:ext uri="{FF2B5EF4-FFF2-40B4-BE49-F238E27FC236}">
                <a16:creationId xmlns:a16="http://schemas.microsoft.com/office/drawing/2014/main" id="{9FE23E56-ECA0-480D-A109-CBCB7B732C53}"/>
              </a:ext>
            </a:extLst>
          </p:cNvPr>
          <p:cNvSpPr>
            <a:spLocks noGrp="1"/>
          </p:cNvSpPr>
          <p:nvPr>
            <p:ph type="sldNum" sz="quarter" idx="11"/>
          </p:nvPr>
        </p:nvSpPr>
        <p:spPr/>
        <p:txBody>
          <a:bodyPr/>
          <a:lstStyle>
            <a:lvl1pPr>
              <a:defRPr>
                <a:solidFill>
                  <a:schemeClr val="tx1"/>
                </a:solidFill>
              </a:defRPr>
            </a:lvl1pPr>
          </a:lstStyle>
          <a:p>
            <a:fld id="{FB3508C7-2FE0-4945-9CBD-863E05F850D2}" type="slidenum">
              <a:rPr lang="ja-JP" altLang="en-US" smtClean="0"/>
              <a:pPr/>
              <a:t>‹#›</a:t>
            </a:fld>
            <a:endParaRPr lang="ja-JP" altLang="en-US" dirty="0"/>
          </a:p>
        </p:txBody>
      </p:sp>
    </p:spTree>
    <p:extLst>
      <p:ext uri="{BB962C8B-B14F-4D97-AF65-F5344CB8AC3E}">
        <p14:creationId xmlns:p14="http://schemas.microsoft.com/office/powerpoint/2010/main" val="373806581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コンテンツ｜2分割">
    <p:spTree>
      <p:nvGrpSpPr>
        <p:cNvPr id="1" name=""/>
        <p:cNvGrpSpPr/>
        <p:nvPr/>
      </p:nvGrpSpPr>
      <p:grpSpPr>
        <a:xfrm>
          <a:off x="0" y="0"/>
          <a:ext cx="0" cy="0"/>
          <a:chOff x="0" y="0"/>
          <a:chExt cx="0" cy="0"/>
        </a:xfrm>
      </p:grpSpPr>
      <p:sp>
        <p:nvSpPr>
          <p:cNvPr id="7" name="Rectangle 10"/>
          <p:cNvSpPr>
            <a:spLocks noChangeArrowheads="1"/>
          </p:cNvSpPr>
          <p:nvPr userDrawn="1"/>
        </p:nvSpPr>
        <p:spPr bwMode="auto">
          <a:xfrm>
            <a:off x="0" y="637200"/>
            <a:ext cx="9906000" cy="36512"/>
          </a:xfrm>
          <a:prstGeom prst="rect">
            <a:avLst/>
          </a:prstGeom>
          <a:solidFill>
            <a:schemeClr val="bg1">
              <a:lumMod val="85000"/>
            </a:schemeClr>
          </a:solidFill>
          <a:ln>
            <a:noFill/>
          </a:ln>
          <a:effectLst/>
        </p:spPr>
        <p:txBody>
          <a:bodyPr wrap="none" lIns="0" tIns="0" rIns="0" bIns="0" anchor="ctr">
            <a:noAutofit/>
          </a:bodyPr>
          <a:lstStyle/>
          <a:p>
            <a:endParaRPr lang="ja-JP" altLang="en-US"/>
          </a:p>
        </p:txBody>
      </p:sp>
      <p:sp>
        <p:nvSpPr>
          <p:cNvPr id="3" name="フッター プレースホルダー 2">
            <a:extLst>
              <a:ext uri="{FF2B5EF4-FFF2-40B4-BE49-F238E27FC236}">
                <a16:creationId xmlns:a16="http://schemas.microsoft.com/office/drawing/2014/main" id="{847704B3-DBAD-41AF-91A4-04C16CB4715B}"/>
              </a:ext>
            </a:extLst>
          </p:cNvPr>
          <p:cNvSpPr>
            <a:spLocks noGrp="1"/>
          </p:cNvSpPr>
          <p:nvPr>
            <p:ph type="ftr" sz="quarter" idx="10"/>
          </p:nvPr>
        </p:nvSpPr>
        <p:spPr/>
        <p:txBody>
          <a:bodyPr/>
          <a:lstStyle/>
          <a:p>
            <a:r>
              <a:rPr lang="en-US" altLang="ja-JP"/>
              <a:t>Presentation Design</a:t>
            </a:r>
            <a:endParaRPr lang="ja-JP" altLang="en-US" dirty="0"/>
          </a:p>
        </p:txBody>
      </p:sp>
      <p:sp>
        <p:nvSpPr>
          <p:cNvPr id="4" name="スライド番号プレースホルダー 3">
            <a:extLst>
              <a:ext uri="{FF2B5EF4-FFF2-40B4-BE49-F238E27FC236}">
                <a16:creationId xmlns:a16="http://schemas.microsoft.com/office/drawing/2014/main" id="{09C92EC6-27CC-4DAD-9CBB-D16A8301D8ED}"/>
              </a:ext>
            </a:extLst>
          </p:cNvPr>
          <p:cNvSpPr>
            <a:spLocks noGrp="1"/>
          </p:cNvSpPr>
          <p:nvPr>
            <p:ph type="sldNum" sz="quarter" idx="11"/>
          </p:nvPr>
        </p:nvSpPr>
        <p:spPr/>
        <p:txBody>
          <a:bodyPr/>
          <a:lstStyle/>
          <a:p>
            <a:fld id="{FB3508C7-2FE0-4945-9CBD-863E05F850D2}" type="slidenum">
              <a:rPr lang="ja-JP" altLang="en-US" smtClean="0"/>
              <a:pPr/>
              <a:t>‹#›</a:t>
            </a:fld>
            <a:endParaRPr lang="ja-JP" altLang="en-US" dirty="0"/>
          </a:p>
        </p:txBody>
      </p:sp>
      <p:sp>
        <p:nvSpPr>
          <p:cNvPr id="5" name="タイトル 4">
            <a:extLst>
              <a:ext uri="{FF2B5EF4-FFF2-40B4-BE49-F238E27FC236}">
                <a16:creationId xmlns:a16="http://schemas.microsoft.com/office/drawing/2014/main" id="{F4F14F26-7E76-4A9F-8E87-6231A2C21342}"/>
              </a:ext>
            </a:extLst>
          </p:cNvPr>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303344744"/>
      </p:ext>
    </p:extLst>
  </p:cSld>
  <p:clrMapOvr>
    <a:masterClrMapping/>
  </p:clrMapOvr>
  <p:extLst>
    <p:ext uri="{DCECCB84-F9BA-43D5-87BE-67443E8EF086}">
      <p15:sldGuideLst xmlns:p15="http://schemas.microsoft.com/office/powerpoint/2012/main">
        <p15:guide id="1" pos="2939" userDrawn="1">
          <p15:clr>
            <a:srgbClr val="FBAE40"/>
          </p15:clr>
        </p15:guide>
        <p15:guide id="3" pos="3301"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コンテンツ｜3分割">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lnSpc>
                <a:spcPct val="110000"/>
              </a:lnSpc>
              <a:defRPr b="0"/>
            </a:lvl1pPr>
          </a:lstStyle>
          <a:p>
            <a:r>
              <a:rPr kumimoji="1" lang="ja-JP" altLang="en-US"/>
              <a:t>マスター タイトルの書式設定</a:t>
            </a:r>
            <a:endParaRPr kumimoji="1" lang="ja-JP" altLang="en-US" dirty="0"/>
          </a:p>
        </p:txBody>
      </p:sp>
      <p:sp>
        <p:nvSpPr>
          <p:cNvPr id="7" name="Rectangle 10"/>
          <p:cNvSpPr>
            <a:spLocks noChangeArrowheads="1"/>
          </p:cNvSpPr>
          <p:nvPr userDrawn="1"/>
        </p:nvSpPr>
        <p:spPr bwMode="auto">
          <a:xfrm>
            <a:off x="0" y="637200"/>
            <a:ext cx="9906000" cy="36512"/>
          </a:xfrm>
          <a:prstGeom prst="rect">
            <a:avLst/>
          </a:prstGeom>
          <a:solidFill>
            <a:schemeClr val="bg1">
              <a:lumMod val="85000"/>
            </a:schemeClr>
          </a:solidFill>
          <a:ln>
            <a:noFill/>
          </a:ln>
          <a:effectLst/>
        </p:spPr>
        <p:txBody>
          <a:bodyPr wrap="none" lIns="0" tIns="0" rIns="0" bIns="0" anchor="ctr">
            <a:noAutofit/>
          </a:bodyPr>
          <a:lstStyle/>
          <a:p>
            <a:endParaRPr lang="ja-JP" altLang="en-US"/>
          </a:p>
        </p:txBody>
      </p:sp>
      <p:sp>
        <p:nvSpPr>
          <p:cNvPr id="3" name="フッター プレースホルダー 2">
            <a:extLst>
              <a:ext uri="{FF2B5EF4-FFF2-40B4-BE49-F238E27FC236}">
                <a16:creationId xmlns:a16="http://schemas.microsoft.com/office/drawing/2014/main" id="{36AF69DA-19C7-4C84-A918-0C1D73F94FD9}"/>
              </a:ext>
            </a:extLst>
          </p:cNvPr>
          <p:cNvSpPr>
            <a:spLocks noGrp="1"/>
          </p:cNvSpPr>
          <p:nvPr>
            <p:ph type="ftr" sz="quarter" idx="10"/>
          </p:nvPr>
        </p:nvSpPr>
        <p:spPr/>
        <p:txBody>
          <a:bodyPr/>
          <a:lstStyle/>
          <a:p>
            <a:r>
              <a:rPr lang="en-US" altLang="ja-JP"/>
              <a:t>Presentation Design</a:t>
            </a:r>
            <a:endParaRPr lang="ja-JP" altLang="en-US" dirty="0"/>
          </a:p>
        </p:txBody>
      </p:sp>
      <p:sp>
        <p:nvSpPr>
          <p:cNvPr id="4" name="スライド番号プレースホルダー 3">
            <a:extLst>
              <a:ext uri="{FF2B5EF4-FFF2-40B4-BE49-F238E27FC236}">
                <a16:creationId xmlns:a16="http://schemas.microsoft.com/office/drawing/2014/main" id="{C5EE5F74-75D7-4D8E-8CED-CB66E7793BDF}"/>
              </a:ext>
            </a:extLst>
          </p:cNvPr>
          <p:cNvSpPr>
            <a:spLocks noGrp="1"/>
          </p:cNvSpPr>
          <p:nvPr>
            <p:ph type="sldNum" sz="quarter" idx="11"/>
          </p:nvPr>
        </p:nvSpPr>
        <p:spPr/>
        <p:txBody>
          <a:bodyPr/>
          <a:lstStyle/>
          <a:p>
            <a:fld id="{FB3508C7-2FE0-4945-9CBD-863E05F850D2}" type="slidenum">
              <a:rPr lang="ja-JP" altLang="en-US" smtClean="0"/>
              <a:pPr/>
              <a:t>‹#›</a:t>
            </a:fld>
            <a:endParaRPr lang="ja-JP" altLang="en-US" dirty="0"/>
          </a:p>
        </p:txBody>
      </p:sp>
    </p:spTree>
    <p:extLst>
      <p:ext uri="{BB962C8B-B14F-4D97-AF65-F5344CB8AC3E}">
        <p14:creationId xmlns:p14="http://schemas.microsoft.com/office/powerpoint/2010/main" val="1834514597"/>
      </p:ext>
    </p:extLst>
  </p:cSld>
  <p:clrMapOvr>
    <a:masterClrMapping/>
  </p:clrMapOvr>
  <p:extLst>
    <p:ext uri="{DCECCB84-F9BA-43D5-87BE-67443E8EF086}">
      <p15:sldGuideLst xmlns:p15="http://schemas.microsoft.com/office/powerpoint/2012/main">
        <p15:guide id="1" pos="2099" userDrawn="1">
          <p15:clr>
            <a:srgbClr val="FBAE40"/>
          </p15:clr>
        </p15:guide>
        <p15:guide id="2" pos="4141" userDrawn="1">
          <p15:clr>
            <a:srgbClr val="FBAE40"/>
          </p15:clr>
        </p15:guide>
        <p15:guide id="3" pos="2326" userDrawn="1">
          <p15:clr>
            <a:srgbClr val="FBAE40"/>
          </p15:clr>
        </p15:guide>
        <p15:guide id="4" pos="3914"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補足情報#1">
    <p:spTree>
      <p:nvGrpSpPr>
        <p:cNvPr id="1" name=""/>
        <p:cNvGrpSpPr/>
        <p:nvPr/>
      </p:nvGrpSpPr>
      <p:grpSpPr>
        <a:xfrm>
          <a:off x="0" y="0"/>
          <a:ext cx="0" cy="0"/>
          <a:chOff x="0" y="0"/>
          <a:chExt cx="0" cy="0"/>
        </a:xfrm>
      </p:grpSpPr>
      <p:sp>
        <p:nvSpPr>
          <p:cNvPr id="6" name="AutoShape 3">
            <a:extLst>
              <a:ext uri="{FF2B5EF4-FFF2-40B4-BE49-F238E27FC236}">
                <a16:creationId xmlns:a16="http://schemas.microsoft.com/office/drawing/2014/main" id="{C64FBF5E-C770-46F9-8FA5-93B1BC7527FB}"/>
              </a:ext>
            </a:extLst>
          </p:cNvPr>
          <p:cNvSpPr>
            <a:spLocks noChangeArrowheads="1"/>
          </p:cNvSpPr>
          <p:nvPr userDrawn="1"/>
        </p:nvSpPr>
        <p:spPr bwMode="auto">
          <a:xfrm>
            <a:off x="0" y="0"/>
            <a:ext cx="9906000" cy="6858000"/>
          </a:xfrm>
          <a:prstGeom prst="roundRect">
            <a:avLst>
              <a:gd name="adj" fmla="val 0"/>
            </a:avLst>
          </a:prstGeom>
          <a:solidFill>
            <a:schemeClr val="bg1"/>
          </a:solidFill>
          <a:ln>
            <a:noFill/>
          </a:ln>
          <a:effectLst/>
        </p:spPr>
        <p:txBody>
          <a:bodyPr wrap="square" lIns="0" tIns="0" rIns="0" bIns="0" anchor="ctr" anchorCtr="0">
            <a:noAutofit/>
          </a:bodyPr>
          <a:lstStyle/>
          <a:p>
            <a:pPr lvl="0" algn="ctr">
              <a:lnSpc>
                <a:spcPct val="110000"/>
              </a:lnSpc>
              <a:spcBef>
                <a:spcPct val="0"/>
              </a:spcBef>
              <a:spcAft>
                <a:spcPts val="600"/>
              </a:spcAft>
            </a:pPr>
            <a:endParaRPr lang="ja-JP" altLang="en-US" sz="1600" dirty="0">
              <a:solidFill>
                <a:srgbClr val="FFFFFF"/>
              </a:solidFill>
              <a:cs typeface="メイリオ" pitchFamily="50" charset="-128"/>
            </a:endParaRPr>
          </a:p>
        </p:txBody>
      </p:sp>
      <p:sp>
        <p:nvSpPr>
          <p:cNvPr id="8" name="角丸四角形 7"/>
          <p:cNvSpPr/>
          <p:nvPr userDrawn="1"/>
        </p:nvSpPr>
        <p:spPr bwMode="auto">
          <a:xfrm>
            <a:off x="-1091" y="533"/>
            <a:ext cx="9906000" cy="656692"/>
          </a:xfrm>
          <a:prstGeom prst="roundRect">
            <a:avLst>
              <a:gd name="adj" fmla="val 0"/>
            </a:avLst>
          </a:prstGeom>
          <a:solidFill>
            <a:schemeClr val="tx1"/>
          </a:solidFill>
          <a:ln>
            <a:noFill/>
          </a:ln>
          <a:effectLst/>
        </p:spPr>
        <p:txBody>
          <a:bodyPr lIns="0" tIns="0" rIns="0" bIns="0" rtlCol="0" anchor="ctr">
            <a:noAutofit/>
          </a:bodyPr>
          <a:lstStyle/>
          <a:p>
            <a:pPr algn="just">
              <a:lnSpc>
                <a:spcPct val="140000"/>
              </a:lnSpc>
              <a:spcBef>
                <a:spcPct val="0"/>
              </a:spcBef>
              <a:spcAft>
                <a:spcPts val="600"/>
              </a:spcAft>
            </a:pPr>
            <a:endParaRPr kumimoji="1" lang="ja-JP" altLang="en-US" sz="1600" dirty="0">
              <a:solidFill>
                <a:schemeClr val="bg1"/>
              </a:solidFill>
              <a:latin typeface="メイリオ" pitchFamily="50" charset="-128"/>
              <a:ea typeface="メイリオ" pitchFamily="50" charset="-128"/>
              <a:cs typeface="メイリオ" pitchFamily="50" charset="-128"/>
            </a:endParaRPr>
          </a:p>
        </p:txBody>
      </p:sp>
      <p:sp>
        <p:nvSpPr>
          <p:cNvPr id="2" name="フッター プレースホルダー 1">
            <a:extLst>
              <a:ext uri="{FF2B5EF4-FFF2-40B4-BE49-F238E27FC236}">
                <a16:creationId xmlns:a16="http://schemas.microsoft.com/office/drawing/2014/main" id="{DD2BD622-8926-40F5-8E7B-BD16FFC763AD}"/>
              </a:ext>
            </a:extLst>
          </p:cNvPr>
          <p:cNvSpPr>
            <a:spLocks noGrp="1"/>
          </p:cNvSpPr>
          <p:nvPr>
            <p:ph type="ftr" sz="quarter" idx="10"/>
          </p:nvPr>
        </p:nvSpPr>
        <p:spPr/>
        <p:txBody>
          <a:bodyPr/>
          <a:lstStyle/>
          <a:p>
            <a:r>
              <a:rPr lang="en-US" altLang="ja-JP"/>
              <a:t>Presentation Design</a:t>
            </a:r>
            <a:endParaRPr lang="ja-JP" altLang="en-US" dirty="0"/>
          </a:p>
        </p:txBody>
      </p:sp>
      <p:sp>
        <p:nvSpPr>
          <p:cNvPr id="3" name="スライド番号プレースホルダー 2">
            <a:extLst>
              <a:ext uri="{FF2B5EF4-FFF2-40B4-BE49-F238E27FC236}">
                <a16:creationId xmlns:a16="http://schemas.microsoft.com/office/drawing/2014/main" id="{9F1C951F-BA74-48A8-9AB1-3CCF4BE05828}"/>
              </a:ext>
            </a:extLst>
          </p:cNvPr>
          <p:cNvSpPr>
            <a:spLocks noGrp="1"/>
          </p:cNvSpPr>
          <p:nvPr>
            <p:ph type="sldNum" sz="quarter" idx="11"/>
          </p:nvPr>
        </p:nvSpPr>
        <p:spPr/>
        <p:txBody>
          <a:bodyPr/>
          <a:lstStyle/>
          <a:p>
            <a:fld id="{FB3508C7-2FE0-4945-9CBD-863E05F850D2}" type="slidenum">
              <a:rPr lang="ja-JP" altLang="en-US" smtClean="0"/>
              <a:pPr/>
              <a:t>‹#›</a:t>
            </a:fld>
            <a:endParaRPr lang="ja-JP" altLang="en-US" dirty="0"/>
          </a:p>
        </p:txBody>
      </p:sp>
      <p:sp>
        <p:nvSpPr>
          <p:cNvPr id="5" name="タイトル 4">
            <a:extLst>
              <a:ext uri="{FF2B5EF4-FFF2-40B4-BE49-F238E27FC236}">
                <a16:creationId xmlns:a16="http://schemas.microsoft.com/office/drawing/2014/main" id="{8FAE7443-55FC-4497-A461-3BAFA4281456}"/>
              </a:ext>
            </a:extLst>
          </p:cNvPr>
          <p:cNvSpPr>
            <a:spLocks noGrp="1"/>
          </p:cNvSpPr>
          <p:nvPr>
            <p:ph type="title"/>
          </p:nvPr>
        </p:nvSpPr>
        <p:spPr bwMode="gray"/>
        <p:txBody>
          <a:bodyPr/>
          <a:lstStyle>
            <a:lvl1pPr>
              <a:defRPr>
                <a:solidFill>
                  <a:schemeClr val="bg1"/>
                </a:solidFill>
              </a:defRPr>
            </a:lvl1pPr>
          </a:lstStyle>
          <a:p>
            <a:r>
              <a:rPr kumimoji="1" lang="ja-JP" altLang="en-US" dirty="0"/>
              <a:t>マスター タイトルの書式設定</a:t>
            </a:r>
          </a:p>
        </p:txBody>
      </p:sp>
    </p:spTree>
    <p:extLst>
      <p:ext uri="{BB962C8B-B14F-4D97-AF65-F5344CB8AC3E}">
        <p14:creationId xmlns:p14="http://schemas.microsoft.com/office/powerpoint/2010/main" val="239422761"/>
      </p:ext>
    </p:extLst>
  </p:cSld>
  <p:clrMapOvr>
    <a:masterClrMapping/>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補足情報#2">
    <p:spTree>
      <p:nvGrpSpPr>
        <p:cNvPr id="1" name=""/>
        <p:cNvGrpSpPr/>
        <p:nvPr/>
      </p:nvGrpSpPr>
      <p:grpSpPr>
        <a:xfrm>
          <a:off x="0" y="0"/>
          <a:ext cx="0" cy="0"/>
          <a:chOff x="0" y="0"/>
          <a:chExt cx="0" cy="0"/>
        </a:xfrm>
      </p:grpSpPr>
      <p:pic>
        <p:nvPicPr>
          <p:cNvPr id="6" name="グラフィックス 5">
            <a:extLst>
              <a:ext uri="{FF2B5EF4-FFF2-40B4-BE49-F238E27FC236}">
                <a16:creationId xmlns:a16="http://schemas.microsoft.com/office/drawing/2014/main" id="{1E8ABCE4-4B19-7541-86B2-0821A84DF7B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0"/>
            <a:ext cx="9906000" cy="6858000"/>
          </a:xfrm>
          <a:prstGeom prst="rect">
            <a:avLst/>
          </a:prstGeom>
        </p:spPr>
      </p:pic>
      <p:sp>
        <p:nvSpPr>
          <p:cNvPr id="3" name="タイトル 2">
            <a:extLst>
              <a:ext uri="{FF2B5EF4-FFF2-40B4-BE49-F238E27FC236}">
                <a16:creationId xmlns:a16="http://schemas.microsoft.com/office/drawing/2014/main" id="{460E26FE-8640-42D6-9E30-14F39D2A7C5F}"/>
              </a:ext>
            </a:extLst>
          </p:cNvPr>
          <p:cNvSpPr>
            <a:spLocks noGrp="1"/>
          </p:cNvSpPr>
          <p:nvPr>
            <p:ph type="title"/>
          </p:nvPr>
        </p:nvSpPr>
        <p:spPr>
          <a:xfrm>
            <a:off x="272480" y="655200"/>
            <a:ext cx="9361040" cy="396044"/>
          </a:xfrm>
        </p:spPr>
        <p:txBody>
          <a:bodyPr/>
          <a:lstStyle>
            <a:lvl1pPr algn="ctr">
              <a:defRPr b="1">
                <a:solidFill>
                  <a:schemeClr val="tx1"/>
                </a:solidFill>
              </a:defRPr>
            </a:lvl1pPr>
          </a:lstStyle>
          <a:p>
            <a:r>
              <a:rPr kumimoji="1" lang="ja-JP" altLang="en-US" dirty="0"/>
              <a:t>マスター タイトルの書式設定</a:t>
            </a:r>
          </a:p>
        </p:txBody>
      </p:sp>
      <p:sp>
        <p:nvSpPr>
          <p:cNvPr id="4" name="フッター プレースホルダー 3">
            <a:extLst>
              <a:ext uri="{FF2B5EF4-FFF2-40B4-BE49-F238E27FC236}">
                <a16:creationId xmlns:a16="http://schemas.microsoft.com/office/drawing/2014/main" id="{701A9B9D-DAA6-43A9-9453-17D4EDDFDE85}"/>
              </a:ext>
            </a:extLst>
          </p:cNvPr>
          <p:cNvSpPr>
            <a:spLocks noGrp="1"/>
          </p:cNvSpPr>
          <p:nvPr>
            <p:ph type="ftr" sz="quarter" idx="10"/>
          </p:nvPr>
        </p:nvSpPr>
        <p:spPr>
          <a:xfrm>
            <a:off x="812801" y="6238800"/>
            <a:ext cx="8280400" cy="265733"/>
          </a:xfrm>
        </p:spPr>
        <p:txBody>
          <a:bodyPr/>
          <a:lstStyle/>
          <a:p>
            <a:r>
              <a:rPr lang="en-US" altLang="ja-JP"/>
              <a:t>Presentation Design</a:t>
            </a:r>
            <a:endParaRPr lang="ja-JP" altLang="en-US" dirty="0"/>
          </a:p>
        </p:txBody>
      </p:sp>
      <p:sp>
        <p:nvSpPr>
          <p:cNvPr id="5" name="スライド番号プレースホルダー 4">
            <a:extLst>
              <a:ext uri="{FF2B5EF4-FFF2-40B4-BE49-F238E27FC236}">
                <a16:creationId xmlns:a16="http://schemas.microsoft.com/office/drawing/2014/main" id="{3CD99A8E-5B14-4283-AA57-CDB31932E905}"/>
              </a:ext>
            </a:extLst>
          </p:cNvPr>
          <p:cNvSpPr>
            <a:spLocks noGrp="1"/>
          </p:cNvSpPr>
          <p:nvPr>
            <p:ph type="sldNum" sz="quarter" idx="11"/>
          </p:nvPr>
        </p:nvSpPr>
        <p:spPr>
          <a:xfrm>
            <a:off x="9093600" y="6246000"/>
            <a:ext cx="360040" cy="257113"/>
          </a:xfrm>
        </p:spPr>
        <p:txBody>
          <a:bodyPr/>
          <a:lstStyle/>
          <a:p>
            <a:fld id="{FB3508C7-2FE0-4945-9CBD-863E05F850D2}" type="slidenum">
              <a:rPr lang="ja-JP" altLang="en-US" smtClean="0"/>
              <a:pPr/>
              <a:t>‹#›</a:t>
            </a:fld>
            <a:endParaRPr lang="ja-JP" altLang="en-US" dirty="0"/>
          </a:p>
        </p:txBody>
      </p:sp>
    </p:spTree>
    <p:extLst>
      <p:ext uri="{BB962C8B-B14F-4D97-AF65-F5344CB8AC3E}">
        <p14:creationId xmlns:p14="http://schemas.microsoft.com/office/powerpoint/2010/main" val="1746566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ブランク（ベースカラー）">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lnSpc>
                <a:spcPct val="110000"/>
              </a:lnSpc>
              <a:defRPr b="0">
                <a:solidFill>
                  <a:schemeClr val="tx1"/>
                </a:solidFill>
              </a:defRPr>
            </a:lvl1pPr>
          </a:lstStyle>
          <a:p>
            <a:r>
              <a:rPr kumimoji="1" lang="ja-JP" altLang="en-US"/>
              <a:t>マスター タイトルの書式設定</a:t>
            </a:r>
            <a:endParaRPr kumimoji="1" lang="ja-JP" altLang="en-US" dirty="0"/>
          </a:p>
        </p:txBody>
      </p:sp>
      <p:sp>
        <p:nvSpPr>
          <p:cNvPr id="3" name="フッター プレースホルダー 2">
            <a:extLst>
              <a:ext uri="{FF2B5EF4-FFF2-40B4-BE49-F238E27FC236}">
                <a16:creationId xmlns:a16="http://schemas.microsoft.com/office/drawing/2014/main" id="{84524C63-17A6-4C1E-AA58-7F82E023FDF9}"/>
              </a:ext>
            </a:extLst>
          </p:cNvPr>
          <p:cNvSpPr>
            <a:spLocks noGrp="1"/>
          </p:cNvSpPr>
          <p:nvPr>
            <p:ph type="ftr" sz="quarter" idx="10"/>
          </p:nvPr>
        </p:nvSpPr>
        <p:spPr/>
        <p:txBody>
          <a:bodyPr/>
          <a:lstStyle/>
          <a:p>
            <a:r>
              <a:rPr lang="en-US" altLang="ja-JP"/>
              <a:t>Presentation Design</a:t>
            </a:r>
            <a:endParaRPr lang="ja-JP" altLang="en-US" dirty="0"/>
          </a:p>
        </p:txBody>
      </p:sp>
      <p:sp>
        <p:nvSpPr>
          <p:cNvPr id="6" name="スライド番号プレースホルダー 5">
            <a:extLst>
              <a:ext uri="{FF2B5EF4-FFF2-40B4-BE49-F238E27FC236}">
                <a16:creationId xmlns:a16="http://schemas.microsoft.com/office/drawing/2014/main" id="{32F09B78-2169-4AE6-A062-67BD4752F7B1}"/>
              </a:ext>
            </a:extLst>
          </p:cNvPr>
          <p:cNvSpPr>
            <a:spLocks noGrp="1"/>
          </p:cNvSpPr>
          <p:nvPr>
            <p:ph type="sldNum" sz="quarter" idx="11"/>
          </p:nvPr>
        </p:nvSpPr>
        <p:spPr/>
        <p:txBody>
          <a:bodyPr/>
          <a:lstStyle/>
          <a:p>
            <a:fld id="{FB3508C7-2FE0-4945-9CBD-863E05F850D2}" type="slidenum">
              <a:rPr lang="ja-JP" altLang="en-US" smtClean="0"/>
              <a:pPr/>
              <a:t>‹#›</a:t>
            </a:fld>
            <a:endParaRPr lang="ja-JP" altLang="en-US" dirty="0"/>
          </a:p>
        </p:txBody>
      </p:sp>
    </p:spTree>
    <p:extLst>
      <p:ext uri="{BB962C8B-B14F-4D97-AF65-F5344CB8AC3E}">
        <p14:creationId xmlns:p14="http://schemas.microsoft.com/office/powerpoint/2010/main" val="1882502721"/>
      </p:ext>
    </p:extLst>
  </p:cSld>
  <p:clrMapOvr>
    <a:masterClrMapping/>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ブランク（サブカラー）">
    <p:bg bwMode="gray">
      <p:bgRef idx="1001">
        <a:schemeClr val="bg1"/>
      </p:bgRef>
    </p:bg>
    <p:spTree>
      <p:nvGrpSpPr>
        <p:cNvPr id="1" name=""/>
        <p:cNvGrpSpPr/>
        <p:nvPr/>
      </p:nvGrpSpPr>
      <p:grpSpPr>
        <a:xfrm>
          <a:off x="0" y="0"/>
          <a:ext cx="0" cy="0"/>
          <a:chOff x="0" y="0"/>
          <a:chExt cx="0" cy="0"/>
        </a:xfrm>
      </p:grpSpPr>
      <p:sp>
        <p:nvSpPr>
          <p:cNvPr id="8" name="AutoShape 3">
            <a:extLst>
              <a:ext uri="{FF2B5EF4-FFF2-40B4-BE49-F238E27FC236}">
                <a16:creationId xmlns:a16="http://schemas.microsoft.com/office/drawing/2014/main" id="{679291F2-06DE-4B18-8093-3A036929E75E}"/>
              </a:ext>
            </a:extLst>
          </p:cNvPr>
          <p:cNvSpPr>
            <a:spLocks noChangeArrowheads="1"/>
          </p:cNvSpPr>
          <p:nvPr userDrawn="1"/>
        </p:nvSpPr>
        <p:spPr bwMode="auto">
          <a:xfrm>
            <a:off x="0" y="0"/>
            <a:ext cx="9906000" cy="6858000"/>
          </a:xfrm>
          <a:prstGeom prst="roundRect">
            <a:avLst>
              <a:gd name="adj" fmla="val 0"/>
            </a:avLst>
          </a:prstGeom>
          <a:solidFill>
            <a:schemeClr val="accent5"/>
          </a:solidFill>
          <a:ln>
            <a:noFill/>
          </a:ln>
          <a:effectLst/>
        </p:spPr>
        <p:txBody>
          <a:bodyPr wrap="square" lIns="0" tIns="0" rIns="0" bIns="0" anchor="ctr" anchorCtr="0">
            <a:noAutofit/>
          </a:bodyPr>
          <a:lstStyle/>
          <a:p>
            <a:pPr lvl="0" algn="ctr">
              <a:lnSpc>
                <a:spcPct val="110000"/>
              </a:lnSpc>
              <a:spcBef>
                <a:spcPct val="0"/>
              </a:spcBef>
              <a:spcAft>
                <a:spcPts val="600"/>
              </a:spcAft>
            </a:pPr>
            <a:endParaRPr lang="ja-JP" altLang="en-US" sz="1600" dirty="0">
              <a:solidFill>
                <a:srgbClr val="FFFFFF"/>
              </a:solidFill>
              <a:cs typeface="メイリオ" pitchFamily="50" charset="-128"/>
            </a:endParaRPr>
          </a:p>
        </p:txBody>
      </p:sp>
      <p:sp>
        <p:nvSpPr>
          <p:cNvPr id="2" name="タイトル 1"/>
          <p:cNvSpPr>
            <a:spLocks noGrp="1"/>
          </p:cNvSpPr>
          <p:nvPr>
            <p:ph type="title"/>
          </p:nvPr>
        </p:nvSpPr>
        <p:spPr bwMode="gray"/>
        <p:txBody>
          <a:bodyPr/>
          <a:lstStyle>
            <a:lvl1pPr>
              <a:lnSpc>
                <a:spcPct val="110000"/>
              </a:lnSpc>
              <a:defRPr b="0">
                <a:solidFill>
                  <a:schemeClr val="tx1"/>
                </a:solidFill>
              </a:defRPr>
            </a:lvl1pPr>
          </a:lstStyle>
          <a:p>
            <a:r>
              <a:rPr kumimoji="1" lang="ja-JP" altLang="en-US"/>
              <a:t>マスター タイトルの書式設定</a:t>
            </a:r>
            <a:endParaRPr kumimoji="1" lang="ja-JP" altLang="en-US" dirty="0"/>
          </a:p>
        </p:txBody>
      </p:sp>
      <p:sp>
        <p:nvSpPr>
          <p:cNvPr id="3" name="フッター プレースホルダー 2">
            <a:extLst>
              <a:ext uri="{FF2B5EF4-FFF2-40B4-BE49-F238E27FC236}">
                <a16:creationId xmlns:a16="http://schemas.microsoft.com/office/drawing/2014/main" id="{B76F6B67-EFB8-4A5E-9639-1834F582BCAC}"/>
              </a:ext>
            </a:extLst>
          </p:cNvPr>
          <p:cNvSpPr>
            <a:spLocks noGrp="1"/>
          </p:cNvSpPr>
          <p:nvPr>
            <p:ph type="ftr" sz="quarter" idx="10"/>
          </p:nvPr>
        </p:nvSpPr>
        <p:spPr/>
        <p:txBody>
          <a:bodyPr/>
          <a:lstStyle/>
          <a:p>
            <a:r>
              <a:rPr lang="en-US" altLang="ja-JP"/>
              <a:t>Presentation Design</a:t>
            </a:r>
            <a:endParaRPr lang="ja-JP" altLang="en-US" dirty="0"/>
          </a:p>
        </p:txBody>
      </p:sp>
      <p:sp>
        <p:nvSpPr>
          <p:cNvPr id="4" name="スライド番号プレースホルダー 3">
            <a:extLst>
              <a:ext uri="{FF2B5EF4-FFF2-40B4-BE49-F238E27FC236}">
                <a16:creationId xmlns:a16="http://schemas.microsoft.com/office/drawing/2014/main" id="{F1DB4D35-5440-422D-AEF8-67A843BCE3D2}"/>
              </a:ext>
            </a:extLst>
          </p:cNvPr>
          <p:cNvSpPr>
            <a:spLocks noGrp="1"/>
          </p:cNvSpPr>
          <p:nvPr>
            <p:ph type="sldNum" sz="quarter" idx="11"/>
          </p:nvPr>
        </p:nvSpPr>
        <p:spPr/>
        <p:txBody>
          <a:bodyPr/>
          <a:lstStyle/>
          <a:p>
            <a:fld id="{FB3508C7-2FE0-4945-9CBD-863E05F850D2}" type="slidenum">
              <a:rPr lang="ja-JP" altLang="en-US" smtClean="0"/>
              <a:pPr/>
              <a:t>‹#›</a:t>
            </a:fld>
            <a:endParaRPr lang="ja-JP" altLang="en-US" dirty="0"/>
          </a:p>
        </p:txBody>
      </p:sp>
    </p:spTree>
    <p:extLst>
      <p:ext uri="{BB962C8B-B14F-4D97-AF65-F5344CB8AC3E}">
        <p14:creationId xmlns:p14="http://schemas.microsoft.com/office/powerpoint/2010/main" val="176120039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72480" y="152636"/>
            <a:ext cx="9361040" cy="396044"/>
          </a:xfrm>
          <a:prstGeom prst="rect">
            <a:avLst/>
          </a:prstGeom>
        </p:spPr>
        <p:txBody>
          <a:bodyPr vert="horz" lIns="0" tIns="0" rIns="0" bIns="0" rtlCol="0" anchor="ctr">
            <a:noAutofit/>
          </a:bodyPr>
          <a:lstStyle/>
          <a:p>
            <a:r>
              <a:rPr kumimoji="1" lang="ja-JP" altLang="en-US" dirty="0"/>
              <a:t>マスター タイトルの書式設定</a:t>
            </a:r>
          </a:p>
        </p:txBody>
      </p:sp>
      <p:sp>
        <p:nvSpPr>
          <p:cNvPr id="6" name="フッター プレースホルダー 5">
            <a:extLst>
              <a:ext uri="{FF2B5EF4-FFF2-40B4-BE49-F238E27FC236}">
                <a16:creationId xmlns:a16="http://schemas.microsoft.com/office/drawing/2014/main" id="{FE14A3B2-D897-4040-9B0C-DDA5D2425D60}"/>
              </a:ext>
            </a:extLst>
          </p:cNvPr>
          <p:cNvSpPr>
            <a:spLocks noGrp="1"/>
          </p:cNvSpPr>
          <p:nvPr>
            <p:ph type="ftr" sz="quarter" idx="3"/>
          </p:nvPr>
        </p:nvSpPr>
        <p:spPr>
          <a:xfrm>
            <a:off x="812801" y="6490800"/>
            <a:ext cx="8280400" cy="265733"/>
          </a:xfrm>
          <a:prstGeom prst="rect">
            <a:avLst/>
          </a:prstGeom>
        </p:spPr>
        <p:txBody>
          <a:bodyPr vert="horz" lIns="0" tIns="0" rIns="0" bIns="0" rtlCol="0" anchor="ctr"/>
          <a:lstStyle>
            <a:lvl1pPr algn="ctr">
              <a:defRPr sz="900">
                <a:solidFill>
                  <a:schemeClr val="tx1"/>
                </a:solidFill>
              </a:defRPr>
            </a:lvl1pPr>
          </a:lstStyle>
          <a:p>
            <a:r>
              <a:rPr lang="en-US" altLang="ja-JP"/>
              <a:t>Presentation Design</a:t>
            </a:r>
            <a:endParaRPr lang="ja-JP" altLang="en-US" dirty="0"/>
          </a:p>
        </p:txBody>
      </p:sp>
      <p:sp>
        <p:nvSpPr>
          <p:cNvPr id="8" name="スライド番号プレースホルダー 5">
            <a:extLst>
              <a:ext uri="{FF2B5EF4-FFF2-40B4-BE49-F238E27FC236}">
                <a16:creationId xmlns:a16="http://schemas.microsoft.com/office/drawing/2014/main" id="{2A0C11AE-607D-4FFF-A554-80D8C7B34075}"/>
              </a:ext>
            </a:extLst>
          </p:cNvPr>
          <p:cNvSpPr>
            <a:spLocks noGrp="1"/>
          </p:cNvSpPr>
          <p:nvPr>
            <p:ph type="sldNum" sz="quarter" idx="4"/>
          </p:nvPr>
        </p:nvSpPr>
        <p:spPr>
          <a:xfrm>
            <a:off x="9237600" y="6490800"/>
            <a:ext cx="475196" cy="257113"/>
          </a:xfrm>
          <a:prstGeom prst="rect">
            <a:avLst/>
          </a:prstGeom>
        </p:spPr>
        <p:txBody>
          <a:bodyPr vert="horz" lIns="0" tIns="0" rIns="0" bIns="0" rtlCol="0" anchor="ctr"/>
          <a:lstStyle>
            <a:lvl1pPr algn="r">
              <a:defRPr sz="1100" b="1">
                <a:solidFill>
                  <a:schemeClr val="tx1"/>
                </a:solidFill>
                <a:latin typeface="+mn-ea"/>
                <a:ea typeface="+mn-ea"/>
                <a:cs typeface="メイリオ" pitchFamily="50" charset="-128"/>
              </a:defRPr>
            </a:lvl1pPr>
          </a:lstStyle>
          <a:p>
            <a:fld id="{FB3508C7-2FE0-4945-9CBD-863E05F850D2}" type="slidenum">
              <a:rPr lang="ja-JP" altLang="en-US" smtClean="0"/>
              <a:pPr/>
              <a:t>‹#›</a:t>
            </a:fld>
            <a:endParaRPr lang="ja-JP" altLang="en-US" dirty="0"/>
          </a:p>
        </p:txBody>
      </p:sp>
    </p:spTree>
    <p:extLst>
      <p:ext uri="{BB962C8B-B14F-4D97-AF65-F5344CB8AC3E}">
        <p14:creationId xmlns:p14="http://schemas.microsoft.com/office/powerpoint/2010/main" val="1725718646"/>
      </p:ext>
    </p:extLst>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67" r:id="rId5"/>
    <p:sldLayoutId id="2147483759" r:id="rId6"/>
    <p:sldLayoutId id="2147483769" r:id="rId7"/>
    <p:sldLayoutId id="2147483761" r:id="rId8"/>
    <p:sldLayoutId id="2147483762" r:id="rId9"/>
    <p:sldLayoutId id="2147483770" r:id="rId10"/>
    <p:sldLayoutId id="2147483764" r:id="rId11"/>
    <p:sldLayoutId id="2147483765" r:id="rId12"/>
    <p:sldLayoutId id="2147483766" r:id="rId13"/>
    <p:sldLayoutId id="2147483768" r:id="rId14"/>
  </p:sldLayoutIdLst>
  <p:hf hdr="0" dt="0"/>
  <p:txStyles>
    <p:titleStyle>
      <a:lvl1pPr algn="l" defTabSz="914400" rtl="0" eaLnBrk="1" latinLnBrk="0" hangingPunct="1">
        <a:lnSpc>
          <a:spcPct val="110000"/>
        </a:lnSpc>
        <a:spcBef>
          <a:spcPct val="0"/>
        </a:spcBef>
        <a:buNone/>
        <a:defRPr kumimoji="1" sz="2400" kern="1200">
          <a:solidFill>
            <a:schemeClr val="tx1"/>
          </a:solidFill>
          <a:latin typeface="+mj-ea"/>
          <a:ea typeface="+mj-ea"/>
          <a:cs typeface="メイリオ" pitchFamily="50" charset="-128"/>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3" orient="horz" pos="2160" userDrawn="1">
          <p15:clr>
            <a:srgbClr val="F26B43"/>
          </p15:clr>
        </p15:guide>
        <p15:guide id="14" pos="3120" userDrawn="1">
          <p15:clr>
            <a:srgbClr val="F26B43"/>
          </p15:clr>
        </p15:guide>
        <p15:guide id="21" pos="512" userDrawn="1">
          <p15:clr>
            <a:srgbClr val="F26B43"/>
          </p15:clr>
        </p15:guide>
        <p15:guide id="22" pos="5728" userDrawn="1">
          <p15:clr>
            <a:srgbClr val="F26B43"/>
          </p15:clr>
        </p15:guide>
        <p15:guide id="23" orient="horz" pos="414" userDrawn="1">
          <p15:clr>
            <a:srgbClr val="F26B43"/>
          </p15:clr>
        </p15:guide>
        <p15:guide id="24" orient="horz" pos="3906"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Layout" Target="../slideLayouts/slideLayout4.xml"/><Relationship Id="rId6" Type="http://schemas.openxmlformats.org/officeDocument/2006/relationships/image" Target="../media/image9.png"/><Relationship Id="rId5" Type="http://schemas.openxmlformats.org/officeDocument/2006/relationships/image" Target="../media/image8.svg"/><Relationship Id="rId4" Type="http://schemas.openxmlformats.org/officeDocument/2006/relationships/image" Target="../media/image7.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s://ppt.design4u.jp/terms/"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https://ppt.design4u.jp/terms-paid/"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3" Type="http://schemas.openxmlformats.org/officeDocument/2006/relationships/image" Target="../media/image23.svg"/><Relationship Id="rId18" Type="http://schemas.openxmlformats.org/officeDocument/2006/relationships/image" Target="../media/image28.png"/><Relationship Id="rId26" Type="http://schemas.openxmlformats.org/officeDocument/2006/relationships/image" Target="../media/image36.png"/><Relationship Id="rId39" Type="http://schemas.openxmlformats.org/officeDocument/2006/relationships/image" Target="../media/image49.png"/><Relationship Id="rId21" Type="http://schemas.openxmlformats.org/officeDocument/2006/relationships/image" Target="../media/image31.svg"/><Relationship Id="rId34" Type="http://schemas.openxmlformats.org/officeDocument/2006/relationships/image" Target="../media/image44.png"/><Relationship Id="rId42" Type="http://schemas.openxmlformats.org/officeDocument/2006/relationships/image" Target="../media/image52.svg"/><Relationship Id="rId47" Type="http://schemas.openxmlformats.org/officeDocument/2006/relationships/image" Target="../media/image57.png"/><Relationship Id="rId50" Type="http://schemas.openxmlformats.org/officeDocument/2006/relationships/image" Target="../media/image60.svg"/><Relationship Id="rId7" Type="http://schemas.openxmlformats.org/officeDocument/2006/relationships/image" Target="../media/image17.svg"/><Relationship Id="rId2" Type="http://schemas.openxmlformats.org/officeDocument/2006/relationships/image" Target="../media/image12.png"/><Relationship Id="rId16" Type="http://schemas.openxmlformats.org/officeDocument/2006/relationships/image" Target="../media/image26.png"/><Relationship Id="rId29" Type="http://schemas.openxmlformats.org/officeDocument/2006/relationships/image" Target="../media/image39.svg"/><Relationship Id="rId11" Type="http://schemas.openxmlformats.org/officeDocument/2006/relationships/image" Target="../media/image21.svg"/><Relationship Id="rId24" Type="http://schemas.openxmlformats.org/officeDocument/2006/relationships/image" Target="../media/image34.png"/><Relationship Id="rId32" Type="http://schemas.openxmlformats.org/officeDocument/2006/relationships/image" Target="../media/image42.png"/><Relationship Id="rId37" Type="http://schemas.openxmlformats.org/officeDocument/2006/relationships/image" Target="../media/image47.png"/><Relationship Id="rId40" Type="http://schemas.openxmlformats.org/officeDocument/2006/relationships/image" Target="../media/image50.svg"/><Relationship Id="rId45" Type="http://schemas.openxmlformats.org/officeDocument/2006/relationships/image" Target="../media/image55.png"/><Relationship Id="rId53" Type="http://schemas.openxmlformats.org/officeDocument/2006/relationships/image" Target="../media/image63.png"/><Relationship Id="rId5" Type="http://schemas.openxmlformats.org/officeDocument/2006/relationships/image" Target="../media/image15.svg"/><Relationship Id="rId10" Type="http://schemas.openxmlformats.org/officeDocument/2006/relationships/image" Target="../media/image20.png"/><Relationship Id="rId19" Type="http://schemas.openxmlformats.org/officeDocument/2006/relationships/image" Target="../media/image29.svg"/><Relationship Id="rId31" Type="http://schemas.openxmlformats.org/officeDocument/2006/relationships/image" Target="../media/image41.svg"/><Relationship Id="rId44" Type="http://schemas.openxmlformats.org/officeDocument/2006/relationships/image" Target="../media/image54.svg"/><Relationship Id="rId52" Type="http://schemas.openxmlformats.org/officeDocument/2006/relationships/image" Target="../media/image62.svg"/><Relationship Id="rId4" Type="http://schemas.openxmlformats.org/officeDocument/2006/relationships/image" Target="../media/image14.png"/><Relationship Id="rId9" Type="http://schemas.openxmlformats.org/officeDocument/2006/relationships/image" Target="../media/image19.svg"/><Relationship Id="rId14" Type="http://schemas.openxmlformats.org/officeDocument/2006/relationships/image" Target="../media/image24.png"/><Relationship Id="rId22" Type="http://schemas.openxmlformats.org/officeDocument/2006/relationships/image" Target="../media/image32.png"/><Relationship Id="rId27" Type="http://schemas.openxmlformats.org/officeDocument/2006/relationships/image" Target="../media/image37.svg"/><Relationship Id="rId30" Type="http://schemas.openxmlformats.org/officeDocument/2006/relationships/image" Target="../media/image40.png"/><Relationship Id="rId35" Type="http://schemas.openxmlformats.org/officeDocument/2006/relationships/image" Target="../media/image45.svg"/><Relationship Id="rId43" Type="http://schemas.openxmlformats.org/officeDocument/2006/relationships/image" Target="../media/image53.png"/><Relationship Id="rId48" Type="http://schemas.openxmlformats.org/officeDocument/2006/relationships/image" Target="../media/image58.svg"/><Relationship Id="rId8" Type="http://schemas.openxmlformats.org/officeDocument/2006/relationships/image" Target="../media/image18.png"/><Relationship Id="rId51" Type="http://schemas.openxmlformats.org/officeDocument/2006/relationships/image" Target="../media/image61.png"/><Relationship Id="rId3" Type="http://schemas.openxmlformats.org/officeDocument/2006/relationships/image" Target="../media/image13.svg"/><Relationship Id="rId12" Type="http://schemas.openxmlformats.org/officeDocument/2006/relationships/image" Target="../media/image22.png"/><Relationship Id="rId17" Type="http://schemas.openxmlformats.org/officeDocument/2006/relationships/image" Target="../media/image27.svg"/><Relationship Id="rId25" Type="http://schemas.openxmlformats.org/officeDocument/2006/relationships/image" Target="../media/image35.svg"/><Relationship Id="rId33" Type="http://schemas.openxmlformats.org/officeDocument/2006/relationships/image" Target="../media/image43.svg"/><Relationship Id="rId38" Type="http://schemas.openxmlformats.org/officeDocument/2006/relationships/image" Target="../media/image48.svg"/><Relationship Id="rId46" Type="http://schemas.openxmlformats.org/officeDocument/2006/relationships/image" Target="../media/image56.svg"/><Relationship Id="rId20" Type="http://schemas.openxmlformats.org/officeDocument/2006/relationships/image" Target="../media/image30.png"/><Relationship Id="rId41" Type="http://schemas.openxmlformats.org/officeDocument/2006/relationships/image" Target="../media/image51.png"/><Relationship Id="rId54" Type="http://schemas.openxmlformats.org/officeDocument/2006/relationships/image" Target="../media/image64.svg"/><Relationship Id="rId1" Type="http://schemas.openxmlformats.org/officeDocument/2006/relationships/slideLayout" Target="../slideLayouts/slideLayout4.xml"/><Relationship Id="rId6" Type="http://schemas.openxmlformats.org/officeDocument/2006/relationships/image" Target="../media/image16.png"/><Relationship Id="rId15" Type="http://schemas.openxmlformats.org/officeDocument/2006/relationships/image" Target="../media/image25.svg"/><Relationship Id="rId23" Type="http://schemas.openxmlformats.org/officeDocument/2006/relationships/image" Target="../media/image33.svg"/><Relationship Id="rId28" Type="http://schemas.openxmlformats.org/officeDocument/2006/relationships/image" Target="../media/image38.png"/><Relationship Id="rId36" Type="http://schemas.openxmlformats.org/officeDocument/2006/relationships/image" Target="../media/image46.png"/><Relationship Id="rId49" Type="http://schemas.openxmlformats.org/officeDocument/2006/relationships/image" Target="../media/image59.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2.svg"/><Relationship Id="rId7" Type="http://schemas.openxmlformats.org/officeDocument/2006/relationships/image" Target="../media/image41.svg"/><Relationship Id="rId2" Type="http://schemas.openxmlformats.org/officeDocument/2006/relationships/image" Target="../media/image51.png"/><Relationship Id="rId1" Type="http://schemas.openxmlformats.org/officeDocument/2006/relationships/slideLayout" Target="../slideLayouts/slideLayout4.xml"/><Relationship Id="rId6" Type="http://schemas.openxmlformats.org/officeDocument/2006/relationships/image" Target="../media/image40.png"/><Relationship Id="rId5" Type="http://schemas.openxmlformats.org/officeDocument/2006/relationships/image" Target="../media/image54.svg"/><Relationship Id="rId4" Type="http://schemas.openxmlformats.org/officeDocument/2006/relationships/image" Target="../media/image53.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3" Type="http://schemas.openxmlformats.org/officeDocument/2006/relationships/image" Target="../media/image65.png"/><Relationship Id="rId2" Type="http://schemas.openxmlformats.org/officeDocument/2006/relationships/notesSlide" Target="../notesSlides/notesSlide3.xml"/><Relationship Id="rId1" Type="http://schemas.openxmlformats.org/officeDocument/2006/relationships/slideLayout" Target="../slideLayouts/slideLayout14.xml"/><Relationship Id="rId4" Type="http://schemas.openxmlformats.org/officeDocument/2006/relationships/image" Target="../media/image66.sv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005DACD0-5A67-4BF0-9225-65E4919BC668}"/>
              </a:ext>
            </a:extLst>
          </p:cNvPr>
          <p:cNvSpPr>
            <a:spLocks noGrp="1"/>
          </p:cNvSpPr>
          <p:nvPr>
            <p:ph type="ctrTitle"/>
          </p:nvPr>
        </p:nvSpPr>
        <p:spPr>
          <a:xfrm>
            <a:off x="812800" y="2494800"/>
            <a:ext cx="8280400" cy="609398"/>
          </a:xfrm>
        </p:spPr>
        <p:txBody>
          <a:bodyPr/>
          <a:lstStyle/>
          <a:p>
            <a:r>
              <a:rPr lang="ja-JP" altLang="en-US" dirty="0"/>
              <a:t>デザイン・テンプレート</a:t>
            </a:r>
          </a:p>
        </p:txBody>
      </p:sp>
      <p:sp>
        <p:nvSpPr>
          <p:cNvPr id="6" name="字幕 5">
            <a:extLst>
              <a:ext uri="{FF2B5EF4-FFF2-40B4-BE49-F238E27FC236}">
                <a16:creationId xmlns:a16="http://schemas.microsoft.com/office/drawing/2014/main" id="{10EFEC9F-8813-48F6-873B-1D13CD28F89B}"/>
              </a:ext>
            </a:extLst>
          </p:cNvPr>
          <p:cNvSpPr>
            <a:spLocks noGrp="1"/>
          </p:cNvSpPr>
          <p:nvPr>
            <p:ph type="subTitle" idx="1"/>
          </p:nvPr>
        </p:nvSpPr>
        <p:spPr>
          <a:xfrm>
            <a:off x="812800" y="2030400"/>
            <a:ext cx="8280400" cy="353943"/>
          </a:xfrm>
        </p:spPr>
        <p:txBody>
          <a:bodyPr/>
          <a:lstStyle/>
          <a:p>
            <a:r>
              <a:rPr lang="ja-JP" altLang="en-US" sz="2000" dirty="0">
                <a:solidFill>
                  <a:schemeClr val="tx1"/>
                </a:solidFill>
              </a:rPr>
              <a:t>パワーポイントの品質と生産性を向上させる</a:t>
            </a:r>
          </a:p>
        </p:txBody>
      </p:sp>
      <p:grpSp>
        <p:nvGrpSpPr>
          <p:cNvPr id="7" name="グループ化 6">
            <a:extLst>
              <a:ext uri="{FF2B5EF4-FFF2-40B4-BE49-F238E27FC236}">
                <a16:creationId xmlns:a16="http://schemas.microsoft.com/office/drawing/2014/main" id="{7B44D0EC-B6B2-43C6-826E-5547E3B18E88}"/>
              </a:ext>
            </a:extLst>
          </p:cNvPr>
          <p:cNvGrpSpPr/>
          <p:nvPr/>
        </p:nvGrpSpPr>
        <p:grpSpPr>
          <a:xfrm>
            <a:off x="6130389" y="4222800"/>
            <a:ext cx="2963071" cy="207880"/>
            <a:chOff x="1630577" y="5391353"/>
            <a:chExt cx="4676339" cy="328077"/>
          </a:xfrm>
          <a:solidFill>
            <a:schemeClr val="tx1"/>
          </a:solidFill>
        </p:grpSpPr>
        <p:grpSp>
          <p:nvGrpSpPr>
            <p:cNvPr id="8" name="グループ化 7">
              <a:extLst>
                <a:ext uri="{FF2B5EF4-FFF2-40B4-BE49-F238E27FC236}">
                  <a16:creationId xmlns:a16="http://schemas.microsoft.com/office/drawing/2014/main" id="{D2FD4CA8-AAC3-443F-AA38-E41FFFEB833B}"/>
                </a:ext>
              </a:extLst>
            </p:cNvPr>
            <p:cNvGrpSpPr/>
            <p:nvPr/>
          </p:nvGrpSpPr>
          <p:grpSpPr>
            <a:xfrm>
              <a:off x="1630577" y="5391353"/>
              <a:ext cx="2978809" cy="328077"/>
              <a:chOff x="4389519" y="2142121"/>
              <a:chExt cx="1357020" cy="149458"/>
            </a:xfrm>
            <a:grpFill/>
          </p:grpSpPr>
          <p:sp>
            <p:nvSpPr>
              <p:cNvPr id="16" name="Freeform 136">
                <a:extLst>
                  <a:ext uri="{FF2B5EF4-FFF2-40B4-BE49-F238E27FC236}">
                    <a16:creationId xmlns:a16="http://schemas.microsoft.com/office/drawing/2014/main" id="{87DA652F-B564-4AA6-9979-D1B5F9415891}"/>
                  </a:ext>
                </a:extLst>
              </p:cNvPr>
              <p:cNvSpPr>
                <a:spLocks/>
              </p:cNvSpPr>
              <p:nvPr/>
            </p:nvSpPr>
            <p:spPr bwMode="auto">
              <a:xfrm>
                <a:off x="4389519" y="2142121"/>
                <a:ext cx="106510" cy="147740"/>
              </a:xfrm>
              <a:custGeom>
                <a:avLst/>
                <a:gdLst>
                  <a:gd name="T0" fmla="*/ 22 w 124"/>
                  <a:gd name="T1" fmla="*/ 66 h 172"/>
                  <a:gd name="T2" fmla="*/ 22 w 124"/>
                  <a:gd name="T3" fmla="*/ 19 h 172"/>
                  <a:gd name="T4" fmla="*/ 20 w 124"/>
                  <a:gd name="T5" fmla="*/ 10 h 172"/>
                  <a:gd name="T6" fmla="*/ 12 w 124"/>
                  <a:gd name="T7" fmla="*/ 6 h 172"/>
                  <a:gd name="T8" fmla="*/ 4 w 124"/>
                  <a:gd name="T9" fmla="*/ 6 h 172"/>
                  <a:gd name="T10" fmla="*/ 0 w 124"/>
                  <a:gd name="T11" fmla="*/ 4 h 172"/>
                  <a:gd name="T12" fmla="*/ 0 w 124"/>
                  <a:gd name="T13" fmla="*/ 3 h 172"/>
                  <a:gd name="T14" fmla="*/ 4 w 124"/>
                  <a:gd name="T15" fmla="*/ 0 h 172"/>
                  <a:gd name="T16" fmla="*/ 37 w 124"/>
                  <a:gd name="T17" fmla="*/ 2 h 172"/>
                  <a:gd name="T18" fmla="*/ 70 w 124"/>
                  <a:gd name="T19" fmla="*/ 0 h 172"/>
                  <a:gd name="T20" fmla="*/ 80 w 124"/>
                  <a:gd name="T21" fmla="*/ 2 h 172"/>
                  <a:gd name="T22" fmla="*/ 100 w 124"/>
                  <a:gd name="T23" fmla="*/ 6 h 172"/>
                  <a:gd name="T24" fmla="*/ 112 w 124"/>
                  <a:gd name="T25" fmla="*/ 14 h 172"/>
                  <a:gd name="T26" fmla="*/ 116 w 124"/>
                  <a:gd name="T27" fmla="*/ 19 h 172"/>
                  <a:gd name="T28" fmla="*/ 122 w 124"/>
                  <a:gd name="T29" fmla="*/ 32 h 172"/>
                  <a:gd name="T30" fmla="*/ 124 w 124"/>
                  <a:gd name="T31" fmla="*/ 41 h 172"/>
                  <a:gd name="T32" fmla="*/ 120 w 124"/>
                  <a:gd name="T33" fmla="*/ 62 h 172"/>
                  <a:gd name="T34" fmla="*/ 108 w 124"/>
                  <a:gd name="T35" fmla="*/ 81 h 172"/>
                  <a:gd name="T36" fmla="*/ 89 w 124"/>
                  <a:gd name="T37" fmla="*/ 91 h 172"/>
                  <a:gd name="T38" fmla="*/ 67 w 124"/>
                  <a:gd name="T39" fmla="*/ 95 h 172"/>
                  <a:gd name="T40" fmla="*/ 63 w 124"/>
                  <a:gd name="T41" fmla="*/ 95 h 172"/>
                  <a:gd name="T42" fmla="*/ 60 w 124"/>
                  <a:gd name="T43" fmla="*/ 95 h 172"/>
                  <a:gd name="T44" fmla="*/ 60 w 124"/>
                  <a:gd name="T45" fmla="*/ 94 h 172"/>
                  <a:gd name="T46" fmla="*/ 62 w 124"/>
                  <a:gd name="T47" fmla="*/ 91 h 172"/>
                  <a:gd name="T48" fmla="*/ 67 w 124"/>
                  <a:gd name="T49" fmla="*/ 91 h 172"/>
                  <a:gd name="T50" fmla="*/ 76 w 124"/>
                  <a:gd name="T51" fmla="*/ 89 h 172"/>
                  <a:gd name="T52" fmla="*/ 87 w 124"/>
                  <a:gd name="T53" fmla="*/ 81 h 172"/>
                  <a:gd name="T54" fmla="*/ 93 w 124"/>
                  <a:gd name="T55" fmla="*/ 69 h 172"/>
                  <a:gd name="T56" fmla="*/ 97 w 124"/>
                  <a:gd name="T57" fmla="*/ 53 h 172"/>
                  <a:gd name="T58" fmla="*/ 96 w 124"/>
                  <a:gd name="T59" fmla="*/ 47 h 172"/>
                  <a:gd name="T60" fmla="*/ 91 w 124"/>
                  <a:gd name="T61" fmla="*/ 28 h 172"/>
                  <a:gd name="T62" fmla="*/ 83 w 124"/>
                  <a:gd name="T63" fmla="*/ 20 h 172"/>
                  <a:gd name="T64" fmla="*/ 78 w 124"/>
                  <a:gd name="T65" fmla="*/ 15 h 172"/>
                  <a:gd name="T66" fmla="*/ 66 w 124"/>
                  <a:gd name="T67" fmla="*/ 11 h 172"/>
                  <a:gd name="T68" fmla="*/ 60 w 124"/>
                  <a:gd name="T69" fmla="*/ 11 h 172"/>
                  <a:gd name="T70" fmla="*/ 53 w 124"/>
                  <a:gd name="T71" fmla="*/ 12 h 172"/>
                  <a:gd name="T72" fmla="*/ 50 w 124"/>
                  <a:gd name="T73" fmla="*/ 16 h 172"/>
                  <a:gd name="T74" fmla="*/ 50 w 124"/>
                  <a:gd name="T75" fmla="*/ 107 h 172"/>
                  <a:gd name="T76" fmla="*/ 51 w 124"/>
                  <a:gd name="T77" fmla="*/ 155 h 172"/>
                  <a:gd name="T78" fmla="*/ 53 w 124"/>
                  <a:gd name="T79" fmla="*/ 160 h 172"/>
                  <a:gd name="T80" fmla="*/ 57 w 124"/>
                  <a:gd name="T81" fmla="*/ 166 h 172"/>
                  <a:gd name="T82" fmla="*/ 60 w 124"/>
                  <a:gd name="T83" fmla="*/ 168 h 172"/>
                  <a:gd name="T84" fmla="*/ 71 w 124"/>
                  <a:gd name="T85" fmla="*/ 168 h 172"/>
                  <a:gd name="T86" fmla="*/ 75 w 124"/>
                  <a:gd name="T87" fmla="*/ 170 h 172"/>
                  <a:gd name="T88" fmla="*/ 74 w 124"/>
                  <a:gd name="T89" fmla="*/ 172 h 172"/>
                  <a:gd name="T90" fmla="*/ 71 w 124"/>
                  <a:gd name="T91" fmla="*/ 172 h 172"/>
                  <a:gd name="T92" fmla="*/ 35 w 124"/>
                  <a:gd name="T93" fmla="*/ 172 h 172"/>
                  <a:gd name="T94" fmla="*/ 8 w 124"/>
                  <a:gd name="T95" fmla="*/ 172 h 172"/>
                  <a:gd name="T96" fmla="*/ 3 w 124"/>
                  <a:gd name="T97" fmla="*/ 170 h 172"/>
                  <a:gd name="T98" fmla="*/ 4 w 124"/>
                  <a:gd name="T99" fmla="*/ 169 h 172"/>
                  <a:gd name="T100" fmla="*/ 6 w 124"/>
                  <a:gd name="T101" fmla="*/ 168 h 172"/>
                  <a:gd name="T102" fmla="*/ 14 w 124"/>
                  <a:gd name="T103" fmla="*/ 168 h 172"/>
                  <a:gd name="T104" fmla="*/ 20 w 124"/>
                  <a:gd name="T105" fmla="*/ 164 h 172"/>
                  <a:gd name="T106" fmla="*/ 21 w 124"/>
                  <a:gd name="T107" fmla="*/ 155 h 172"/>
                  <a:gd name="T108" fmla="*/ 22 w 124"/>
                  <a:gd name="T109" fmla="*/ 107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24" h="172">
                    <a:moveTo>
                      <a:pt x="22" y="66"/>
                    </a:moveTo>
                    <a:lnTo>
                      <a:pt x="22" y="66"/>
                    </a:lnTo>
                    <a:lnTo>
                      <a:pt x="22" y="19"/>
                    </a:lnTo>
                    <a:lnTo>
                      <a:pt x="22" y="19"/>
                    </a:lnTo>
                    <a:lnTo>
                      <a:pt x="21" y="14"/>
                    </a:lnTo>
                    <a:lnTo>
                      <a:pt x="20" y="10"/>
                    </a:lnTo>
                    <a:lnTo>
                      <a:pt x="17" y="7"/>
                    </a:lnTo>
                    <a:lnTo>
                      <a:pt x="12" y="6"/>
                    </a:lnTo>
                    <a:lnTo>
                      <a:pt x="12" y="6"/>
                    </a:lnTo>
                    <a:lnTo>
                      <a:pt x="4" y="6"/>
                    </a:lnTo>
                    <a:lnTo>
                      <a:pt x="4" y="6"/>
                    </a:lnTo>
                    <a:lnTo>
                      <a:pt x="0" y="4"/>
                    </a:lnTo>
                    <a:lnTo>
                      <a:pt x="0" y="3"/>
                    </a:lnTo>
                    <a:lnTo>
                      <a:pt x="0" y="3"/>
                    </a:lnTo>
                    <a:lnTo>
                      <a:pt x="1" y="2"/>
                    </a:lnTo>
                    <a:lnTo>
                      <a:pt x="4" y="0"/>
                    </a:lnTo>
                    <a:lnTo>
                      <a:pt x="4" y="0"/>
                    </a:lnTo>
                    <a:lnTo>
                      <a:pt x="37" y="2"/>
                    </a:lnTo>
                    <a:lnTo>
                      <a:pt x="37" y="2"/>
                    </a:lnTo>
                    <a:lnTo>
                      <a:pt x="70" y="0"/>
                    </a:lnTo>
                    <a:lnTo>
                      <a:pt x="70" y="0"/>
                    </a:lnTo>
                    <a:lnTo>
                      <a:pt x="80" y="2"/>
                    </a:lnTo>
                    <a:lnTo>
                      <a:pt x="88" y="3"/>
                    </a:lnTo>
                    <a:lnTo>
                      <a:pt x="100" y="6"/>
                    </a:lnTo>
                    <a:lnTo>
                      <a:pt x="108" y="11"/>
                    </a:lnTo>
                    <a:lnTo>
                      <a:pt x="112" y="14"/>
                    </a:lnTo>
                    <a:lnTo>
                      <a:pt x="112" y="14"/>
                    </a:lnTo>
                    <a:lnTo>
                      <a:pt x="116" y="19"/>
                    </a:lnTo>
                    <a:lnTo>
                      <a:pt x="120" y="24"/>
                    </a:lnTo>
                    <a:lnTo>
                      <a:pt x="122" y="32"/>
                    </a:lnTo>
                    <a:lnTo>
                      <a:pt x="124" y="41"/>
                    </a:lnTo>
                    <a:lnTo>
                      <a:pt x="124" y="41"/>
                    </a:lnTo>
                    <a:lnTo>
                      <a:pt x="122" y="52"/>
                    </a:lnTo>
                    <a:lnTo>
                      <a:pt x="120" y="62"/>
                    </a:lnTo>
                    <a:lnTo>
                      <a:pt x="114" y="73"/>
                    </a:lnTo>
                    <a:lnTo>
                      <a:pt x="108" y="81"/>
                    </a:lnTo>
                    <a:lnTo>
                      <a:pt x="100" y="87"/>
                    </a:lnTo>
                    <a:lnTo>
                      <a:pt x="89" y="91"/>
                    </a:lnTo>
                    <a:lnTo>
                      <a:pt x="79" y="95"/>
                    </a:lnTo>
                    <a:lnTo>
                      <a:pt x="67" y="95"/>
                    </a:lnTo>
                    <a:lnTo>
                      <a:pt x="67" y="95"/>
                    </a:lnTo>
                    <a:lnTo>
                      <a:pt x="63" y="95"/>
                    </a:lnTo>
                    <a:lnTo>
                      <a:pt x="63" y="95"/>
                    </a:lnTo>
                    <a:lnTo>
                      <a:pt x="60" y="95"/>
                    </a:lnTo>
                    <a:lnTo>
                      <a:pt x="60" y="94"/>
                    </a:lnTo>
                    <a:lnTo>
                      <a:pt x="60" y="94"/>
                    </a:lnTo>
                    <a:lnTo>
                      <a:pt x="60" y="93"/>
                    </a:lnTo>
                    <a:lnTo>
                      <a:pt x="62" y="91"/>
                    </a:lnTo>
                    <a:lnTo>
                      <a:pt x="67" y="91"/>
                    </a:lnTo>
                    <a:lnTo>
                      <a:pt x="67" y="91"/>
                    </a:lnTo>
                    <a:lnTo>
                      <a:pt x="71" y="90"/>
                    </a:lnTo>
                    <a:lnTo>
                      <a:pt x="76" y="89"/>
                    </a:lnTo>
                    <a:lnTo>
                      <a:pt x="82" y="85"/>
                    </a:lnTo>
                    <a:lnTo>
                      <a:pt x="87" y="81"/>
                    </a:lnTo>
                    <a:lnTo>
                      <a:pt x="91" y="75"/>
                    </a:lnTo>
                    <a:lnTo>
                      <a:pt x="93" y="69"/>
                    </a:lnTo>
                    <a:lnTo>
                      <a:pt x="96" y="62"/>
                    </a:lnTo>
                    <a:lnTo>
                      <a:pt x="97" y="53"/>
                    </a:lnTo>
                    <a:lnTo>
                      <a:pt x="97" y="53"/>
                    </a:lnTo>
                    <a:lnTo>
                      <a:pt x="96" y="47"/>
                    </a:lnTo>
                    <a:lnTo>
                      <a:pt x="95" y="39"/>
                    </a:lnTo>
                    <a:lnTo>
                      <a:pt x="91" y="28"/>
                    </a:lnTo>
                    <a:lnTo>
                      <a:pt x="88" y="24"/>
                    </a:lnTo>
                    <a:lnTo>
                      <a:pt x="83" y="20"/>
                    </a:lnTo>
                    <a:lnTo>
                      <a:pt x="83" y="20"/>
                    </a:lnTo>
                    <a:lnTo>
                      <a:pt x="78" y="15"/>
                    </a:lnTo>
                    <a:lnTo>
                      <a:pt x="71" y="12"/>
                    </a:lnTo>
                    <a:lnTo>
                      <a:pt x="66" y="11"/>
                    </a:lnTo>
                    <a:lnTo>
                      <a:pt x="60" y="11"/>
                    </a:lnTo>
                    <a:lnTo>
                      <a:pt x="60" y="11"/>
                    </a:lnTo>
                    <a:lnTo>
                      <a:pt x="53" y="12"/>
                    </a:lnTo>
                    <a:lnTo>
                      <a:pt x="53" y="12"/>
                    </a:lnTo>
                    <a:lnTo>
                      <a:pt x="51" y="14"/>
                    </a:lnTo>
                    <a:lnTo>
                      <a:pt x="50" y="16"/>
                    </a:lnTo>
                    <a:lnTo>
                      <a:pt x="50" y="107"/>
                    </a:lnTo>
                    <a:lnTo>
                      <a:pt x="50" y="107"/>
                    </a:lnTo>
                    <a:lnTo>
                      <a:pt x="50" y="135"/>
                    </a:lnTo>
                    <a:lnTo>
                      <a:pt x="51" y="155"/>
                    </a:lnTo>
                    <a:lnTo>
                      <a:pt x="51" y="155"/>
                    </a:lnTo>
                    <a:lnTo>
                      <a:pt x="53" y="160"/>
                    </a:lnTo>
                    <a:lnTo>
                      <a:pt x="54" y="164"/>
                    </a:lnTo>
                    <a:lnTo>
                      <a:pt x="57" y="166"/>
                    </a:lnTo>
                    <a:lnTo>
                      <a:pt x="60" y="168"/>
                    </a:lnTo>
                    <a:lnTo>
                      <a:pt x="60" y="168"/>
                    </a:lnTo>
                    <a:lnTo>
                      <a:pt x="71" y="168"/>
                    </a:lnTo>
                    <a:lnTo>
                      <a:pt x="71" y="168"/>
                    </a:lnTo>
                    <a:lnTo>
                      <a:pt x="75" y="169"/>
                    </a:lnTo>
                    <a:lnTo>
                      <a:pt x="75" y="170"/>
                    </a:lnTo>
                    <a:lnTo>
                      <a:pt x="75" y="170"/>
                    </a:lnTo>
                    <a:lnTo>
                      <a:pt x="74" y="172"/>
                    </a:lnTo>
                    <a:lnTo>
                      <a:pt x="71" y="172"/>
                    </a:lnTo>
                    <a:lnTo>
                      <a:pt x="71" y="172"/>
                    </a:lnTo>
                    <a:lnTo>
                      <a:pt x="35" y="172"/>
                    </a:lnTo>
                    <a:lnTo>
                      <a:pt x="35" y="172"/>
                    </a:lnTo>
                    <a:lnTo>
                      <a:pt x="8" y="172"/>
                    </a:lnTo>
                    <a:lnTo>
                      <a:pt x="8" y="172"/>
                    </a:lnTo>
                    <a:lnTo>
                      <a:pt x="4" y="172"/>
                    </a:lnTo>
                    <a:lnTo>
                      <a:pt x="3" y="170"/>
                    </a:lnTo>
                    <a:lnTo>
                      <a:pt x="3" y="170"/>
                    </a:lnTo>
                    <a:lnTo>
                      <a:pt x="4" y="169"/>
                    </a:lnTo>
                    <a:lnTo>
                      <a:pt x="6" y="168"/>
                    </a:lnTo>
                    <a:lnTo>
                      <a:pt x="6" y="168"/>
                    </a:lnTo>
                    <a:lnTo>
                      <a:pt x="14" y="168"/>
                    </a:lnTo>
                    <a:lnTo>
                      <a:pt x="14" y="168"/>
                    </a:lnTo>
                    <a:lnTo>
                      <a:pt x="17" y="166"/>
                    </a:lnTo>
                    <a:lnTo>
                      <a:pt x="20" y="164"/>
                    </a:lnTo>
                    <a:lnTo>
                      <a:pt x="21" y="155"/>
                    </a:lnTo>
                    <a:lnTo>
                      <a:pt x="21" y="155"/>
                    </a:lnTo>
                    <a:lnTo>
                      <a:pt x="22" y="135"/>
                    </a:lnTo>
                    <a:lnTo>
                      <a:pt x="22" y="107"/>
                    </a:lnTo>
                    <a:lnTo>
                      <a:pt x="22" y="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chemeClr val="tx2"/>
                  </a:solidFill>
                </a:endParaRPr>
              </a:p>
            </p:txBody>
          </p:sp>
          <p:sp>
            <p:nvSpPr>
              <p:cNvPr id="17" name="Freeform 137">
                <a:extLst>
                  <a:ext uri="{FF2B5EF4-FFF2-40B4-BE49-F238E27FC236}">
                    <a16:creationId xmlns:a16="http://schemas.microsoft.com/office/drawing/2014/main" id="{353E10C9-0536-4306-8FA6-81BB369B0895}"/>
                  </a:ext>
                </a:extLst>
              </p:cNvPr>
              <p:cNvSpPr>
                <a:spLocks noEditPoints="1"/>
              </p:cNvSpPr>
              <p:nvPr/>
            </p:nvSpPr>
            <p:spPr bwMode="auto">
              <a:xfrm>
                <a:off x="4504619" y="2165312"/>
                <a:ext cx="137433" cy="124548"/>
              </a:xfrm>
              <a:custGeom>
                <a:avLst/>
                <a:gdLst>
                  <a:gd name="T0" fmla="*/ 20 w 160"/>
                  <a:gd name="T1" fmla="*/ 14 h 145"/>
                  <a:gd name="T2" fmla="*/ 19 w 160"/>
                  <a:gd name="T3" fmla="*/ 8 h 145"/>
                  <a:gd name="T4" fmla="*/ 12 w 160"/>
                  <a:gd name="T5" fmla="*/ 4 h 145"/>
                  <a:gd name="T6" fmla="*/ 2 w 160"/>
                  <a:gd name="T7" fmla="*/ 2 h 145"/>
                  <a:gd name="T8" fmla="*/ 2 w 160"/>
                  <a:gd name="T9" fmla="*/ 0 h 145"/>
                  <a:gd name="T10" fmla="*/ 32 w 160"/>
                  <a:gd name="T11" fmla="*/ 0 h 145"/>
                  <a:gd name="T12" fmla="*/ 63 w 160"/>
                  <a:gd name="T13" fmla="*/ 0 h 145"/>
                  <a:gd name="T14" fmla="*/ 92 w 160"/>
                  <a:gd name="T15" fmla="*/ 4 h 145"/>
                  <a:gd name="T16" fmla="*/ 106 w 160"/>
                  <a:gd name="T17" fmla="*/ 12 h 145"/>
                  <a:gd name="T18" fmla="*/ 115 w 160"/>
                  <a:gd name="T19" fmla="*/ 34 h 145"/>
                  <a:gd name="T20" fmla="*/ 113 w 160"/>
                  <a:gd name="T21" fmla="*/ 45 h 145"/>
                  <a:gd name="T22" fmla="*/ 87 w 160"/>
                  <a:gd name="T23" fmla="*/ 77 h 145"/>
                  <a:gd name="T24" fmla="*/ 132 w 160"/>
                  <a:gd name="T25" fmla="*/ 128 h 145"/>
                  <a:gd name="T26" fmla="*/ 145 w 160"/>
                  <a:gd name="T27" fmla="*/ 138 h 145"/>
                  <a:gd name="T28" fmla="*/ 153 w 160"/>
                  <a:gd name="T29" fmla="*/ 141 h 145"/>
                  <a:gd name="T30" fmla="*/ 160 w 160"/>
                  <a:gd name="T31" fmla="*/ 142 h 145"/>
                  <a:gd name="T32" fmla="*/ 158 w 160"/>
                  <a:gd name="T33" fmla="*/ 145 h 145"/>
                  <a:gd name="T34" fmla="*/ 137 w 160"/>
                  <a:gd name="T35" fmla="*/ 145 h 145"/>
                  <a:gd name="T36" fmla="*/ 115 w 160"/>
                  <a:gd name="T37" fmla="*/ 142 h 145"/>
                  <a:gd name="T38" fmla="*/ 88 w 160"/>
                  <a:gd name="T39" fmla="*/ 113 h 145"/>
                  <a:gd name="T40" fmla="*/ 69 w 160"/>
                  <a:gd name="T41" fmla="*/ 87 h 145"/>
                  <a:gd name="T42" fmla="*/ 48 w 160"/>
                  <a:gd name="T43" fmla="*/ 85 h 145"/>
                  <a:gd name="T44" fmla="*/ 46 w 160"/>
                  <a:gd name="T45" fmla="*/ 87 h 145"/>
                  <a:gd name="T46" fmla="*/ 46 w 160"/>
                  <a:gd name="T47" fmla="*/ 113 h 145"/>
                  <a:gd name="T48" fmla="*/ 48 w 160"/>
                  <a:gd name="T49" fmla="*/ 134 h 145"/>
                  <a:gd name="T50" fmla="*/ 56 w 160"/>
                  <a:gd name="T51" fmla="*/ 141 h 145"/>
                  <a:gd name="T52" fmla="*/ 65 w 160"/>
                  <a:gd name="T53" fmla="*/ 141 h 145"/>
                  <a:gd name="T54" fmla="*/ 67 w 160"/>
                  <a:gd name="T55" fmla="*/ 143 h 145"/>
                  <a:gd name="T56" fmla="*/ 63 w 160"/>
                  <a:gd name="T57" fmla="*/ 145 h 145"/>
                  <a:gd name="T58" fmla="*/ 8 w 160"/>
                  <a:gd name="T59" fmla="*/ 145 h 145"/>
                  <a:gd name="T60" fmla="*/ 4 w 160"/>
                  <a:gd name="T61" fmla="*/ 143 h 145"/>
                  <a:gd name="T62" fmla="*/ 7 w 160"/>
                  <a:gd name="T63" fmla="*/ 141 h 145"/>
                  <a:gd name="T64" fmla="*/ 13 w 160"/>
                  <a:gd name="T65" fmla="*/ 141 h 145"/>
                  <a:gd name="T66" fmla="*/ 20 w 160"/>
                  <a:gd name="T67" fmla="*/ 130 h 145"/>
                  <a:gd name="T68" fmla="*/ 21 w 160"/>
                  <a:gd name="T69" fmla="*/ 89 h 145"/>
                  <a:gd name="T70" fmla="*/ 46 w 160"/>
                  <a:gd name="T71" fmla="*/ 71 h 145"/>
                  <a:gd name="T72" fmla="*/ 48 w 160"/>
                  <a:gd name="T73" fmla="*/ 74 h 145"/>
                  <a:gd name="T74" fmla="*/ 63 w 160"/>
                  <a:gd name="T75" fmla="*/ 75 h 145"/>
                  <a:gd name="T76" fmla="*/ 77 w 160"/>
                  <a:gd name="T77" fmla="*/ 72 h 145"/>
                  <a:gd name="T78" fmla="*/ 88 w 160"/>
                  <a:gd name="T79" fmla="*/ 54 h 145"/>
                  <a:gd name="T80" fmla="*/ 90 w 160"/>
                  <a:gd name="T81" fmla="*/ 34 h 145"/>
                  <a:gd name="T82" fmla="*/ 79 w 160"/>
                  <a:gd name="T83" fmla="*/ 17 h 145"/>
                  <a:gd name="T84" fmla="*/ 65 w 160"/>
                  <a:gd name="T85" fmla="*/ 10 h 145"/>
                  <a:gd name="T86" fmla="*/ 48 w 160"/>
                  <a:gd name="T87" fmla="*/ 10 h 145"/>
                  <a:gd name="T88" fmla="*/ 46 w 160"/>
                  <a:gd name="T89" fmla="*/ 13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60" h="145">
                    <a:moveTo>
                      <a:pt x="21" y="55"/>
                    </a:moveTo>
                    <a:lnTo>
                      <a:pt x="21" y="55"/>
                    </a:lnTo>
                    <a:lnTo>
                      <a:pt x="20" y="14"/>
                    </a:lnTo>
                    <a:lnTo>
                      <a:pt x="20" y="14"/>
                    </a:lnTo>
                    <a:lnTo>
                      <a:pt x="20" y="10"/>
                    </a:lnTo>
                    <a:lnTo>
                      <a:pt x="19" y="8"/>
                    </a:lnTo>
                    <a:lnTo>
                      <a:pt x="16" y="5"/>
                    </a:lnTo>
                    <a:lnTo>
                      <a:pt x="12" y="4"/>
                    </a:lnTo>
                    <a:lnTo>
                      <a:pt x="12" y="4"/>
                    </a:lnTo>
                    <a:lnTo>
                      <a:pt x="4" y="4"/>
                    </a:lnTo>
                    <a:lnTo>
                      <a:pt x="4" y="4"/>
                    </a:lnTo>
                    <a:lnTo>
                      <a:pt x="2" y="2"/>
                    </a:lnTo>
                    <a:lnTo>
                      <a:pt x="0" y="1"/>
                    </a:lnTo>
                    <a:lnTo>
                      <a:pt x="0" y="1"/>
                    </a:lnTo>
                    <a:lnTo>
                      <a:pt x="2" y="0"/>
                    </a:lnTo>
                    <a:lnTo>
                      <a:pt x="6" y="0"/>
                    </a:lnTo>
                    <a:lnTo>
                      <a:pt x="6" y="0"/>
                    </a:lnTo>
                    <a:lnTo>
                      <a:pt x="32" y="0"/>
                    </a:lnTo>
                    <a:lnTo>
                      <a:pt x="32" y="0"/>
                    </a:lnTo>
                    <a:lnTo>
                      <a:pt x="63" y="0"/>
                    </a:lnTo>
                    <a:lnTo>
                      <a:pt x="63" y="0"/>
                    </a:lnTo>
                    <a:lnTo>
                      <a:pt x="73" y="0"/>
                    </a:lnTo>
                    <a:lnTo>
                      <a:pt x="83" y="1"/>
                    </a:lnTo>
                    <a:lnTo>
                      <a:pt x="92" y="4"/>
                    </a:lnTo>
                    <a:lnTo>
                      <a:pt x="102" y="8"/>
                    </a:lnTo>
                    <a:lnTo>
                      <a:pt x="102" y="8"/>
                    </a:lnTo>
                    <a:lnTo>
                      <a:pt x="106" y="12"/>
                    </a:lnTo>
                    <a:lnTo>
                      <a:pt x="111" y="18"/>
                    </a:lnTo>
                    <a:lnTo>
                      <a:pt x="113" y="25"/>
                    </a:lnTo>
                    <a:lnTo>
                      <a:pt x="115" y="34"/>
                    </a:lnTo>
                    <a:lnTo>
                      <a:pt x="115" y="34"/>
                    </a:lnTo>
                    <a:lnTo>
                      <a:pt x="115" y="39"/>
                    </a:lnTo>
                    <a:lnTo>
                      <a:pt x="113" y="45"/>
                    </a:lnTo>
                    <a:lnTo>
                      <a:pt x="108" y="55"/>
                    </a:lnTo>
                    <a:lnTo>
                      <a:pt x="100" y="66"/>
                    </a:lnTo>
                    <a:lnTo>
                      <a:pt x="87" y="77"/>
                    </a:lnTo>
                    <a:lnTo>
                      <a:pt x="87" y="77"/>
                    </a:lnTo>
                    <a:lnTo>
                      <a:pt x="112" y="106"/>
                    </a:lnTo>
                    <a:lnTo>
                      <a:pt x="132" y="128"/>
                    </a:lnTo>
                    <a:lnTo>
                      <a:pt x="132" y="128"/>
                    </a:lnTo>
                    <a:lnTo>
                      <a:pt x="139" y="134"/>
                    </a:lnTo>
                    <a:lnTo>
                      <a:pt x="145" y="138"/>
                    </a:lnTo>
                    <a:lnTo>
                      <a:pt x="149" y="139"/>
                    </a:lnTo>
                    <a:lnTo>
                      <a:pt x="153" y="141"/>
                    </a:lnTo>
                    <a:lnTo>
                      <a:pt x="153" y="141"/>
                    </a:lnTo>
                    <a:lnTo>
                      <a:pt x="157" y="141"/>
                    </a:lnTo>
                    <a:lnTo>
                      <a:pt x="157" y="141"/>
                    </a:lnTo>
                    <a:lnTo>
                      <a:pt x="160" y="142"/>
                    </a:lnTo>
                    <a:lnTo>
                      <a:pt x="160" y="143"/>
                    </a:lnTo>
                    <a:lnTo>
                      <a:pt x="160" y="143"/>
                    </a:lnTo>
                    <a:lnTo>
                      <a:pt x="158" y="145"/>
                    </a:lnTo>
                    <a:lnTo>
                      <a:pt x="156" y="145"/>
                    </a:lnTo>
                    <a:lnTo>
                      <a:pt x="137" y="145"/>
                    </a:lnTo>
                    <a:lnTo>
                      <a:pt x="137" y="145"/>
                    </a:lnTo>
                    <a:lnTo>
                      <a:pt x="124" y="145"/>
                    </a:lnTo>
                    <a:lnTo>
                      <a:pt x="115" y="142"/>
                    </a:lnTo>
                    <a:lnTo>
                      <a:pt x="115" y="142"/>
                    </a:lnTo>
                    <a:lnTo>
                      <a:pt x="110" y="137"/>
                    </a:lnTo>
                    <a:lnTo>
                      <a:pt x="103" y="131"/>
                    </a:lnTo>
                    <a:lnTo>
                      <a:pt x="88" y="113"/>
                    </a:lnTo>
                    <a:lnTo>
                      <a:pt x="88" y="113"/>
                    </a:lnTo>
                    <a:lnTo>
                      <a:pt x="69" y="87"/>
                    </a:lnTo>
                    <a:lnTo>
                      <a:pt x="69" y="87"/>
                    </a:lnTo>
                    <a:lnTo>
                      <a:pt x="67" y="85"/>
                    </a:lnTo>
                    <a:lnTo>
                      <a:pt x="66" y="85"/>
                    </a:lnTo>
                    <a:lnTo>
                      <a:pt x="48" y="85"/>
                    </a:lnTo>
                    <a:lnTo>
                      <a:pt x="48" y="85"/>
                    </a:lnTo>
                    <a:lnTo>
                      <a:pt x="46" y="85"/>
                    </a:lnTo>
                    <a:lnTo>
                      <a:pt x="46" y="87"/>
                    </a:lnTo>
                    <a:lnTo>
                      <a:pt x="46" y="89"/>
                    </a:lnTo>
                    <a:lnTo>
                      <a:pt x="46" y="89"/>
                    </a:lnTo>
                    <a:lnTo>
                      <a:pt x="46" y="113"/>
                    </a:lnTo>
                    <a:lnTo>
                      <a:pt x="48" y="130"/>
                    </a:lnTo>
                    <a:lnTo>
                      <a:pt x="48" y="130"/>
                    </a:lnTo>
                    <a:lnTo>
                      <a:pt x="48" y="134"/>
                    </a:lnTo>
                    <a:lnTo>
                      <a:pt x="49" y="137"/>
                    </a:lnTo>
                    <a:lnTo>
                      <a:pt x="52" y="139"/>
                    </a:lnTo>
                    <a:lnTo>
                      <a:pt x="56" y="141"/>
                    </a:lnTo>
                    <a:lnTo>
                      <a:pt x="56" y="141"/>
                    </a:lnTo>
                    <a:lnTo>
                      <a:pt x="65" y="141"/>
                    </a:lnTo>
                    <a:lnTo>
                      <a:pt x="65" y="141"/>
                    </a:lnTo>
                    <a:lnTo>
                      <a:pt x="66" y="142"/>
                    </a:lnTo>
                    <a:lnTo>
                      <a:pt x="67" y="143"/>
                    </a:lnTo>
                    <a:lnTo>
                      <a:pt x="67" y="143"/>
                    </a:lnTo>
                    <a:lnTo>
                      <a:pt x="66" y="145"/>
                    </a:lnTo>
                    <a:lnTo>
                      <a:pt x="63" y="145"/>
                    </a:lnTo>
                    <a:lnTo>
                      <a:pt x="63" y="145"/>
                    </a:lnTo>
                    <a:lnTo>
                      <a:pt x="32" y="145"/>
                    </a:lnTo>
                    <a:lnTo>
                      <a:pt x="32" y="145"/>
                    </a:lnTo>
                    <a:lnTo>
                      <a:pt x="8" y="145"/>
                    </a:lnTo>
                    <a:lnTo>
                      <a:pt x="8" y="145"/>
                    </a:lnTo>
                    <a:lnTo>
                      <a:pt x="4" y="145"/>
                    </a:lnTo>
                    <a:lnTo>
                      <a:pt x="4" y="143"/>
                    </a:lnTo>
                    <a:lnTo>
                      <a:pt x="4" y="143"/>
                    </a:lnTo>
                    <a:lnTo>
                      <a:pt x="4" y="142"/>
                    </a:lnTo>
                    <a:lnTo>
                      <a:pt x="7" y="141"/>
                    </a:lnTo>
                    <a:lnTo>
                      <a:pt x="7" y="141"/>
                    </a:lnTo>
                    <a:lnTo>
                      <a:pt x="13" y="141"/>
                    </a:lnTo>
                    <a:lnTo>
                      <a:pt x="13" y="141"/>
                    </a:lnTo>
                    <a:lnTo>
                      <a:pt x="16" y="139"/>
                    </a:lnTo>
                    <a:lnTo>
                      <a:pt x="19" y="137"/>
                    </a:lnTo>
                    <a:lnTo>
                      <a:pt x="20" y="130"/>
                    </a:lnTo>
                    <a:lnTo>
                      <a:pt x="20" y="130"/>
                    </a:lnTo>
                    <a:lnTo>
                      <a:pt x="21" y="113"/>
                    </a:lnTo>
                    <a:lnTo>
                      <a:pt x="21" y="89"/>
                    </a:lnTo>
                    <a:lnTo>
                      <a:pt x="21" y="55"/>
                    </a:lnTo>
                    <a:close/>
                    <a:moveTo>
                      <a:pt x="46" y="71"/>
                    </a:moveTo>
                    <a:lnTo>
                      <a:pt x="46" y="71"/>
                    </a:lnTo>
                    <a:lnTo>
                      <a:pt x="46" y="72"/>
                    </a:lnTo>
                    <a:lnTo>
                      <a:pt x="48" y="74"/>
                    </a:lnTo>
                    <a:lnTo>
                      <a:pt x="48" y="74"/>
                    </a:lnTo>
                    <a:lnTo>
                      <a:pt x="56" y="75"/>
                    </a:lnTo>
                    <a:lnTo>
                      <a:pt x="63" y="75"/>
                    </a:lnTo>
                    <a:lnTo>
                      <a:pt x="63" y="75"/>
                    </a:lnTo>
                    <a:lnTo>
                      <a:pt x="71" y="75"/>
                    </a:lnTo>
                    <a:lnTo>
                      <a:pt x="77" y="72"/>
                    </a:lnTo>
                    <a:lnTo>
                      <a:pt x="77" y="72"/>
                    </a:lnTo>
                    <a:lnTo>
                      <a:pt x="82" y="68"/>
                    </a:lnTo>
                    <a:lnTo>
                      <a:pt x="86" y="63"/>
                    </a:lnTo>
                    <a:lnTo>
                      <a:pt x="88" y="54"/>
                    </a:lnTo>
                    <a:lnTo>
                      <a:pt x="90" y="43"/>
                    </a:lnTo>
                    <a:lnTo>
                      <a:pt x="90" y="43"/>
                    </a:lnTo>
                    <a:lnTo>
                      <a:pt x="90" y="34"/>
                    </a:lnTo>
                    <a:lnTo>
                      <a:pt x="87" y="27"/>
                    </a:lnTo>
                    <a:lnTo>
                      <a:pt x="83" y="21"/>
                    </a:lnTo>
                    <a:lnTo>
                      <a:pt x="79" y="17"/>
                    </a:lnTo>
                    <a:lnTo>
                      <a:pt x="74" y="13"/>
                    </a:lnTo>
                    <a:lnTo>
                      <a:pt x="70" y="12"/>
                    </a:lnTo>
                    <a:lnTo>
                      <a:pt x="65" y="10"/>
                    </a:lnTo>
                    <a:lnTo>
                      <a:pt x="60" y="9"/>
                    </a:lnTo>
                    <a:lnTo>
                      <a:pt x="60" y="9"/>
                    </a:lnTo>
                    <a:lnTo>
                      <a:pt x="48" y="10"/>
                    </a:lnTo>
                    <a:lnTo>
                      <a:pt x="48" y="10"/>
                    </a:lnTo>
                    <a:lnTo>
                      <a:pt x="46" y="12"/>
                    </a:lnTo>
                    <a:lnTo>
                      <a:pt x="46" y="13"/>
                    </a:lnTo>
                    <a:lnTo>
                      <a:pt x="46" y="7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chemeClr val="tx2"/>
                  </a:solidFill>
                </a:endParaRPr>
              </a:p>
            </p:txBody>
          </p:sp>
          <p:sp>
            <p:nvSpPr>
              <p:cNvPr id="18" name="Freeform 138">
                <a:extLst>
                  <a:ext uri="{FF2B5EF4-FFF2-40B4-BE49-F238E27FC236}">
                    <a16:creationId xmlns:a16="http://schemas.microsoft.com/office/drawing/2014/main" id="{9F5FC737-9868-48C3-8B3F-A031D9EE1945}"/>
                  </a:ext>
                </a:extLst>
              </p:cNvPr>
              <p:cNvSpPr>
                <a:spLocks/>
              </p:cNvSpPr>
              <p:nvPr/>
            </p:nvSpPr>
            <p:spPr bwMode="auto">
              <a:xfrm>
                <a:off x="4620449" y="2163595"/>
                <a:ext cx="91049" cy="127125"/>
              </a:xfrm>
              <a:custGeom>
                <a:avLst/>
                <a:gdLst>
                  <a:gd name="T0" fmla="*/ 20 w 106"/>
                  <a:gd name="T1" fmla="*/ 16 h 148"/>
                  <a:gd name="T2" fmla="*/ 17 w 106"/>
                  <a:gd name="T3" fmla="*/ 10 h 148"/>
                  <a:gd name="T4" fmla="*/ 11 w 106"/>
                  <a:gd name="T5" fmla="*/ 6 h 148"/>
                  <a:gd name="T6" fmla="*/ 0 w 106"/>
                  <a:gd name="T7" fmla="*/ 4 h 148"/>
                  <a:gd name="T8" fmla="*/ 0 w 106"/>
                  <a:gd name="T9" fmla="*/ 2 h 148"/>
                  <a:gd name="T10" fmla="*/ 33 w 106"/>
                  <a:gd name="T11" fmla="*/ 2 h 148"/>
                  <a:gd name="T12" fmla="*/ 87 w 106"/>
                  <a:gd name="T13" fmla="*/ 2 h 148"/>
                  <a:gd name="T14" fmla="*/ 99 w 106"/>
                  <a:gd name="T15" fmla="*/ 0 h 148"/>
                  <a:gd name="T16" fmla="*/ 100 w 106"/>
                  <a:gd name="T17" fmla="*/ 2 h 148"/>
                  <a:gd name="T18" fmla="*/ 99 w 106"/>
                  <a:gd name="T19" fmla="*/ 14 h 148"/>
                  <a:gd name="T20" fmla="*/ 98 w 106"/>
                  <a:gd name="T21" fmla="*/ 27 h 148"/>
                  <a:gd name="T22" fmla="*/ 95 w 106"/>
                  <a:gd name="T23" fmla="*/ 31 h 148"/>
                  <a:gd name="T24" fmla="*/ 94 w 106"/>
                  <a:gd name="T25" fmla="*/ 28 h 148"/>
                  <a:gd name="T26" fmla="*/ 93 w 106"/>
                  <a:gd name="T27" fmla="*/ 20 h 148"/>
                  <a:gd name="T28" fmla="*/ 86 w 106"/>
                  <a:gd name="T29" fmla="*/ 15 h 148"/>
                  <a:gd name="T30" fmla="*/ 48 w 106"/>
                  <a:gd name="T31" fmla="*/ 12 h 148"/>
                  <a:gd name="T32" fmla="*/ 46 w 106"/>
                  <a:gd name="T33" fmla="*/ 15 h 148"/>
                  <a:gd name="T34" fmla="*/ 46 w 106"/>
                  <a:gd name="T35" fmla="*/ 64 h 148"/>
                  <a:gd name="T36" fmla="*/ 83 w 106"/>
                  <a:gd name="T37" fmla="*/ 64 h 148"/>
                  <a:gd name="T38" fmla="*/ 93 w 106"/>
                  <a:gd name="T39" fmla="*/ 61 h 148"/>
                  <a:gd name="T40" fmla="*/ 95 w 106"/>
                  <a:gd name="T41" fmla="*/ 58 h 148"/>
                  <a:gd name="T42" fmla="*/ 98 w 106"/>
                  <a:gd name="T43" fmla="*/ 60 h 148"/>
                  <a:gd name="T44" fmla="*/ 95 w 106"/>
                  <a:gd name="T45" fmla="*/ 74 h 148"/>
                  <a:gd name="T46" fmla="*/ 94 w 106"/>
                  <a:gd name="T47" fmla="*/ 90 h 148"/>
                  <a:gd name="T48" fmla="*/ 93 w 106"/>
                  <a:gd name="T49" fmla="*/ 91 h 148"/>
                  <a:gd name="T50" fmla="*/ 91 w 106"/>
                  <a:gd name="T51" fmla="*/ 90 h 148"/>
                  <a:gd name="T52" fmla="*/ 89 w 106"/>
                  <a:gd name="T53" fmla="*/ 81 h 148"/>
                  <a:gd name="T54" fmla="*/ 79 w 106"/>
                  <a:gd name="T55" fmla="*/ 76 h 148"/>
                  <a:gd name="T56" fmla="*/ 48 w 106"/>
                  <a:gd name="T57" fmla="*/ 74 h 148"/>
                  <a:gd name="T58" fmla="*/ 46 w 106"/>
                  <a:gd name="T59" fmla="*/ 91 h 148"/>
                  <a:gd name="T60" fmla="*/ 46 w 106"/>
                  <a:gd name="T61" fmla="*/ 120 h 148"/>
                  <a:gd name="T62" fmla="*/ 50 w 106"/>
                  <a:gd name="T63" fmla="*/ 131 h 148"/>
                  <a:gd name="T64" fmla="*/ 61 w 106"/>
                  <a:gd name="T65" fmla="*/ 136 h 148"/>
                  <a:gd name="T66" fmla="*/ 83 w 106"/>
                  <a:gd name="T67" fmla="*/ 136 h 148"/>
                  <a:gd name="T68" fmla="*/ 93 w 106"/>
                  <a:gd name="T69" fmla="*/ 133 h 148"/>
                  <a:gd name="T70" fmla="*/ 100 w 106"/>
                  <a:gd name="T71" fmla="*/ 126 h 148"/>
                  <a:gd name="T72" fmla="*/ 102 w 106"/>
                  <a:gd name="T73" fmla="*/ 118 h 148"/>
                  <a:gd name="T74" fmla="*/ 104 w 106"/>
                  <a:gd name="T75" fmla="*/ 118 h 148"/>
                  <a:gd name="T76" fmla="*/ 106 w 106"/>
                  <a:gd name="T77" fmla="*/ 122 h 148"/>
                  <a:gd name="T78" fmla="*/ 102 w 106"/>
                  <a:gd name="T79" fmla="*/ 143 h 148"/>
                  <a:gd name="T80" fmla="*/ 91 w 106"/>
                  <a:gd name="T81" fmla="*/ 148 h 148"/>
                  <a:gd name="T82" fmla="*/ 56 w 106"/>
                  <a:gd name="T83" fmla="*/ 147 h 148"/>
                  <a:gd name="T84" fmla="*/ 20 w 106"/>
                  <a:gd name="T85" fmla="*/ 147 h 148"/>
                  <a:gd name="T86" fmla="*/ 7 w 106"/>
                  <a:gd name="T87" fmla="*/ 147 h 148"/>
                  <a:gd name="T88" fmla="*/ 3 w 106"/>
                  <a:gd name="T89" fmla="*/ 145 h 148"/>
                  <a:gd name="T90" fmla="*/ 6 w 106"/>
                  <a:gd name="T91" fmla="*/ 143 h 148"/>
                  <a:gd name="T92" fmla="*/ 16 w 106"/>
                  <a:gd name="T93" fmla="*/ 141 h 148"/>
                  <a:gd name="T94" fmla="*/ 19 w 106"/>
                  <a:gd name="T95" fmla="*/ 132 h 148"/>
                  <a:gd name="T96" fmla="*/ 20 w 106"/>
                  <a:gd name="T97" fmla="*/ 57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6" h="148">
                    <a:moveTo>
                      <a:pt x="20" y="57"/>
                    </a:moveTo>
                    <a:lnTo>
                      <a:pt x="20" y="57"/>
                    </a:lnTo>
                    <a:lnTo>
                      <a:pt x="20" y="16"/>
                    </a:lnTo>
                    <a:lnTo>
                      <a:pt x="20" y="16"/>
                    </a:lnTo>
                    <a:lnTo>
                      <a:pt x="19" y="12"/>
                    </a:lnTo>
                    <a:lnTo>
                      <a:pt x="17" y="10"/>
                    </a:lnTo>
                    <a:lnTo>
                      <a:pt x="15" y="7"/>
                    </a:lnTo>
                    <a:lnTo>
                      <a:pt x="11" y="6"/>
                    </a:lnTo>
                    <a:lnTo>
                      <a:pt x="11" y="6"/>
                    </a:lnTo>
                    <a:lnTo>
                      <a:pt x="3" y="6"/>
                    </a:lnTo>
                    <a:lnTo>
                      <a:pt x="3" y="6"/>
                    </a:lnTo>
                    <a:lnTo>
                      <a:pt x="0" y="4"/>
                    </a:lnTo>
                    <a:lnTo>
                      <a:pt x="0" y="3"/>
                    </a:lnTo>
                    <a:lnTo>
                      <a:pt x="0" y="3"/>
                    </a:lnTo>
                    <a:lnTo>
                      <a:pt x="0" y="2"/>
                    </a:lnTo>
                    <a:lnTo>
                      <a:pt x="4" y="2"/>
                    </a:lnTo>
                    <a:lnTo>
                      <a:pt x="4" y="2"/>
                    </a:lnTo>
                    <a:lnTo>
                      <a:pt x="33" y="2"/>
                    </a:lnTo>
                    <a:lnTo>
                      <a:pt x="33" y="2"/>
                    </a:lnTo>
                    <a:lnTo>
                      <a:pt x="87" y="2"/>
                    </a:lnTo>
                    <a:lnTo>
                      <a:pt x="87" y="2"/>
                    </a:lnTo>
                    <a:lnTo>
                      <a:pt x="96" y="0"/>
                    </a:lnTo>
                    <a:lnTo>
                      <a:pt x="96" y="0"/>
                    </a:lnTo>
                    <a:lnTo>
                      <a:pt x="99" y="0"/>
                    </a:lnTo>
                    <a:lnTo>
                      <a:pt x="99" y="0"/>
                    </a:lnTo>
                    <a:lnTo>
                      <a:pt x="100" y="0"/>
                    </a:lnTo>
                    <a:lnTo>
                      <a:pt x="100" y="2"/>
                    </a:lnTo>
                    <a:lnTo>
                      <a:pt x="100" y="2"/>
                    </a:lnTo>
                    <a:lnTo>
                      <a:pt x="99" y="6"/>
                    </a:lnTo>
                    <a:lnTo>
                      <a:pt x="99" y="14"/>
                    </a:lnTo>
                    <a:lnTo>
                      <a:pt x="99" y="14"/>
                    </a:lnTo>
                    <a:lnTo>
                      <a:pt x="98" y="27"/>
                    </a:lnTo>
                    <a:lnTo>
                      <a:pt x="98" y="27"/>
                    </a:lnTo>
                    <a:lnTo>
                      <a:pt x="96" y="29"/>
                    </a:lnTo>
                    <a:lnTo>
                      <a:pt x="95" y="31"/>
                    </a:lnTo>
                    <a:lnTo>
                      <a:pt x="95" y="31"/>
                    </a:lnTo>
                    <a:lnTo>
                      <a:pt x="94" y="29"/>
                    </a:lnTo>
                    <a:lnTo>
                      <a:pt x="94" y="28"/>
                    </a:lnTo>
                    <a:lnTo>
                      <a:pt x="94" y="28"/>
                    </a:lnTo>
                    <a:lnTo>
                      <a:pt x="94" y="24"/>
                    </a:lnTo>
                    <a:lnTo>
                      <a:pt x="93" y="20"/>
                    </a:lnTo>
                    <a:lnTo>
                      <a:pt x="93" y="20"/>
                    </a:lnTo>
                    <a:lnTo>
                      <a:pt x="91" y="18"/>
                    </a:lnTo>
                    <a:lnTo>
                      <a:pt x="89" y="16"/>
                    </a:lnTo>
                    <a:lnTo>
                      <a:pt x="86" y="15"/>
                    </a:lnTo>
                    <a:lnTo>
                      <a:pt x="79" y="14"/>
                    </a:lnTo>
                    <a:lnTo>
                      <a:pt x="79" y="14"/>
                    </a:lnTo>
                    <a:lnTo>
                      <a:pt x="48" y="12"/>
                    </a:lnTo>
                    <a:lnTo>
                      <a:pt x="48" y="12"/>
                    </a:lnTo>
                    <a:lnTo>
                      <a:pt x="46" y="14"/>
                    </a:lnTo>
                    <a:lnTo>
                      <a:pt x="46" y="15"/>
                    </a:lnTo>
                    <a:lnTo>
                      <a:pt x="46" y="62"/>
                    </a:lnTo>
                    <a:lnTo>
                      <a:pt x="46" y="62"/>
                    </a:lnTo>
                    <a:lnTo>
                      <a:pt x="46" y="64"/>
                    </a:lnTo>
                    <a:lnTo>
                      <a:pt x="48" y="64"/>
                    </a:lnTo>
                    <a:lnTo>
                      <a:pt x="48" y="64"/>
                    </a:lnTo>
                    <a:lnTo>
                      <a:pt x="83" y="64"/>
                    </a:lnTo>
                    <a:lnTo>
                      <a:pt x="83" y="64"/>
                    </a:lnTo>
                    <a:lnTo>
                      <a:pt x="89" y="62"/>
                    </a:lnTo>
                    <a:lnTo>
                      <a:pt x="93" y="61"/>
                    </a:lnTo>
                    <a:lnTo>
                      <a:pt x="93" y="61"/>
                    </a:lnTo>
                    <a:lnTo>
                      <a:pt x="94" y="58"/>
                    </a:lnTo>
                    <a:lnTo>
                      <a:pt x="95" y="58"/>
                    </a:lnTo>
                    <a:lnTo>
                      <a:pt x="95" y="58"/>
                    </a:lnTo>
                    <a:lnTo>
                      <a:pt x="96" y="58"/>
                    </a:lnTo>
                    <a:lnTo>
                      <a:pt x="98" y="60"/>
                    </a:lnTo>
                    <a:lnTo>
                      <a:pt x="98" y="60"/>
                    </a:lnTo>
                    <a:lnTo>
                      <a:pt x="95" y="74"/>
                    </a:lnTo>
                    <a:lnTo>
                      <a:pt x="95" y="74"/>
                    </a:lnTo>
                    <a:lnTo>
                      <a:pt x="95" y="87"/>
                    </a:lnTo>
                    <a:lnTo>
                      <a:pt x="95" y="87"/>
                    </a:lnTo>
                    <a:lnTo>
                      <a:pt x="94" y="90"/>
                    </a:lnTo>
                    <a:lnTo>
                      <a:pt x="94" y="91"/>
                    </a:lnTo>
                    <a:lnTo>
                      <a:pt x="93" y="91"/>
                    </a:lnTo>
                    <a:lnTo>
                      <a:pt x="93" y="91"/>
                    </a:lnTo>
                    <a:lnTo>
                      <a:pt x="91" y="91"/>
                    </a:lnTo>
                    <a:lnTo>
                      <a:pt x="91" y="90"/>
                    </a:lnTo>
                    <a:lnTo>
                      <a:pt x="91" y="90"/>
                    </a:lnTo>
                    <a:lnTo>
                      <a:pt x="90" y="83"/>
                    </a:lnTo>
                    <a:lnTo>
                      <a:pt x="90" y="83"/>
                    </a:lnTo>
                    <a:lnTo>
                      <a:pt x="89" y="81"/>
                    </a:lnTo>
                    <a:lnTo>
                      <a:pt x="87" y="78"/>
                    </a:lnTo>
                    <a:lnTo>
                      <a:pt x="83" y="77"/>
                    </a:lnTo>
                    <a:lnTo>
                      <a:pt x="79" y="76"/>
                    </a:lnTo>
                    <a:lnTo>
                      <a:pt x="79" y="76"/>
                    </a:lnTo>
                    <a:lnTo>
                      <a:pt x="48" y="74"/>
                    </a:lnTo>
                    <a:lnTo>
                      <a:pt x="48" y="74"/>
                    </a:lnTo>
                    <a:lnTo>
                      <a:pt x="46" y="76"/>
                    </a:lnTo>
                    <a:lnTo>
                      <a:pt x="46" y="77"/>
                    </a:lnTo>
                    <a:lnTo>
                      <a:pt x="46" y="91"/>
                    </a:lnTo>
                    <a:lnTo>
                      <a:pt x="46" y="91"/>
                    </a:lnTo>
                    <a:lnTo>
                      <a:pt x="46" y="120"/>
                    </a:lnTo>
                    <a:lnTo>
                      <a:pt x="46" y="120"/>
                    </a:lnTo>
                    <a:lnTo>
                      <a:pt x="48" y="126"/>
                    </a:lnTo>
                    <a:lnTo>
                      <a:pt x="48" y="128"/>
                    </a:lnTo>
                    <a:lnTo>
                      <a:pt x="50" y="131"/>
                    </a:lnTo>
                    <a:lnTo>
                      <a:pt x="53" y="133"/>
                    </a:lnTo>
                    <a:lnTo>
                      <a:pt x="56" y="135"/>
                    </a:lnTo>
                    <a:lnTo>
                      <a:pt x="61" y="136"/>
                    </a:lnTo>
                    <a:lnTo>
                      <a:pt x="74" y="136"/>
                    </a:lnTo>
                    <a:lnTo>
                      <a:pt x="74" y="136"/>
                    </a:lnTo>
                    <a:lnTo>
                      <a:pt x="83" y="136"/>
                    </a:lnTo>
                    <a:lnTo>
                      <a:pt x="89" y="135"/>
                    </a:lnTo>
                    <a:lnTo>
                      <a:pt x="93" y="133"/>
                    </a:lnTo>
                    <a:lnTo>
                      <a:pt x="93" y="133"/>
                    </a:lnTo>
                    <a:lnTo>
                      <a:pt x="95" y="132"/>
                    </a:lnTo>
                    <a:lnTo>
                      <a:pt x="98" y="130"/>
                    </a:lnTo>
                    <a:lnTo>
                      <a:pt x="100" y="126"/>
                    </a:lnTo>
                    <a:lnTo>
                      <a:pt x="100" y="120"/>
                    </a:lnTo>
                    <a:lnTo>
                      <a:pt x="100" y="120"/>
                    </a:lnTo>
                    <a:lnTo>
                      <a:pt x="102" y="118"/>
                    </a:lnTo>
                    <a:lnTo>
                      <a:pt x="103" y="116"/>
                    </a:lnTo>
                    <a:lnTo>
                      <a:pt x="103" y="116"/>
                    </a:lnTo>
                    <a:lnTo>
                      <a:pt x="104" y="118"/>
                    </a:lnTo>
                    <a:lnTo>
                      <a:pt x="104" y="119"/>
                    </a:lnTo>
                    <a:lnTo>
                      <a:pt x="106" y="122"/>
                    </a:lnTo>
                    <a:lnTo>
                      <a:pt x="106" y="122"/>
                    </a:lnTo>
                    <a:lnTo>
                      <a:pt x="104" y="132"/>
                    </a:lnTo>
                    <a:lnTo>
                      <a:pt x="102" y="143"/>
                    </a:lnTo>
                    <a:lnTo>
                      <a:pt x="102" y="143"/>
                    </a:lnTo>
                    <a:lnTo>
                      <a:pt x="102" y="145"/>
                    </a:lnTo>
                    <a:lnTo>
                      <a:pt x="99" y="147"/>
                    </a:lnTo>
                    <a:lnTo>
                      <a:pt x="91" y="148"/>
                    </a:lnTo>
                    <a:lnTo>
                      <a:pt x="91" y="148"/>
                    </a:lnTo>
                    <a:lnTo>
                      <a:pt x="56" y="147"/>
                    </a:lnTo>
                    <a:lnTo>
                      <a:pt x="56" y="147"/>
                    </a:lnTo>
                    <a:lnTo>
                      <a:pt x="32" y="147"/>
                    </a:lnTo>
                    <a:lnTo>
                      <a:pt x="32" y="147"/>
                    </a:lnTo>
                    <a:lnTo>
                      <a:pt x="20" y="147"/>
                    </a:lnTo>
                    <a:lnTo>
                      <a:pt x="20" y="147"/>
                    </a:lnTo>
                    <a:lnTo>
                      <a:pt x="7" y="147"/>
                    </a:lnTo>
                    <a:lnTo>
                      <a:pt x="7" y="147"/>
                    </a:lnTo>
                    <a:lnTo>
                      <a:pt x="4" y="147"/>
                    </a:lnTo>
                    <a:lnTo>
                      <a:pt x="3" y="145"/>
                    </a:lnTo>
                    <a:lnTo>
                      <a:pt x="3" y="145"/>
                    </a:lnTo>
                    <a:lnTo>
                      <a:pt x="3" y="144"/>
                    </a:lnTo>
                    <a:lnTo>
                      <a:pt x="6" y="143"/>
                    </a:lnTo>
                    <a:lnTo>
                      <a:pt x="6" y="143"/>
                    </a:lnTo>
                    <a:lnTo>
                      <a:pt x="13" y="143"/>
                    </a:lnTo>
                    <a:lnTo>
                      <a:pt x="13" y="143"/>
                    </a:lnTo>
                    <a:lnTo>
                      <a:pt x="16" y="141"/>
                    </a:lnTo>
                    <a:lnTo>
                      <a:pt x="17" y="139"/>
                    </a:lnTo>
                    <a:lnTo>
                      <a:pt x="19" y="132"/>
                    </a:lnTo>
                    <a:lnTo>
                      <a:pt x="19" y="132"/>
                    </a:lnTo>
                    <a:lnTo>
                      <a:pt x="20" y="115"/>
                    </a:lnTo>
                    <a:lnTo>
                      <a:pt x="20" y="91"/>
                    </a:lnTo>
                    <a:lnTo>
                      <a:pt x="20" y="5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chemeClr val="tx2"/>
                  </a:solidFill>
                </a:endParaRPr>
              </a:p>
            </p:txBody>
          </p:sp>
          <p:sp>
            <p:nvSpPr>
              <p:cNvPr id="19" name="Freeform 139">
                <a:extLst>
                  <a:ext uri="{FF2B5EF4-FFF2-40B4-BE49-F238E27FC236}">
                    <a16:creationId xmlns:a16="http://schemas.microsoft.com/office/drawing/2014/main" id="{A2A8AF2F-2BF8-4FC3-BEB5-AC4DC14B805F}"/>
                  </a:ext>
                </a:extLst>
              </p:cNvPr>
              <p:cNvSpPr>
                <a:spLocks/>
              </p:cNvSpPr>
              <p:nvPr/>
            </p:nvSpPr>
            <p:spPr bwMode="auto">
              <a:xfrm>
                <a:off x="4723524" y="2162736"/>
                <a:ext cx="77306" cy="128843"/>
              </a:xfrm>
              <a:custGeom>
                <a:avLst/>
                <a:gdLst>
                  <a:gd name="T0" fmla="*/ 4 w 90"/>
                  <a:gd name="T1" fmla="*/ 146 h 150"/>
                  <a:gd name="T2" fmla="*/ 0 w 90"/>
                  <a:gd name="T3" fmla="*/ 140 h 150"/>
                  <a:gd name="T4" fmla="*/ 1 w 90"/>
                  <a:gd name="T5" fmla="*/ 113 h 150"/>
                  <a:gd name="T6" fmla="*/ 1 w 90"/>
                  <a:gd name="T7" fmla="*/ 109 h 150"/>
                  <a:gd name="T8" fmla="*/ 3 w 90"/>
                  <a:gd name="T9" fmla="*/ 108 h 150"/>
                  <a:gd name="T10" fmla="*/ 5 w 90"/>
                  <a:gd name="T11" fmla="*/ 112 h 150"/>
                  <a:gd name="T12" fmla="*/ 7 w 90"/>
                  <a:gd name="T13" fmla="*/ 121 h 150"/>
                  <a:gd name="T14" fmla="*/ 9 w 90"/>
                  <a:gd name="T15" fmla="*/ 127 h 150"/>
                  <a:gd name="T16" fmla="*/ 16 w 90"/>
                  <a:gd name="T17" fmla="*/ 134 h 150"/>
                  <a:gd name="T18" fmla="*/ 29 w 90"/>
                  <a:gd name="T19" fmla="*/ 140 h 150"/>
                  <a:gd name="T20" fmla="*/ 38 w 90"/>
                  <a:gd name="T21" fmla="*/ 141 h 150"/>
                  <a:gd name="T22" fmla="*/ 50 w 90"/>
                  <a:gd name="T23" fmla="*/ 138 h 150"/>
                  <a:gd name="T24" fmla="*/ 59 w 90"/>
                  <a:gd name="T25" fmla="*/ 133 h 150"/>
                  <a:gd name="T26" fmla="*/ 65 w 90"/>
                  <a:gd name="T27" fmla="*/ 125 h 150"/>
                  <a:gd name="T28" fmla="*/ 66 w 90"/>
                  <a:gd name="T29" fmla="*/ 116 h 150"/>
                  <a:gd name="T30" fmla="*/ 66 w 90"/>
                  <a:gd name="T31" fmla="*/ 109 h 150"/>
                  <a:gd name="T32" fmla="*/ 58 w 90"/>
                  <a:gd name="T33" fmla="*/ 96 h 150"/>
                  <a:gd name="T34" fmla="*/ 36 w 90"/>
                  <a:gd name="T35" fmla="*/ 82 h 150"/>
                  <a:gd name="T36" fmla="*/ 20 w 90"/>
                  <a:gd name="T37" fmla="*/ 73 h 150"/>
                  <a:gd name="T38" fmla="*/ 11 w 90"/>
                  <a:gd name="T39" fmla="*/ 62 h 150"/>
                  <a:gd name="T40" fmla="*/ 5 w 90"/>
                  <a:gd name="T41" fmla="*/ 50 h 150"/>
                  <a:gd name="T42" fmla="*/ 4 w 90"/>
                  <a:gd name="T43" fmla="*/ 38 h 150"/>
                  <a:gd name="T44" fmla="*/ 5 w 90"/>
                  <a:gd name="T45" fmla="*/ 30 h 150"/>
                  <a:gd name="T46" fmla="*/ 13 w 90"/>
                  <a:gd name="T47" fmla="*/ 16 h 150"/>
                  <a:gd name="T48" fmla="*/ 27 w 90"/>
                  <a:gd name="T49" fmla="*/ 5 h 150"/>
                  <a:gd name="T50" fmla="*/ 45 w 90"/>
                  <a:gd name="T51" fmla="*/ 0 h 150"/>
                  <a:gd name="T52" fmla="*/ 54 w 90"/>
                  <a:gd name="T53" fmla="*/ 0 h 150"/>
                  <a:gd name="T54" fmla="*/ 83 w 90"/>
                  <a:gd name="T55" fmla="*/ 3 h 150"/>
                  <a:gd name="T56" fmla="*/ 84 w 90"/>
                  <a:gd name="T57" fmla="*/ 4 h 150"/>
                  <a:gd name="T58" fmla="*/ 86 w 90"/>
                  <a:gd name="T59" fmla="*/ 5 h 150"/>
                  <a:gd name="T60" fmla="*/ 84 w 90"/>
                  <a:gd name="T61" fmla="*/ 29 h 150"/>
                  <a:gd name="T62" fmla="*/ 82 w 90"/>
                  <a:gd name="T63" fmla="*/ 34 h 150"/>
                  <a:gd name="T64" fmla="*/ 80 w 90"/>
                  <a:gd name="T65" fmla="*/ 34 h 150"/>
                  <a:gd name="T66" fmla="*/ 80 w 90"/>
                  <a:gd name="T67" fmla="*/ 32 h 150"/>
                  <a:gd name="T68" fmla="*/ 78 w 90"/>
                  <a:gd name="T69" fmla="*/ 23 h 150"/>
                  <a:gd name="T70" fmla="*/ 75 w 90"/>
                  <a:gd name="T71" fmla="*/ 19 h 150"/>
                  <a:gd name="T72" fmla="*/ 67 w 90"/>
                  <a:gd name="T73" fmla="*/ 13 h 150"/>
                  <a:gd name="T74" fmla="*/ 53 w 90"/>
                  <a:gd name="T75" fmla="*/ 9 h 150"/>
                  <a:gd name="T76" fmla="*/ 42 w 90"/>
                  <a:gd name="T77" fmla="*/ 11 h 150"/>
                  <a:gd name="T78" fmla="*/ 34 w 90"/>
                  <a:gd name="T79" fmla="*/ 15 h 150"/>
                  <a:gd name="T80" fmla="*/ 28 w 90"/>
                  <a:gd name="T81" fmla="*/ 21 h 150"/>
                  <a:gd name="T82" fmla="*/ 25 w 90"/>
                  <a:gd name="T83" fmla="*/ 30 h 150"/>
                  <a:gd name="T84" fmla="*/ 27 w 90"/>
                  <a:gd name="T85" fmla="*/ 37 h 150"/>
                  <a:gd name="T86" fmla="*/ 36 w 90"/>
                  <a:gd name="T87" fmla="*/ 49 h 150"/>
                  <a:gd name="T88" fmla="*/ 55 w 90"/>
                  <a:gd name="T89" fmla="*/ 61 h 150"/>
                  <a:gd name="T90" fmla="*/ 63 w 90"/>
                  <a:gd name="T91" fmla="*/ 66 h 150"/>
                  <a:gd name="T92" fmla="*/ 78 w 90"/>
                  <a:gd name="T93" fmla="*/ 77 h 150"/>
                  <a:gd name="T94" fmla="*/ 86 w 90"/>
                  <a:gd name="T95" fmla="*/ 88 h 150"/>
                  <a:gd name="T96" fmla="*/ 88 w 90"/>
                  <a:gd name="T97" fmla="*/ 100 h 150"/>
                  <a:gd name="T98" fmla="*/ 90 w 90"/>
                  <a:gd name="T99" fmla="*/ 107 h 150"/>
                  <a:gd name="T100" fmla="*/ 84 w 90"/>
                  <a:gd name="T101" fmla="*/ 127 h 150"/>
                  <a:gd name="T102" fmla="*/ 70 w 90"/>
                  <a:gd name="T103" fmla="*/ 142 h 150"/>
                  <a:gd name="T104" fmla="*/ 62 w 90"/>
                  <a:gd name="T105" fmla="*/ 146 h 150"/>
                  <a:gd name="T106" fmla="*/ 45 w 90"/>
                  <a:gd name="T107" fmla="*/ 150 h 150"/>
                  <a:gd name="T108" fmla="*/ 36 w 90"/>
                  <a:gd name="T109" fmla="*/ 150 h 150"/>
                  <a:gd name="T110" fmla="*/ 11 w 90"/>
                  <a:gd name="T111" fmla="*/ 148 h 150"/>
                  <a:gd name="T112" fmla="*/ 4 w 90"/>
                  <a:gd name="T113" fmla="*/ 146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90" h="150">
                    <a:moveTo>
                      <a:pt x="4" y="146"/>
                    </a:moveTo>
                    <a:lnTo>
                      <a:pt x="4" y="146"/>
                    </a:lnTo>
                    <a:lnTo>
                      <a:pt x="0" y="144"/>
                    </a:lnTo>
                    <a:lnTo>
                      <a:pt x="0" y="140"/>
                    </a:lnTo>
                    <a:lnTo>
                      <a:pt x="0" y="140"/>
                    </a:lnTo>
                    <a:lnTo>
                      <a:pt x="1" y="113"/>
                    </a:lnTo>
                    <a:lnTo>
                      <a:pt x="1" y="113"/>
                    </a:lnTo>
                    <a:lnTo>
                      <a:pt x="1" y="109"/>
                    </a:lnTo>
                    <a:lnTo>
                      <a:pt x="3" y="108"/>
                    </a:lnTo>
                    <a:lnTo>
                      <a:pt x="3" y="108"/>
                    </a:lnTo>
                    <a:lnTo>
                      <a:pt x="5" y="109"/>
                    </a:lnTo>
                    <a:lnTo>
                      <a:pt x="5" y="112"/>
                    </a:lnTo>
                    <a:lnTo>
                      <a:pt x="5" y="112"/>
                    </a:lnTo>
                    <a:lnTo>
                      <a:pt x="7" y="121"/>
                    </a:lnTo>
                    <a:lnTo>
                      <a:pt x="7" y="121"/>
                    </a:lnTo>
                    <a:lnTo>
                      <a:pt x="9" y="127"/>
                    </a:lnTo>
                    <a:lnTo>
                      <a:pt x="12" y="131"/>
                    </a:lnTo>
                    <a:lnTo>
                      <a:pt x="16" y="134"/>
                    </a:lnTo>
                    <a:lnTo>
                      <a:pt x="20" y="137"/>
                    </a:lnTo>
                    <a:lnTo>
                      <a:pt x="29" y="140"/>
                    </a:lnTo>
                    <a:lnTo>
                      <a:pt x="38" y="141"/>
                    </a:lnTo>
                    <a:lnTo>
                      <a:pt x="38" y="141"/>
                    </a:lnTo>
                    <a:lnTo>
                      <a:pt x="45" y="140"/>
                    </a:lnTo>
                    <a:lnTo>
                      <a:pt x="50" y="138"/>
                    </a:lnTo>
                    <a:lnTo>
                      <a:pt x="55" y="137"/>
                    </a:lnTo>
                    <a:lnTo>
                      <a:pt x="59" y="133"/>
                    </a:lnTo>
                    <a:lnTo>
                      <a:pt x="62" y="131"/>
                    </a:lnTo>
                    <a:lnTo>
                      <a:pt x="65" y="125"/>
                    </a:lnTo>
                    <a:lnTo>
                      <a:pt x="66" y="121"/>
                    </a:lnTo>
                    <a:lnTo>
                      <a:pt x="66" y="116"/>
                    </a:lnTo>
                    <a:lnTo>
                      <a:pt x="66" y="116"/>
                    </a:lnTo>
                    <a:lnTo>
                      <a:pt x="66" y="109"/>
                    </a:lnTo>
                    <a:lnTo>
                      <a:pt x="63" y="103"/>
                    </a:lnTo>
                    <a:lnTo>
                      <a:pt x="58" y="96"/>
                    </a:lnTo>
                    <a:lnTo>
                      <a:pt x="48" y="90"/>
                    </a:lnTo>
                    <a:lnTo>
                      <a:pt x="36" y="82"/>
                    </a:lnTo>
                    <a:lnTo>
                      <a:pt x="36" y="82"/>
                    </a:lnTo>
                    <a:lnTo>
                      <a:pt x="20" y="73"/>
                    </a:lnTo>
                    <a:lnTo>
                      <a:pt x="15" y="67"/>
                    </a:lnTo>
                    <a:lnTo>
                      <a:pt x="11" y="62"/>
                    </a:lnTo>
                    <a:lnTo>
                      <a:pt x="8" y="57"/>
                    </a:lnTo>
                    <a:lnTo>
                      <a:pt x="5" y="50"/>
                    </a:lnTo>
                    <a:lnTo>
                      <a:pt x="4" y="45"/>
                    </a:lnTo>
                    <a:lnTo>
                      <a:pt x="4" y="38"/>
                    </a:lnTo>
                    <a:lnTo>
                      <a:pt x="4" y="38"/>
                    </a:lnTo>
                    <a:lnTo>
                      <a:pt x="5" y="30"/>
                    </a:lnTo>
                    <a:lnTo>
                      <a:pt x="8" y="23"/>
                    </a:lnTo>
                    <a:lnTo>
                      <a:pt x="13" y="16"/>
                    </a:lnTo>
                    <a:lnTo>
                      <a:pt x="19" y="11"/>
                    </a:lnTo>
                    <a:lnTo>
                      <a:pt x="27" y="5"/>
                    </a:lnTo>
                    <a:lnTo>
                      <a:pt x="34" y="3"/>
                    </a:lnTo>
                    <a:lnTo>
                      <a:pt x="45" y="0"/>
                    </a:lnTo>
                    <a:lnTo>
                      <a:pt x="54" y="0"/>
                    </a:lnTo>
                    <a:lnTo>
                      <a:pt x="54" y="0"/>
                    </a:lnTo>
                    <a:lnTo>
                      <a:pt x="71" y="1"/>
                    </a:lnTo>
                    <a:lnTo>
                      <a:pt x="83" y="3"/>
                    </a:lnTo>
                    <a:lnTo>
                      <a:pt x="83" y="3"/>
                    </a:lnTo>
                    <a:lnTo>
                      <a:pt x="84" y="4"/>
                    </a:lnTo>
                    <a:lnTo>
                      <a:pt x="86" y="5"/>
                    </a:lnTo>
                    <a:lnTo>
                      <a:pt x="86" y="5"/>
                    </a:lnTo>
                    <a:lnTo>
                      <a:pt x="84" y="29"/>
                    </a:lnTo>
                    <a:lnTo>
                      <a:pt x="84" y="29"/>
                    </a:lnTo>
                    <a:lnTo>
                      <a:pt x="84" y="33"/>
                    </a:lnTo>
                    <a:lnTo>
                      <a:pt x="82" y="34"/>
                    </a:lnTo>
                    <a:lnTo>
                      <a:pt x="82" y="34"/>
                    </a:lnTo>
                    <a:lnTo>
                      <a:pt x="80" y="34"/>
                    </a:lnTo>
                    <a:lnTo>
                      <a:pt x="80" y="32"/>
                    </a:lnTo>
                    <a:lnTo>
                      <a:pt x="80" y="32"/>
                    </a:lnTo>
                    <a:lnTo>
                      <a:pt x="79" y="26"/>
                    </a:lnTo>
                    <a:lnTo>
                      <a:pt x="78" y="23"/>
                    </a:lnTo>
                    <a:lnTo>
                      <a:pt x="75" y="19"/>
                    </a:lnTo>
                    <a:lnTo>
                      <a:pt x="75" y="19"/>
                    </a:lnTo>
                    <a:lnTo>
                      <a:pt x="73" y="16"/>
                    </a:lnTo>
                    <a:lnTo>
                      <a:pt x="67" y="13"/>
                    </a:lnTo>
                    <a:lnTo>
                      <a:pt x="61" y="11"/>
                    </a:lnTo>
                    <a:lnTo>
                      <a:pt x="53" y="9"/>
                    </a:lnTo>
                    <a:lnTo>
                      <a:pt x="53" y="9"/>
                    </a:lnTo>
                    <a:lnTo>
                      <a:pt x="42" y="11"/>
                    </a:lnTo>
                    <a:lnTo>
                      <a:pt x="38" y="13"/>
                    </a:lnTo>
                    <a:lnTo>
                      <a:pt x="34" y="15"/>
                    </a:lnTo>
                    <a:lnTo>
                      <a:pt x="30" y="19"/>
                    </a:lnTo>
                    <a:lnTo>
                      <a:pt x="28" y="21"/>
                    </a:lnTo>
                    <a:lnTo>
                      <a:pt x="27" y="25"/>
                    </a:lnTo>
                    <a:lnTo>
                      <a:pt x="25" y="30"/>
                    </a:lnTo>
                    <a:lnTo>
                      <a:pt x="25" y="30"/>
                    </a:lnTo>
                    <a:lnTo>
                      <a:pt x="27" y="37"/>
                    </a:lnTo>
                    <a:lnTo>
                      <a:pt x="29" y="42"/>
                    </a:lnTo>
                    <a:lnTo>
                      <a:pt x="36" y="49"/>
                    </a:lnTo>
                    <a:lnTo>
                      <a:pt x="46" y="55"/>
                    </a:lnTo>
                    <a:lnTo>
                      <a:pt x="55" y="61"/>
                    </a:lnTo>
                    <a:lnTo>
                      <a:pt x="55" y="61"/>
                    </a:lnTo>
                    <a:lnTo>
                      <a:pt x="63" y="66"/>
                    </a:lnTo>
                    <a:lnTo>
                      <a:pt x="71" y="71"/>
                    </a:lnTo>
                    <a:lnTo>
                      <a:pt x="78" y="77"/>
                    </a:lnTo>
                    <a:lnTo>
                      <a:pt x="82" y="82"/>
                    </a:lnTo>
                    <a:lnTo>
                      <a:pt x="86" y="88"/>
                    </a:lnTo>
                    <a:lnTo>
                      <a:pt x="87" y="94"/>
                    </a:lnTo>
                    <a:lnTo>
                      <a:pt x="88" y="100"/>
                    </a:lnTo>
                    <a:lnTo>
                      <a:pt x="90" y="107"/>
                    </a:lnTo>
                    <a:lnTo>
                      <a:pt x="90" y="107"/>
                    </a:lnTo>
                    <a:lnTo>
                      <a:pt x="88" y="117"/>
                    </a:lnTo>
                    <a:lnTo>
                      <a:pt x="84" y="127"/>
                    </a:lnTo>
                    <a:lnTo>
                      <a:pt x="79" y="134"/>
                    </a:lnTo>
                    <a:lnTo>
                      <a:pt x="70" y="142"/>
                    </a:lnTo>
                    <a:lnTo>
                      <a:pt x="70" y="142"/>
                    </a:lnTo>
                    <a:lnTo>
                      <a:pt x="62" y="146"/>
                    </a:lnTo>
                    <a:lnTo>
                      <a:pt x="53" y="149"/>
                    </a:lnTo>
                    <a:lnTo>
                      <a:pt x="45" y="150"/>
                    </a:lnTo>
                    <a:lnTo>
                      <a:pt x="36" y="150"/>
                    </a:lnTo>
                    <a:lnTo>
                      <a:pt x="36" y="150"/>
                    </a:lnTo>
                    <a:lnTo>
                      <a:pt x="19" y="150"/>
                    </a:lnTo>
                    <a:lnTo>
                      <a:pt x="11" y="148"/>
                    </a:lnTo>
                    <a:lnTo>
                      <a:pt x="4" y="146"/>
                    </a:lnTo>
                    <a:lnTo>
                      <a:pt x="4" y="1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chemeClr val="tx2"/>
                  </a:solidFill>
                </a:endParaRPr>
              </a:p>
            </p:txBody>
          </p:sp>
          <p:sp>
            <p:nvSpPr>
              <p:cNvPr id="20" name="Freeform 140">
                <a:extLst>
                  <a:ext uri="{FF2B5EF4-FFF2-40B4-BE49-F238E27FC236}">
                    <a16:creationId xmlns:a16="http://schemas.microsoft.com/office/drawing/2014/main" id="{89BCA5BC-7E90-4948-BEDE-A5914B89705C}"/>
                  </a:ext>
                </a:extLst>
              </p:cNvPr>
              <p:cNvSpPr>
                <a:spLocks/>
              </p:cNvSpPr>
              <p:nvPr/>
            </p:nvSpPr>
            <p:spPr bwMode="auto">
              <a:xfrm>
                <a:off x="4809419" y="2163595"/>
                <a:ext cx="91049" cy="127125"/>
              </a:xfrm>
              <a:custGeom>
                <a:avLst/>
                <a:gdLst>
                  <a:gd name="T0" fmla="*/ 21 w 106"/>
                  <a:gd name="T1" fmla="*/ 16 h 148"/>
                  <a:gd name="T2" fmla="*/ 19 w 106"/>
                  <a:gd name="T3" fmla="*/ 10 h 148"/>
                  <a:gd name="T4" fmla="*/ 12 w 106"/>
                  <a:gd name="T5" fmla="*/ 6 h 148"/>
                  <a:gd name="T6" fmla="*/ 2 w 106"/>
                  <a:gd name="T7" fmla="*/ 4 h 148"/>
                  <a:gd name="T8" fmla="*/ 2 w 106"/>
                  <a:gd name="T9" fmla="*/ 2 h 148"/>
                  <a:gd name="T10" fmla="*/ 34 w 106"/>
                  <a:gd name="T11" fmla="*/ 2 h 148"/>
                  <a:gd name="T12" fmla="*/ 88 w 106"/>
                  <a:gd name="T13" fmla="*/ 2 h 148"/>
                  <a:gd name="T14" fmla="*/ 100 w 106"/>
                  <a:gd name="T15" fmla="*/ 0 h 148"/>
                  <a:gd name="T16" fmla="*/ 102 w 106"/>
                  <a:gd name="T17" fmla="*/ 2 h 148"/>
                  <a:gd name="T18" fmla="*/ 100 w 106"/>
                  <a:gd name="T19" fmla="*/ 14 h 148"/>
                  <a:gd name="T20" fmla="*/ 99 w 106"/>
                  <a:gd name="T21" fmla="*/ 27 h 148"/>
                  <a:gd name="T22" fmla="*/ 96 w 106"/>
                  <a:gd name="T23" fmla="*/ 31 h 148"/>
                  <a:gd name="T24" fmla="*/ 95 w 106"/>
                  <a:gd name="T25" fmla="*/ 28 h 148"/>
                  <a:gd name="T26" fmla="*/ 94 w 106"/>
                  <a:gd name="T27" fmla="*/ 20 h 148"/>
                  <a:gd name="T28" fmla="*/ 86 w 106"/>
                  <a:gd name="T29" fmla="*/ 15 h 148"/>
                  <a:gd name="T30" fmla="*/ 49 w 106"/>
                  <a:gd name="T31" fmla="*/ 12 h 148"/>
                  <a:gd name="T32" fmla="*/ 48 w 106"/>
                  <a:gd name="T33" fmla="*/ 15 h 148"/>
                  <a:gd name="T34" fmla="*/ 48 w 106"/>
                  <a:gd name="T35" fmla="*/ 64 h 148"/>
                  <a:gd name="T36" fmla="*/ 85 w 106"/>
                  <a:gd name="T37" fmla="*/ 64 h 148"/>
                  <a:gd name="T38" fmla="*/ 94 w 106"/>
                  <a:gd name="T39" fmla="*/ 61 h 148"/>
                  <a:gd name="T40" fmla="*/ 96 w 106"/>
                  <a:gd name="T41" fmla="*/ 58 h 148"/>
                  <a:gd name="T42" fmla="*/ 98 w 106"/>
                  <a:gd name="T43" fmla="*/ 60 h 148"/>
                  <a:gd name="T44" fmla="*/ 96 w 106"/>
                  <a:gd name="T45" fmla="*/ 74 h 148"/>
                  <a:gd name="T46" fmla="*/ 95 w 106"/>
                  <a:gd name="T47" fmla="*/ 90 h 148"/>
                  <a:gd name="T48" fmla="*/ 94 w 106"/>
                  <a:gd name="T49" fmla="*/ 91 h 148"/>
                  <a:gd name="T50" fmla="*/ 92 w 106"/>
                  <a:gd name="T51" fmla="*/ 90 h 148"/>
                  <a:gd name="T52" fmla="*/ 90 w 106"/>
                  <a:gd name="T53" fmla="*/ 81 h 148"/>
                  <a:gd name="T54" fmla="*/ 81 w 106"/>
                  <a:gd name="T55" fmla="*/ 76 h 148"/>
                  <a:gd name="T56" fmla="*/ 49 w 106"/>
                  <a:gd name="T57" fmla="*/ 74 h 148"/>
                  <a:gd name="T58" fmla="*/ 48 w 106"/>
                  <a:gd name="T59" fmla="*/ 91 h 148"/>
                  <a:gd name="T60" fmla="*/ 48 w 106"/>
                  <a:gd name="T61" fmla="*/ 120 h 148"/>
                  <a:gd name="T62" fmla="*/ 52 w 106"/>
                  <a:gd name="T63" fmla="*/ 131 h 148"/>
                  <a:gd name="T64" fmla="*/ 62 w 106"/>
                  <a:gd name="T65" fmla="*/ 136 h 148"/>
                  <a:gd name="T66" fmla="*/ 85 w 106"/>
                  <a:gd name="T67" fmla="*/ 136 h 148"/>
                  <a:gd name="T68" fmla="*/ 94 w 106"/>
                  <a:gd name="T69" fmla="*/ 133 h 148"/>
                  <a:gd name="T70" fmla="*/ 100 w 106"/>
                  <a:gd name="T71" fmla="*/ 126 h 148"/>
                  <a:gd name="T72" fmla="*/ 103 w 106"/>
                  <a:gd name="T73" fmla="*/ 118 h 148"/>
                  <a:gd name="T74" fmla="*/ 106 w 106"/>
                  <a:gd name="T75" fmla="*/ 118 h 148"/>
                  <a:gd name="T76" fmla="*/ 106 w 106"/>
                  <a:gd name="T77" fmla="*/ 122 h 148"/>
                  <a:gd name="T78" fmla="*/ 103 w 106"/>
                  <a:gd name="T79" fmla="*/ 143 h 148"/>
                  <a:gd name="T80" fmla="*/ 92 w 106"/>
                  <a:gd name="T81" fmla="*/ 148 h 148"/>
                  <a:gd name="T82" fmla="*/ 56 w 106"/>
                  <a:gd name="T83" fmla="*/ 147 h 148"/>
                  <a:gd name="T84" fmla="*/ 21 w 106"/>
                  <a:gd name="T85" fmla="*/ 147 h 148"/>
                  <a:gd name="T86" fmla="*/ 8 w 106"/>
                  <a:gd name="T87" fmla="*/ 147 h 148"/>
                  <a:gd name="T88" fmla="*/ 4 w 106"/>
                  <a:gd name="T89" fmla="*/ 145 h 148"/>
                  <a:gd name="T90" fmla="*/ 7 w 106"/>
                  <a:gd name="T91" fmla="*/ 143 h 148"/>
                  <a:gd name="T92" fmla="*/ 17 w 106"/>
                  <a:gd name="T93" fmla="*/ 141 h 148"/>
                  <a:gd name="T94" fmla="*/ 20 w 106"/>
                  <a:gd name="T95" fmla="*/ 132 h 148"/>
                  <a:gd name="T96" fmla="*/ 21 w 106"/>
                  <a:gd name="T97" fmla="*/ 57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6" h="148">
                    <a:moveTo>
                      <a:pt x="21" y="57"/>
                    </a:moveTo>
                    <a:lnTo>
                      <a:pt x="21" y="57"/>
                    </a:lnTo>
                    <a:lnTo>
                      <a:pt x="21" y="16"/>
                    </a:lnTo>
                    <a:lnTo>
                      <a:pt x="21" y="16"/>
                    </a:lnTo>
                    <a:lnTo>
                      <a:pt x="20" y="12"/>
                    </a:lnTo>
                    <a:lnTo>
                      <a:pt x="19" y="10"/>
                    </a:lnTo>
                    <a:lnTo>
                      <a:pt x="16" y="7"/>
                    </a:lnTo>
                    <a:lnTo>
                      <a:pt x="12" y="6"/>
                    </a:lnTo>
                    <a:lnTo>
                      <a:pt x="12" y="6"/>
                    </a:lnTo>
                    <a:lnTo>
                      <a:pt x="4" y="6"/>
                    </a:lnTo>
                    <a:lnTo>
                      <a:pt x="4" y="6"/>
                    </a:lnTo>
                    <a:lnTo>
                      <a:pt x="2" y="4"/>
                    </a:lnTo>
                    <a:lnTo>
                      <a:pt x="0" y="3"/>
                    </a:lnTo>
                    <a:lnTo>
                      <a:pt x="0" y="3"/>
                    </a:lnTo>
                    <a:lnTo>
                      <a:pt x="2" y="2"/>
                    </a:lnTo>
                    <a:lnTo>
                      <a:pt x="6" y="2"/>
                    </a:lnTo>
                    <a:lnTo>
                      <a:pt x="6" y="2"/>
                    </a:lnTo>
                    <a:lnTo>
                      <a:pt x="34" y="2"/>
                    </a:lnTo>
                    <a:lnTo>
                      <a:pt x="34" y="2"/>
                    </a:lnTo>
                    <a:lnTo>
                      <a:pt x="88" y="2"/>
                    </a:lnTo>
                    <a:lnTo>
                      <a:pt x="88" y="2"/>
                    </a:lnTo>
                    <a:lnTo>
                      <a:pt x="96" y="0"/>
                    </a:lnTo>
                    <a:lnTo>
                      <a:pt x="96" y="0"/>
                    </a:lnTo>
                    <a:lnTo>
                      <a:pt x="100" y="0"/>
                    </a:lnTo>
                    <a:lnTo>
                      <a:pt x="100" y="0"/>
                    </a:lnTo>
                    <a:lnTo>
                      <a:pt x="102" y="0"/>
                    </a:lnTo>
                    <a:lnTo>
                      <a:pt x="102" y="2"/>
                    </a:lnTo>
                    <a:lnTo>
                      <a:pt x="102" y="2"/>
                    </a:lnTo>
                    <a:lnTo>
                      <a:pt x="100" y="6"/>
                    </a:lnTo>
                    <a:lnTo>
                      <a:pt x="100" y="14"/>
                    </a:lnTo>
                    <a:lnTo>
                      <a:pt x="100" y="14"/>
                    </a:lnTo>
                    <a:lnTo>
                      <a:pt x="99" y="27"/>
                    </a:lnTo>
                    <a:lnTo>
                      <a:pt x="99" y="27"/>
                    </a:lnTo>
                    <a:lnTo>
                      <a:pt x="98" y="29"/>
                    </a:lnTo>
                    <a:lnTo>
                      <a:pt x="96" y="31"/>
                    </a:lnTo>
                    <a:lnTo>
                      <a:pt x="96" y="31"/>
                    </a:lnTo>
                    <a:lnTo>
                      <a:pt x="95" y="29"/>
                    </a:lnTo>
                    <a:lnTo>
                      <a:pt x="95" y="28"/>
                    </a:lnTo>
                    <a:lnTo>
                      <a:pt x="95" y="28"/>
                    </a:lnTo>
                    <a:lnTo>
                      <a:pt x="95" y="24"/>
                    </a:lnTo>
                    <a:lnTo>
                      <a:pt x="94" y="20"/>
                    </a:lnTo>
                    <a:lnTo>
                      <a:pt x="94" y="20"/>
                    </a:lnTo>
                    <a:lnTo>
                      <a:pt x="92" y="18"/>
                    </a:lnTo>
                    <a:lnTo>
                      <a:pt x="90" y="16"/>
                    </a:lnTo>
                    <a:lnTo>
                      <a:pt x="86" y="15"/>
                    </a:lnTo>
                    <a:lnTo>
                      <a:pt x="81" y="14"/>
                    </a:lnTo>
                    <a:lnTo>
                      <a:pt x="81" y="14"/>
                    </a:lnTo>
                    <a:lnTo>
                      <a:pt x="49" y="12"/>
                    </a:lnTo>
                    <a:lnTo>
                      <a:pt x="49" y="12"/>
                    </a:lnTo>
                    <a:lnTo>
                      <a:pt x="48" y="14"/>
                    </a:lnTo>
                    <a:lnTo>
                      <a:pt x="48" y="15"/>
                    </a:lnTo>
                    <a:lnTo>
                      <a:pt x="48" y="62"/>
                    </a:lnTo>
                    <a:lnTo>
                      <a:pt x="48" y="62"/>
                    </a:lnTo>
                    <a:lnTo>
                      <a:pt x="48" y="64"/>
                    </a:lnTo>
                    <a:lnTo>
                      <a:pt x="49" y="64"/>
                    </a:lnTo>
                    <a:lnTo>
                      <a:pt x="49" y="64"/>
                    </a:lnTo>
                    <a:lnTo>
                      <a:pt x="85" y="64"/>
                    </a:lnTo>
                    <a:lnTo>
                      <a:pt x="85" y="64"/>
                    </a:lnTo>
                    <a:lnTo>
                      <a:pt x="90" y="62"/>
                    </a:lnTo>
                    <a:lnTo>
                      <a:pt x="94" y="61"/>
                    </a:lnTo>
                    <a:lnTo>
                      <a:pt x="94" y="61"/>
                    </a:lnTo>
                    <a:lnTo>
                      <a:pt x="95" y="58"/>
                    </a:lnTo>
                    <a:lnTo>
                      <a:pt x="96" y="58"/>
                    </a:lnTo>
                    <a:lnTo>
                      <a:pt x="96" y="58"/>
                    </a:lnTo>
                    <a:lnTo>
                      <a:pt x="98" y="58"/>
                    </a:lnTo>
                    <a:lnTo>
                      <a:pt x="98" y="60"/>
                    </a:lnTo>
                    <a:lnTo>
                      <a:pt x="98" y="60"/>
                    </a:lnTo>
                    <a:lnTo>
                      <a:pt x="96" y="74"/>
                    </a:lnTo>
                    <a:lnTo>
                      <a:pt x="96" y="74"/>
                    </a:lnTo>
                    <a:lnTo>
                      <a:pt x="96" y="87"/>
                    </a:lnTo>
                    <a:lnTo>
                      <a:pt x="96" y="87"/>
                    </a:lnTo>
                    <a:lnTo>
                      <a:pt x="95" y="90"/>
                    </a:lnTo>
                    <a:lnTo>
                      <a:pt x="95" y="91"/>
                    </a:lnTo>
                    <a:lnTo>
                      <a:pt x="94" y="91"/>
                    </a:lnTo>
                    <a:lnTo>
                      <a:pt x="94" y="91"/>
                    </a:lnTo>
                    <a:lnTo>
                      <a:pt x="92" y="91"/>
                    </a:lnTo>
                    <a:lnTo>
                      <a:pt x="92" y="90"/>
                    </a:lnTo>
                    <a:lnTo>
                      <a:pt x="92" y="90"/>
                    </a:lnTo>
                    <a:lnTo>
                      <a:pt x="91" y="83"/>
                    </a:lnTo>
                    <a:lnTo>
                      <a:pt x="91" y="83"/>
                    </a:lnTo>
                    <a:lnTo>
                      <a:pt x="90" y="81"/>
                    </a:lnTo>
                    <a:lnTo>
                      <a:pt x="88" y="78"/>
                    </a:lnTo>
                    <a:lnTo>
                      <a:pt x="85" y="77"/>
                    </a:lnTo>
                    <a:lnTo>
                      <a:pt x="81" y="76"/>
                    </a:lnTo>
                    <a:lnTo>
                      <a:pt x="81" y="76"/>
                    </a:lnTo>
                    <a:lnTo>
                      <a:pt x="49" y="74"/>
                    </a:lnTo>
                    <a:lnTo>
                      <a:pt x="49" y="74"/>
                    </a:lnTo>
                    <a:lnTo>
                      <a:pt x="48" y="76"/>
                    </a:lnTo>
                    <a:lnTo>
                      <a:pt x="48" y="77"/>
                    </a:lnTo>
                    <a:lnTo>
                      <a:pt x="48" y="91"/>
                    </a:lnTo>
                    <a:lnTo>
                      <a:pt x="48" y="91"/>
                    </a:lnTo>
                    <a:lnTo>
                      <a:pt x="48" y="120"/>
                    </a:lnTo>
                    <a:lnTo>
                      <a:pt x="48" y="120"/>
                    </a:lnTo>
                    <a:lnTo>
                      <a:pt x="48" y="126"/>
                    </a:lnTo>
                    <a:lnTo>
                      <a:pt x="49" y="128"/>
                    </a:lnTo>
                    <a:lnTo>
                      <a:pt x="52" y="131"/>
                    </a:lnTo>
                    <a:lnTo>
                      <a:pt x="54" y="133"/>
                    </a:lnTo>
                    <a:lnTo>
                      <a:pt x="57" y="135"/>
                    </a:lnTo>
                    <a:lnTo>
                      <a:pt x="62" y="136"/>
                    </a:lnTo>
                    <a:lnTo>
                      <a:pt x="75" y="136"/>
                    </a:lnTo>
                    <a:lnTo>
                      <a:pt x="75" y="136"/>
                    </a:lnTo>
                    <a:lnTo>
                      <a:pt x="85" y="136"/>
                    </a:lnTo>
                    <a:lnTo>
                      <a:pt x="88" y="135"/>
                    </a:lnTo>
                    <a:lnTo>
                      <a:pt x="94" y="133"/>
                    </a:lnTo>
                    <a:lnTo>
                      <a:pt x="94" y="133"/>
                    </a:lnTo>
                    <a:lnTo>
                      <a:pt x="96" y="132"/>
                    </a:lnTo>
                    <a:lnTo>
                      <a:pt x="99" y="130"/>
                    </a:lnTo>
                    <a:lnTo>
                      <a:pt x="100" y="126"/>
                    </a:lnTo>
                    <a:lnTo>
                      <a:pt x="102" y="120"/>
                    </a:lnTo>
                    <a:lnTo>
                      <a:pt x="102" y="120"/>
                    </a:lnTo>
                    <a:lnTo>
                      <a:pt x="103" y="118"/>
                    </a:lnTo>
                    <a:lnTo>
                      <a:pt x="104" y="116"/>
                    </a:lnTo>
                    <a:lnTo>
                      <a:pt x="104" y="116"/>
                    </a:lnTo>
                    <a:lnTo>
                      <a:pt x="106" y="118"/>
                    </a:lnTo>
                    <a:lnTo>
                      <a:pt x="106" y="119"/>
                    </a:lnTo>
                    <a:lnTo>
                      <a:pt x="106" y="122"/>
                    </a:lnTo>
                    <a:lnTo>
                      <a:pt x="106" y="122"/>
                    </a:lnTo>
                    <a:lnTo>
                      <a:pt x="106" y="132"/>
                    </a:lnTo>
                    <a:lnTo>
                      <a:pt x="103" y="143"/>
                    </a:lnTo>
                    <a:lnTo>
                      <a:pt x="103" y="143"/>
                    </a:lnTo>
                    <a:lnTo>
                      <a:pt x="102" y="145"/>
                    </a:lnTo>
                    <a:lnTo>
                      <a:pt x="100" y="147"/>
                    </a:lnTo>
                    <a:lnTo>
                      <a:pt x="92" y="148"/>
                    </a:lnTo>
                    <a:lnTo>
                      <a:pt x="92" y="148"/>
                    </a:lnTo>
                    <a:lnTo>
                      <a:pt x="56" y="147"/>
                    </a:lnTo>
                    <a:lnTo>
                      <a:pt x="56" y="147"/>
                    </a:lnTo>
                    <a:lnTo>
                      <a:pt x="33" y="147"/>
                    </a:lnTo>
                    <a:lnTo>
                      <a:pt x="33" y="147"/>
                    </a:lnTo>
                    <a:lnTo>
                      <a:pt x="21" y="147"/>
                    </a:lnTo>
                    <a:lnTo>
                      <a:pt x="21" y="147"/>
                    </a:lnTo>
                    <a:lnTo>
                      <a:pt x="8" y="147"/>
                    </a:lnTo>
                    <a:lnTo>
                      <a:pt x="8" y="147"/>
                    </a:lnTo>
                    <a:lnTo>
                      <a:pt x="6" y="147"/>
                    </a:lnTo>
                    <a:lnTo>
                      <a:pt x="4" y="145"/>
                    </a:lnTo>
                    <a:lnTo>
                      <a:pt x="4" y="145"/>
                    </a:lnTo>
                    <a:lnTo>
                      <a:pt x="4" y="144"/>
                    </a:lnTo>
                    <a:lnTo>
                      <a:pt x="7" y="143"/>
                    </a:lnTo>
                    <a:lnTo>
                      <a:pt x="7" y="143"/>
                    </a:lnTo>
                    <a:lnTo>
                      <a:pt x="15" y="143"/>
                    </a:lnTo>
                    <a:lnTo>
                      <a:pt x="15" y="143"/>
                    </a:lnTo>
                    <a:lnTo>
                      <a:pt x="17" y="141"/>
                    </a:lnTo>
                    <a:lnTo>
                      <a:pt x="19" y="139"/>
                    </a:lnTo>
                    <a:lnTo>
                      <a:pt x="20" y="132"/>
                    </a:lnTo>
                    <a:lnTo>
                      <a:pt x="20" y="132"/>
                    </a:lnTo>
                    <a:lnTo>
                      <a:pt x="21" y="115"/>
                    </a:lnTo>
                    <a:lnTo>
                      <a:pt x="21" y="91"/>
                    </a:lnTo>
                    <a:lnTo>
                      <a:pt x="21" y="5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chemeClr val="tx2"/>
                  </a:solidFill>
                </a:endParaRPr>
              </a:p>
            </p:txBody>
          </p:sp>
          <p:sp>
            <p:nvSpPr>
              <p:cNvPr id="21" name="Freeform 141">
                <a:extLst>
                  <a:ext uri="{FF2B5EF4-FFF2-40B4-BE49-F238E27FC236}">
                    <a16:creationId xmlns:a16="http://schemas.microsoft.com/office/drawing/2014/main" id="{97A61F71-E9F9-4F6B-ABD8-07666F5C02B6}"/>
                  </a:ext>
                </a:extLst>
              </p:cNvPr>
              <p:cNvSpPr>
                <a:spLocks/>
              </p:cNvSpPr>
              <p:nvPr/>
            </p:nvSpPr>
            <p:spPr bwMode="auto">
              <a:xfrm>
                <a:off x="4909916" y="2161877"/>
                <a:ext cx="145164" cy="129702"/>
              </a:xfrm>
              <a:custGeom>
                <a:avLst/>
                <a:gdLst>
                  <a:gd name="T0" fmla="*/ 36 w 169"/>
                  <a:gd name="T1" fmla="*/ 122 h 151"/>
                  <a:gd name="T2" fmla="*/ 37 w 169"/>
                  <a:gd name="T3" fmla="*/ 138 h 151"/>
                  <a:gd name="T4" fmla="*/ 43 w 169"/>
                  <a:gd name="T5" fmla="*/ 143 h 151"/>
                  <a:gd name="T6" fmla="*/ 48 w 169"/>
                  <a:gd name="T7" fmla="*/ 145 h 151"/>
                  <a:gd name="T8" fmla="*/ 53 w 169"/>
                  <a:gd name="T9" fmla="*/ 145 h 151"/>
                  <a:gd name="T10" fmla="*/ 56 w 169"/>
                  <a:gd name="T11" fmla="*/ 147 h 151"/>
                  <a:gd name="T12" fmla="*/ 54 w 169"/>
                  <a:gd name="T13" fmla="*/ 149 h 151"/>
                  <a:gd name="T14" fmla="*/ 52 w 169"/>
                  <a:gd name="T15" fmla="*/ 149 h 151"/>
                  <a:gd name="T16" fmla="*/ 25 w 169"/>
                  <a:gd name="T17" fmla="*/ 149 h 151"/>
                  <a:gd name="T18" fmla="*/ 4 w 169"/>
                  <a:gd name="T19" fmla="*/ 149 h 151"/>
                  <a:gd name="T20" fmla="*/ 0 w 169"/>
                  <a:gd name="T21" fmla="*/ 149 h 151"/>
                  <a:gd name="T22" fmla="*/ 0 w 169"/>
                  <a:gd name="T23" fmla="*/ 147 h 151"/>
                  <a:gd name="T24" fmla="*/ 3 w 169"/>
                  <a:gd name="T25" fmla="*/ 145 h 151"/>
                  <a:gd name="T26" fmla="*/ 12 w 169"/>
                  <a:gd name="T27" fmla="*/ 145 h 151"/>
                  <a:gd name="T28" fmla="*/ 15 w 169"/>
                  <a:gd name="T29" fmla="*/ 142 h 151"/>
                  <a:gd name="T30" fmla="*/ 18 w 169"/>
                  <a:gd name="T31" fmla="*/ 132 h 151"/>
                  <a:gd name="T32" fmla="*/ 20 w 169"/>
                  <a:gd name="T33" fmla="*/ 6 h 151"/>
                  <a:gd name="T34" fmla="*/ 22 w 169"/>
                  <a:gd name="T35" fmla="*/ 2 h 151"/>
                  <a:gd name="T36" fmla="*/ 23 w 169"/>
                  <a:gd name="T37" fmla="*/ 0 h 151"/>
                  <a:gd name="T38" fmla="*/ 25 w 169"/>
                  <a:gd name="T39" fmla="*/ 1 h 151"/>
                  <a:gd name="T40" fmla="*/ 32 w 169"/>
                  <a:gd name="T41" fmla="*/ 6 h 151"/>
                  <a:gd name="T42" fmla="*/ 94 w 169"/>
                  <a:gd name="T43" fmla="*/ 68 h 151"/>
                  <a:gd name="T44" fmla="*/ 136 w 169"/>
                  <a:gd name="T45" fmla="*/ 112 h 151"/>
                  <a:gd name="T46" fmla="*/ 135 w 169"/>
                  <a:gd name="T47" fmla="*/ 26 h 151"/>
                  <a:gd name="T48" fmla="*/ 135 w 169"/>
                  <a:gd name="T49" fmla="*/ 18 h 151"/>
                  <a:gd name="T50" fmla="*/ 132 w 169"/>
                  <a:gd name="T51" fmla="*/ 10 h 151"/>
                  <a:gd name="T52" fmla="*/ 128 w 169"/>
                  <a:gd name="T53" fmla="*/ 9 h 151"/>
                  <a:gd name="T54" fmla="*/ 118 w 169"/>
                  <a:gd name="T55" fmla="*/ 8 h 151"/>
                  <a:gd name="T56" fmla="*/ 115 w 169"/>
                  <a:gd name="T57" fmla="*/ 6 h 151"/>
                  <a:gd name="T58" fmla="*/ 115 w 169"/>
                  <a:gd name="T59" fmla="*/ 5 h 151"/>
                  <a:gd name="T60" fmla="*/ 116 w 169"/>
                  <a:gd name="T61" fmla="*/ 4 h 151"/>
                  <a:gd name="T62" fmla="*/ 120 w 169"/>
                  <a:gd name="T63" fmla="*/ 4 h 151"/>
                  <a:gd name="T64" fmla="*/ 145 w 169"/>
                  <a:gd name="T65" fmla="*/ 4 h 151"/>
                  <a:gd name="T66" fmla="*/ 165 w 169"/>
                  <a:gd name="T67" fmla="*/ 4 h 151"/>
                  <a:gd name="T68" fmla="*/ 169 w 169"/>
                  <a:gd name="T69" fmla="*/ 5 h 151"/>
                  <a:gd name="T70" fmla="*/ 169 w 169"/>
                  <a:gd name="T71" fmla="*/ 6 h 151"/>
                  <a:gd name="T72" fmla="*/ 166 w 169"/>
                  <a:gd name="T73" fmla="*/ 8 h 151"/>
                  <a:gd name="T74" fmla="*/ 160 w 169"/>
                  <a:gd name="T75" fmla="*/ 8 h 151"/>
                  <a:gd name="T76" fmla="*/ 155 w 169"/>
                  <a:gd name="T77" fmla="*/ 13 h 151"/>
                  <a:gd name="T78" fmla="*/ 152 w 169"/>
                  <a:gd name="T79" fmla="*/ 24 h 151"/>
                  <a:gd name="T80" fmla="*/ 151 w 169"/>
                  <a:gd name="T81" fmla="*/ 146 h 151"/>
                  <a:gd name="T82" fmla="*/ 147 w 169"/>
                  <a:gd name="T83" fmla="*/ 151 h 151"/>
                  <a:gd name="T84" fmla="*/ 143 w 169"/>
                  <a:gd name="T85" fmla="*/ 150 h 151"/>
                  <a:gd name="T86" fmla="*/ 139 w 169"/>
                  <a:gd name="T87" fmla="*/ 147 h 151"/>
                  <a:gd name="T88" fmla="*/ 81 w 169"/>
                  <a:gd name="T89" fmla="*/ 92 h 151"/>
                  <a:gd name="T90" fmla="*/ 33 w 169"/>
                  <a:gd name="T91" fmla="*/ 45 h 151"/>
                  <a:gd name="T92" fmla="*/ 36 w 169"/>
                  <a:gd name="T93" fmla="*/ 122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69" h="151">
                    <a:moveTo>
                      <a:pt x="36" y="122"/>
                    </a:moveTo>
                    <a:lnTo>
                      <a:pt x="36" y="122"/>
                    </a:lnTo>
                    <a:lnTo>
                      <a:pt x="36" y="133"/>
                    </a:lnTo>
                    <a:lnTo>
                      <a:pt x="37" y="138"/>
                    </a:lnTo>
                    <a:lnTo>
                      <a:pt x="40" y="142"/>
                    </a:lnTo>
                    <a:lnTo>
                      <a:pt x="43" y="143"/>
                    </a:lnTo>
                    <a:lnTo>
                      <a:pt x="43" y="143"/>
                    </a:lnTo>
                    <a:lnTo>
                      <a:pt x="48" y="145"/>
                    </a:lnTo>
                    <a:lnTo>
                      <a:pt x="53" y="145"/>
                    </a:lnTo>
                    <a:lnTo>
                      <a:pt x="53" y="145"/>
                    </a:lnTo>
                    <a:lnTo>
                      <a:pt x="56" y="146"/>
                    </a:lnTo>
                    <a:lnTo>
                      <a:pt x="56" y="147"/>
                    </a:lnTo>
                    <a:lnTo>
                      <a:pt x="56" y="147"/>
                    </a:lnTo>
                    <a:lnTo>
                      <a:pt x="54" y="149"/>
                    </a:lnTo>
                    <a:lnTo>
                      <a:pt x="52" y="149"/>
                    </a:lnTo>
                    <a:lnTo>
                      <a:pt x="52" y="149"/>
                    </a:lnTo>
                    <a:lnTo>
                      <a:pt x="25" y="149"/>
                    </a:lnTo>
                    <a:lnTo>
                      <a:pt x="25" y="149"/>
                    </a:lnTo>
                    <a:lnTo>
                      <a:pt x="4" y="149"/>
                    </a:lnTo>
                    <a:lnTo>
                      <a:pt x="4" y="149"/>
                    </a:lnTo>
                    <a:lnTo>
                      <a:pt x="0" y="149"/>
                    </a:lnTo>
                    <a:lnTo>
                      <a:pt x="0" y="149"/>
                    </a:lnTo>
                    <a:lnTo>
                      <a:pt x="0" y="147"/>
                    </a:lnTo>
                    <a:lnTo>
                      <a:pt x="0" y="147"/>
                    </a:lnTo>
                    <a:lnTo>
                      <a:pt x="0" y="146"/>
                    </a:lnTo>
                    <a:lnTo>
                      <a:pt x="3" y="145"/>
                    </a:lnTo>
                    <a:lnTo>
                      <a:pt x="3" y="145"/>
                    </a:lnTo>
                    <a:lnTo>
                      <a:pt x="12" y="145"/>
                    </a:lnTo>
                    <a:lnTo>
                      <a:pt x="12" y="145"/>
                    </a:lnTo>
                    <a:lnTo>
                      <a:pt x="15" y="142"/>
                    </a:lnTo>
                    <a:lnTo>
                      <a:pt x="18" y="138"/>
                    </a:lnTo>
                    <a:lnTo>
                      <a:pt x="18" y="132"/>
                    </a:lnTo>
                    <a:lnTo>
                      <a:pt x="18" y="121"/>
                    </a:lnTo>
                    <a:lnTo>
                      <a:pt x="20" y="6"/>
                    </a:lnTo>
                    <a:lnTo>
                      <a:pt x="20" y="6"/>
                    </a:lnTo>
                    <a:lnTo>
                      <a:pt x="22" y="2"/>
                    </a:lnTo>
                    <a:lnTo>
                      <a:pt x="22" y="1"/>
                    </a:lnTo>
                    <a:lnTo>
                      <a:pt x="23" y="0"/>
                    </a:lnTo>
                    <a:lnTo>
                      <a:pt x="23" y="0"/>
                    </a:lnTo>
                    <a:lnTo>
                      <a:pt x="25" y="1"/>
                    </a:lnTo>
                    <a:lnTo>
                      <a:pt x="27" y="2"/>
                    </a:lnTo>
                    <a:lnTo>
                      <a:pt x="32" y="6"/>
                    </a:lnTo>
                    <a:lnTo>
                      <a:pt x="32" y="6"/>
                    </a:lnTo>
                    <a:lnTo>
                      <a:pt x="94" y="68"/>
                    </a:lnTo>
                    <a:lnTo>
                      <a:pt x="94" y="68"/>
                    </a:lnTo>
                    <a:lnTo>
                      <a:pt x="136" y="112"/>
                    </a:lnTo>
                    <a:lnTo>
                      <a:pt x="137" y="112"/>
                    </a:lnTo>
                    <a:lnTo>
                      <a:pt x="135" y="26"/>
                    </a:lnTo>
                    <a:lnTo>
                      <a:pt x="135" y="26"/>
                    </a:lnTo>
                    <a:lnTo>
                      <a:pt x="135" y="18"/>
                    </a:lnTo>
                    <a:lnTo>
                      <a:pt x="133" y="13"/>
                    </a:lnTo>
                    <a:lnTo>
                      <a:pt x="132" y="10"/>
                    </a:lnTo>
                    <a:lnTo>
                      <a:pt x="128" y="9"/>
                    </a:lnTo>
                    <a:lnTo>
                      <a:pt x="128" y="9"/>
                    </a:lnTo>
                    <a:lnTo>
                      <a:pt x="123" y="8"/>
                    </a:lnTo>
                    <a:lnTo>
                      <a:pt x="118" y="8"/>
                    </a:lnTo>
                    <a:lnTo>
                      <a:pt x="118" y="8"/>
                    </a:lnTo>
                    <a:lnTo>
                      <a:pt x="115" y="6"/>
                    </a:lnTo>
                    <a:lnTo>
                      <a:pt x="115" y="5"/>
                    </a:lnTo>
                    <a:lnTo>
                      <a:pt x="115" y="5"/>
                    </a:lnTo>
                    <a:lnTo>
                      <a:pt x="115" y="5"/>
                    </a:lnTo>
                    <a:lnTo>
                      <a:pt x="116" y="4"/>
                    </a:lnTo>
                    <a:lnTo>
                      <a:pt x="120" y="4"/>
                    </a:lnTo>
                    <a:lnTo>
                      <a:pt x="120" y="4"/>
                    </a:lnTo>
                    <a:lnTo>
                      <a:pt x="145" y="4"/>
                    </a:lnTo>
                    <a:lnTo>
                      <a:pt x="145" y="4"/>
                    </a:lnTo>
                    <a:lnTo>
                      <a:pt x="165" y="4"/>
                    </a:lnTo>
                    <a:lnTo>
                      <a:pt x="165" y="4"/>
                    </a:lnTo>
                    <a:lnTo>
                      <a:pt x="168" y="4"/>
                    </a:lnTo>
                    <a:lnTo>
                      <a:pt x="169" y="5"/>
                    </a:lnTo>
                    <a:lnTo>
                      <a:pt x="169" y="5"/>
                    </a:lnTo>
                    <a:lnTo>
                      <a:pt x="169" y="6"/>
                    </a:lnTo>
                    <a:lnTo>
                      <a:pt x="166" y="8"/>
                    </a:lnTo>
                    <a:lnTo>
                      <a:pt x="166" y="8"/>
                    </a:lnTo>
                    <a:lnTo>
                      <a:pt x="160" y="8"/>
                    </a:lnTo>
                    <a:lnTo>
                      <a:pt x="160" y="8"/>
                    </a:lnTo>
                    <a:lnTo>
                      <a:pt x="156" y="10"/>
                    </a:lnTo>
                    <a:lnTo>
                      <a:pt x="155" y="13"/>
                    </a:lnTo>
                    <a:lnTo>
                      <a:pt x="153" y="17"/>
                    </a:lnTo>
                    <a:lnTo>
                      <a:pt x="152" y="24"/>
                    </a:lnTo>
                    <a:lnTo>
                      <a:pt x="151" y="146"/>
                    </a:lnTo>
                    <a:lnTo>
                      <a:pt x="151" y="146"/>
                    </a:lnTo>
                    <a:lnTo>
                      <a:pt x="149" y="150"/>
                    </a:lnTo>
                    <a:lnTo>
                      <a:pt x="147" y="151"/>
                    </a:lnTo>
                    <a:lnTo>
                      <a:pt x="147" y="151"/>
                    </a:lnTo>
                    <a:lnTo>
                      <a:pt x="143" y="150"/>
                    </a:lnTo>
                    <a:lnTo>
                      <a:pt x="139" y="147"/>
                    </a:lnTo>
                    <a:lnTo>
                      <a:pt x="139" y="147"/>
                    </a:lnTo>
                    <a:lnTo>
                      <a:pt x="81" y="92"/>
                    </a:lnTo>
                    <a:lnTo>
                      <a:pt x="81" y="92"/>
                    </a:lnTo>
                    <a:lnTo>
                      <a:pt x="51" y="62"/>
                    </a:lnTo>
                    <a:lnTo>
                      <a:pt x="33" y="45"/>
                    </a:lnTo>
                    <a:lnTo>
                      <a:pt x="33" y="45"/>
                    </a:lnTo>
                    <a:lnTo>
                      <a:pt x="36" y="12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chemeClr val="tx2"/>
                  </a:solidFill>
                </a:endParaRPr>
              </a:p>
            </p:txBody>
          </p:sp>
          <p:sp>
            <p:nvSpPr>
              <p:cNvPr id="22" name="Freeform 142">
                <a:extLst>
                  <a:ext uri="{FF2B5EF4-FFF2-40B4-BE49-F238E27FC236}">
                    <a16:creationId xmlns:a16="http://schemas.microsoft.com/office/drawing/2014/main" id="{91CD1A6E-9B46-4C40-A98E-3A4704D67D1D}"/>
                  </a:ext>
                </a:extLst>
              </p:cNvPr>
              <p:cNvSpPr>
                <a:spLocks/>
              </p:cNvSpPr>
              <p:nvPr/>
            </p:nvSpPr>
            <p:spPr bwMode="auto">
              <a:xfrm>
                <a:off x="5058516" y="2162736"/>
                <a:ext cx="116818" cy="127125"/>
              </a:xfrm>
              <a:custGeom>
                <a:avLst/>
                <a:gdLst>
                  <a:gd name="T0" fmla="*/ 26 w 136"/>
                  <a:gd name="T1" fmla="*/ 15 h 148"/>
                  <a:gd name="T2" fmla="*/ 18 w 136"/>
                  <a:gd name="T3" fmla="*/ 16 h 148"/>
                  <a:gd name="T4" fmla="*/ 9 w 136"/>
                  <a:gd name="T5" fmla="*/ 19 h 148"/>
                  <a:gd name="T6" fmla="*/ 7 w 136"/>
                  <a:gd name="T7" fmla="*/ 21 h 148"/>
                  <a:gd name="T8" fmla="*/ 4 w 136"/>
                  <a:gd name="T9" fmla="*/ 28 h 148"/>
                  <a:gd name="T10" fmla="*/ 3 w 136"/>
                  <a:gd name="T11" fmla="*/ 29 h 148"/>
                  <a:gd name="T12" fmla="*/ 1 w 136"/>
                  <a:gd name="T13" fmla="*/ 30 h 148"/>
                  <a:gd name="T14" fmla="*/ 0 w 136"/>
                  <a:gd name="T15" fmla="*/ 26 h 148"/>
                  <a:gd name="T16" fmla="*/ 1 w 136"/>
                  <a:gd name="T17" fmla="*/ 15 h 148"/>
                  <a:gd name="T18" fmla="*/ 4 w 136"/>
                  <a:gd name="T19" fmla="*/ 4 h 148"/>
                  <a:gd name="T20" fmla="*/ 7 w 136"/>
                  <a:gd name="T21" fmla="*/ 0 h 148"/>
                  <a:gd name="T22" fmla="*/ 9 w 136"/>
                  <a:gd name="T23" fmla="*/ 0 h 148"/>
                  <a:gd name="T24" fmla="*/ 14 w 136"/>
                  <a:gd name="T25" fmla="*/ 3 h 148"/>
                  <a:gd name="T26" fmla="*/ 116 w 136"/>
                  <a:gd name="T27" fmla="*/ 3 h 148"/>
                  <a:gd name="T28" fmla="*/ 129 w 136"/>
                  <a:gd name="T29" fmla="*/ 3 h 148"/>
                  <a:gd name="T30" fmla="*/ 134 w 136"/>
                  <a:gd name="T31" fmla="*/ 1 h 148"/>
                  <a:gd name="T32" fmla="*/ 136 w 136"/>
                  <a:gd name="T33" fmla="*/ 3 h 148"/>
                  <a:gd name="T34" fmla="*/ 136 w 136"/>
                  <a:gd name="T35" fmla="*/ 5 h 148"/>
                  <a:gd name="T36" fmla="*/ 136 w 136"/>
                  <a:gd name="T37" fmla="*/ 29 h 148"/>
                  <a:gd name="T38" fmla="*/ 134 w 136"/>
                  <a:gd name="T39" fmla="*/ 32 h 148"/>
                  <a:gd name="T40" fmla="*/ 132 w 136"/>
                  <a:gd name="T41" fmla="*/ 30 h 148"/>
                  <a:gd name="T42" fmla="*/ 132 w 136"/>
                  <a:gd name="T43" fmla="*/ 26 h 148"/>
                  <a:gd name="T44" fmla="*/ 130 w 136"/>
                  <a:gd name="T45" fmla="*/ 23 h 148"/>
                  <a:gd name="T46" fmla="*/ 119 w 136"/>
                  <a:gd name="T47" fmla="*/ 16 h 148"/>
                  <a:gd name="T48" fmla="*/ 83 w 136"/>
                  <a:gd name="T49" fmla="*/ 15 h 148"/>
                  <a:gd name="T50" fmla="*/ 83 w 136"/>
                  <a:gd name="T51" fmla="*/ 92 h 148"/>
                  <a:gd name="T52" fmla="*/ 84 w 136"/>
                  <a:gd name="T53" fmla="*/ 133 h 148"/>
                  <a:gd name="T54" fmla="*/ 84 w 136"/>
                  <a:gd name="T55" fmla="*/ 137 h 148"/>
                  <a:gd name="T56" fmla="*/ 88 w 136"/>
                  <a:gd name="T57" fmla="*/ 142 h 148"/>
                  <a:gd name="T58" fmla="*/ 91 w 136"/>
                  <a:gd name="T59" fmla="*/ 144 h 148"/>
                  <a:gd name="T60" fmla="*/ 101 w 136"/>
                  <a:gd name="T61" fmla="*/ 144 h 148"/>
                  <a:gd name="T62" fmla="*/ 105 w 136"/>
                  <a:gd name="T63" fmla="*/ 146 h 148"/>
                  <a:gd name="T64" fmla="*/ 104 w 136"/>
                  <a:gd name="T65" fmla="*/ 148 h 148"/>
                  <a:gd name="T66" fmla="*/ 101 w 136"/>
                  <a:gd name="T67" fmla="*/ 148 h 148"/>
                  <a:gd name="T68" fmla="*/ 68 w 136"/>
                  <a:gd name="T69" fmla="*/ 148 h 148"/>
                  <a:gd name="T70" fmla="*/ 42 w 136"/>
                  <a:gd name="T71" fmla="*/ 148 h 148"/>
                  <a:gd name="T72" fmla="*/ 39 w 136"/>
                  <a:gd name="T73" fmla="*/ 146 h 148"/>
                  <a:gd name="T74" fmla="*/ 39 w 136"/>
                  <a:gd name="T75" fmla="*/ 145 h 148"/>
                  <a:gd name="T76" fmla="*/ 42 w 136"/>
                  <a:gd name="T77" fmla="*/ 144 h 148"/>
                  <a:gd name="T78" fmla="*/ 49 w 136"/>
                  <a:gd name="T79" fmla="*/ 144 h 148"/>
                  <a:gd name="T80" fmla="*/ 53 w 136"/>
                  <a:gd name="T81" fmla="*/ 140 h 148"/>
                  <a:gd name="T82" fmla="*/ 55 w 136"/>
                  <a:gd name="T83" fmla="*/ 133 h 148"/>
                  <a:gd name="T84" fmla="*/ 55 w 136"/>
                  <a:gd name="T85" fmla="*/ 92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36" h="148">
                    <a:moveTo>
                      <a:pt x="55" y="15"/>
                    </a:moveTo>
                    <a:lnTo>
                      <a:pt x="26" y="15"/>
                    </a:lnTo>
                    <a:lnTo>
                      <a:pt x="26" y="15"/>
                    </a:lnTo>
                    <a:lnTo>
                      <a:pt x="18" y="16"/>
                    </a:lnTo>
                    <a:lnTo>
                      <a:pt x="13" y="16"/>
                    </a:lnTo>
                    <a:lnTo>
                      <a:pt x="9" y="19"/>
                    </a:lnTo>
                    <a:lnTo>
                      <a:pt x="7" y="21"/>
                    </a:lnTo>
                    <a:lnTo>
                      <a:pt x="7" y="21"/>
                    </a:lnTo>
                    <a:lnTo>
                      <a:pt x="5" y="25"/>
                    </a:lnTo>
                    <a:lnTo>
                      <a:pt x="4" y="28"/>
                    </a:lnTo>
                    <a:lnTo>
                      <a:pt x="4" y="28"/>
                    </a:lnTo>
                    <a:lnTo>
                      <a:pt x="3" y="29"/>
                    </a:lnTo>
                    <a:lnTo>
                      <a:pt x="1" y="30"/>
                    </a:lnTo>
                    <a:lnTo>
                      <a:pt x="1" y="30"/>
                    </a:lnTo>
                    <a:lnTo>
                      <a:pt x="0" y="29"/>
                    </a:lnTo>
                    <a:lnTo>
                      <a:pt x="0" y="26"/>
                    </a:lnTo>
                    <a:lnTo>
                      <a:pt x="0" y="26"/>
                    </a:lnTo>
                    <a:lnTo>
                      <a:pt x="1" y="15"/>
                    </a:lnTo>
                    <a:lnTo>
                      <a:pt x="4" y="4"/>
                    </a:lnTo>
                    <a:lnTo>
                      <a:pt x="4" y="4"/>
                    </a:lnTo>
                    <a:lnTo>
                      <a:pt x="5" y="0"/>
                    </a:lnTo>
                    <a:lnTo>
                      <a:pt x="7" y="0"/>
                    </a:lnTo>
                    <a:lnTo>
                      <a:pt x="7" y="0"/>
                    </a:lnTo>
                    <a:lnTo>
                      <a:pt x="9" y="0"/>
                    </a:lnTo>
                    <a:lnTo>
                      <a:pt x="14" y="3"/>
                    </a:lnTo>
                    <a:lnTo>
                      <a:pt x="14" y="3"/>
                    </a:lnTo>
                    <a:lnTo>
                      <a:pt x="34" y="3"/>
                    </a:lnTo>
                    <a:lnTo>
                      <a:pt x="116" y="3"/>
                    </a:lnTo>
                    <a:lnTo>
                      <a:pt x="116" y="3"/>
                    </a:lnTo>
                    <a:lnTo>
                      <a:pt x="129" y="3"/>
                    </a:lnTo>
                    <a:lnTo>
                      <a:pt x="129" y="3"/>
                    </a:lnTo>
                    <a:lnTo>
                      <a:pt x="134" y="1"/>
                    </a:lnTo>
                    <a:lnTo>
                      <a:pt x="134" y="1"/>
                    </a:lnTo>
                    <a:lnTo>
                      <a:pt x="136" y="3"/>
                    </a:lnTo>
                    <a:lnTo>
                      <a:pt x="136" y="5"/>
                    </a:lnTo>
                    <a:lnTo>
                      <a:pt x="136" y="5"/>
                    </a:lnTo>
                    <a:lnTo>
                      <a:pt x="136" y="29"/>
                    </a:lnTo>
                    <a:lnTo>
                      <a:pt x="136" y="29"/>
                    </a:lnTo>
                    <a:lnTo>
                      <a:pt x="136" y="30"/>
                    </a:lnTo>
                    <a:lnTo>
                      <a:pt x="134" y="32"/>
                    </a:lnTo>
                    <a:lnTo>
                      <a:pt x="134" y="32"/>
                    </a:lnTo>
                    <a:lnTo>
                      <a:pt x="132" y="30"/>
                    </a:lnTo>
                    <a:lnTo>
                      <a:pt x="132" y="28"/>
                    </a:lnTo>
                    <a:lnTo>
                      <a:pt x="132" y="26"/>
                    </a:lnTo>
                    <a:lnTo>
                      <a:pt x="132" y="26"/>
                    </a:lnTo>
                    <a:lnTo>
                      <a:pt x="130" y="23"/>
                    </a:lnTo>
                    <a:lnTo>
                      <a:pt x="126" y="19"/>
                    </a:lnTo>
                    <a:lnTo>
                      <a:pt x="119" y="16"/>
                    </a:lnTo>
                    <a:lnTo>
                      <a:pt x="108" y="15"/>
                    </a:lnTo>
                    <a:lnTo>
                      <a:pt x="83" y="15"/>
                    </a:lnTo>
                    <a:lnTo>
                      <a:pt x="83" y="92"/>
                    </a:lnTo>
                    <a:lnTo>
                      <a:pt x="83" y="92"/>
                    </a:lnTo>
                    <a:lnTo>
                      <a:pt x="83" y="116"/>
                    </a:lnTo>
                    <a:lnTo>
                      <a:pt x="84" y="133"/>
                    </a:lnTo>
                    <a:lnTo>
                      <a:pt x="84" y="133"/>
                    </a:lnTo>
                    <a:lnTo>
                      <a:pt x="84" y="137"/>
                    </a:lnTo>
                    <a:lnTo>
                      <a:pt x="86" y="140"/>
                    </a:lnTo>
                    <a:lnTo>
                      <a:pt x="88" y="142"/>
                    </a:lnTo>
                    <a:lnTo>
                      <a:pt x="91" y="144"/>
                    </a:lnTo>
                    <a:lnTo>
                      <a:pt x="91" y="144"/>
                    </a:lnTo>
                    <a:lnTo>
                      <a:pt x="101" y="144"/>
                    </a:lnTo>
                    <a:lnTo>
                      <a:pt x="101" y="144"/>
                    </a:lnTo>
                    <a:lnTo>
                      <a:pt x="104" y="145"/>
                    </a:lnTo>
                    <a:lnTo>
                      <a:pt x="105" y="146"/>
                    </a:lnTo>
                    <a:lnTo>
                      <a:pt x="105" y="146"/>
                    </a:lnTo>
                    <a:lnTo>
                      <a:pt x="104" y="148"/>
                    </a:lnTo>
                    <a:lnTo>
                      <a:pt x="101" y="148"/>
                    </a:lnTo>
                    <a:lnTo>
                      <a:pt x="101" y="148"/>
                    </a:lnTo>
                    <a:lnTo>
                      <a:pt x="68" y="148"/>
                    </a:lnTo>
                    <a:lnTo>
                      <a:pt x="68" y="148"/>
                    </a:lnTo>
                    <a:lnTo>
                      <a:pt x="42" y="148"/>
                    </a:lnTo>
                    <a:lnTo>
                      <a:pt x="42" y="148"/>
                    </a:lnTo>
                    <a:lnTo>
                      <a:pt x="39" y="148"/>
                    </a:lnTo>
                    <a:lnTo>
                      <a:pt x="39" y="146"/>
                    </a:lnTo>
                    <a:lnTo>
                      <a:pt x="39" y="146"/>
                    </a:lnTo>
                    <a:lnTo>
                      <a:pt x="39" y="145"/>
                    </a:lnTo>
                    <a:lnTo>
                      <a:pt x="42" y="144"/>
                    </a:lnTo>
                    <a:lnTo>
                      <a:pt x="42" y="144"/>
                    </a:lnTo>
                    <a:lnTo>
                      <a:pt x="49" y="144"/>
                    </a:lnTo>
                    <a:lnTo>
                      <a:pt x="49" y="144"/>
                    </a:lnTo>
                    <a:lnTo>
                      <a:pt x="51" y="142"/>
                    </a:lnTo>
                    <a:lnTo>
                      <a:pt x="53" y="140"/>
                    </a:lnTo>
                    <a:lnTo>
                      <a:pt x="55" y="133"/>
                    </a:lnTo>
                    <a:lnTo>
                      <a:pt x="55" y="133"/>
                    </a:lnTo>
                    <a:lnTo>
                      <a:pt x="55" y="116"/>
                    </a:lnTo>
                    <a:lnTo>
                      <a:pt x="55" y="92"/>
                    </a:lnTo>
                    <a:lnTo>
                      <a:pt x="55" y="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chemeClr val="tx2"/>
                  </a:solidFill>
                </a:endParaRPr>
              </a:p>
            </p:txBody>
          </p:sp>
          <p:sp>
            <p:nvSpPr>
              <p:cNvPr id="23" name="Freeform 143">
                <a:extLst>
                  <a:ext uri="{FF2B5EF4-FFF2-40B4-BE49-F238E27FC236}">
                    <a16:creationId xmlns:a16="http://schemas.microsoft.com/office/drawing/2014/main" id="{68EA5EF1-620A-40DB-9AC5-E86130077A3C}"/>
                  </a:ext>
                </a:extLst>
              </p:cNvPr>
              <p:cNvSpPr>
                <a:spLocks noEditPoints="1"/>
              </p:cNvSpPr>
              <p:nvPr/>
            </p:nvSpPr>
            <p:spPr bwMode="auto">
              <a:xfrm>
                <a:off x="5154719" y="2160159"/>
                <a:ext cx="142586" cy="129702"/>
              </a:xfrm>
              <a:custGeom>
                <a:avLst/>
                <a:gdLst>
                  <a:gd name="T0" fmla="*/ 54 w 166"/>
                  <a:gd name="T1" fmla="*/ 103 h 151"/>
                  <a:gd name="T2" fmla="*/ 51 w 166"/>
                  <a:gd name="T3" fmla="*/ 105 h 151"/>
                  <a:gd name="T4" fmla="*/ 41 w 166"/>
                  <a:gd name="T5" fmla="*/ 130 h 151"/>
                  <a:gd name="T6" fmla="*/ 38 w 166"/>
                  <a:gd name="T7" fmla="*/ 141 h 151"/>
                  <a:gd name="T8" fmla="*/ 38 w 166"/>
                  <a:gd name="T9" fmla="*/ 144 h 151"/>
                  <a:gd name="T10" fmla="*/ 42 w 166"/>
                  <a:gd name="T11" fmla="*/ 147 h 151"/>
                  <a:gd name="T12" fmla="*/ 49 w 166"/>
                  <a:gd name="T13" fmla="*/ 147 h 151"/>
                  <a:gd name="T14" fmla="*/ 51 w 166"/>
                  <a:gd name="T15" fmla="*/ 148 h 151"/>
                  <a:gd name="T16" fmla="*/ 51 w 166"/>
                  <a:gd name="T17" fmla="*/ 149 h 151"/>
                  <a:gd name="T18" fmla="*/ 49 w 166"/>
                  <a:gd name="T19" fmla="*/ 151 h 151"/>
                  <a:gd name="T20" fmla="*/ 26 w 166"/>
                  <a:gd name="T21" fmla="*/ 151 h 151"/>
                  <a:gd name="T22" fmla="*/ 4 w 166"/>
                  <a:gd name="T23" fmla="*/ 151 h 151"/>
                  <a:gd name="T24" fmla="*/ 1 w 166"/>
                  <a:gd name="T25" fmla="*/ 151 h 151"/>
                  <a:gd name="T26" fmla="*/ 0 w 166"/>
                  <a:gd name="T27" fmla="*/ 149 h 151"/>
                  <a:gd name="T28" fmla="*/ 3 w 166"/>
                  <a:gd name="T29" fmla="*/ 147 h 151"/>
                  <a:gd name="T30" fmla="*/ 8 w 166"/>
                  <a:gd name="T31" fmla="*/ 147 h 151"/>
                  <a:gd name="T32" fmla="*/ 14 w 166"/>
                  <a:gd name="T33" fmla="*/ 145 h 151"/>
                  <a:gd name="T34" fmla="*/ 21 w 166"/>
                  <a:gd name="T35" fmla="*/ 136 h 151"/>
                  <a:gd name="T36" fmla="*/ 76 w 166"/>
                  <a:gd name="T37" fmla="*/ 8 h 151"/>
                  <a:gd name="T38" fmla="*/ 79 w 166"/>
                  <a:gd name="T39" fmla="*/ 3 h 151"/>
                  <a:gd name="T40" fmla="*/ 83 w 166"/>
                  <a:gd name="T41" fmla="*/ 0 h 151"/>
                  <a:gd name="T42" fmla="*/ 84 w 166"/>
                  <a:gd name="T43" fmla="*/ 2 h 151"/>
                  <a:gd name="T44" fmla="*/ 88 w 166"/>
                  <a:gd name="T45" fmla="*/ 7 h 151"/>
                  <a:gd name="T46" fmla="*/ 140 w 166"/>
                  <a:gd name="T47" fmla="*/ 126 h 151"/>
                  <a:gd name="T48" fmla="*/ 145 w 166"/>
                  <a:gd name="T49" fmla="*/ 136 h 151"/>
                  <a:gd name="T50" fmla="*/ 153 w 166"/>
                  <a:gd name="T51" fmla="*/ 145 h 151"/>
                  <a:gd name="T52" fmla="*/ 157 w 166"/>
                  <a:gd name="T53" fmla="*/ 147 h 151"/>
                  <a:gd name="T54" fmla="*/ 163 w 166"/>
                  <a:gd name="T55" fmla="*/ 147 h 151"/>
                  <a:gd name="T56" fmla="*/ 166 w 166"/>
                  <a:gd name="T57" fmla="*/ 149 h 151"/>
                  <a:gd name="T58" fmla="*/ 166 w 166"/>
                  <a:gd name="T59" fmla="*/ 151 h 151"/>
                  <a:gd name="T60" fmla="*/ 158 w 166"/>
                  <a:gd name="T61" fmla="*/ 151 h 151"/>
                  <a:gd name="T62" fmla="*/ 120 w 166"/>
                  <a:gd name="T63" fmla="*/ 151 h 151"/>
                  <a:gd name="T64" fmla="*/ 114 w 166"/>
                  <a:gd name="T65" fmla="*/ 151 h 151"/>
                  <a:gd name="T66" fmla="*/ 113 w 166"/>
                  <a:gd name="T67" fmla="*/ 149 h 151"/>
                  <a:gd name="T68" fmla="*/ 114 w 166"/>
                  <a:gd name="T69" fmla="*/ 148 h 151"/>
                  <a:gd name="T70" fmla="*/ 116 w 166"/>
                  <a:gd name="T71" fmla="*/ 147 h 151"/>
                  <a:gd name="T72" fmla="*/ 117 w 166"/>
                  <a:gd name="T73" fmla="*/ 143 h 151"/>
                  <a:gd name="T74" fmla="*/ 103 w 166"/>
                  <a:gd name="T75" fmla="*/ 105 h 151"/>
                  <a:gd name="T76" fmla="*/ 100 w 166"/>
                  <a:gd name="T77" fmla="*/ 103 h 151"/>
                  <a:gd name="T78" fmla="*/ 96 w 166"/>
                  <a:gd name="T79" fmla="*/ 93 h 151"/>
                  <a:gd name="T80" fmla="*/ 97 w 166"/>
                  <a:gd name="T81" fmla="*/ 91 h 151"/>
                  <a:gd name="T82" fmla="*/ 78 w 166"/>
                  <a:gd name="T83" fmla="*/ 43 h 151"/>
                  <a:gd name="T84" fmla="*/ 78 w 166"/>
                  <a:gd name="T85" fmla="*/ 40 h 151"/>
                  <a:gd name="T86" fmla="*/ 76 w 166"/>
                  <a:gd name="T87" fmla="*/ 41 h 151"/>
                  <a:gd name="T88" fmla="*/ 57 w 166"/>
                  <a:gd name="T89" fmla="*/ 91 h 151"/>
                  <a:gd name="T90" fmla="*/ 57 w 166"/>
                  <a:gd name="T91" fmla="*/ 91 h 151"/>
                  <a:gd name="T92" fmla="*/ 96 w 166"/>
                  <a:gd name="T93" fmla="*/ 93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66" h="151">
                    <a:moveTo>
                      <a:pt x="54" y="103"/>
                    </a:moveTo>
                    <a:lnTo>
                      <a:pt x="54" y="103"/>
                    </a:lnTo>
                    <a:lnTo>
                      <a:pt x="53" y="103"/>
                    </a:lnTo>
                    <a:lnTo>
                      <a:pt x="51" y="105"/>
                    </a:lnTo>
                    <a:lnTo>
                      <a:pt x="41" y="130"/>
                    </a:lnTo>
                    <a:lnTo>
                      <a:pt x="41" y="130"/>
                    </a:lnTo>
                    <a:lnTo>
                      <a:pt x="38" y="136"/>
                    </a:lnTo>
                    <a:lnTo>
                      <a:pt x="38" y="141"/>
                    </a:lnTo>
                    <a:lnTo>
                      <a:pt x="38" y="141"/>
                    </a:lnTo>
                    <a:lnTo>
                      <a:pt x="38" y="144"/>
                    </a:lnTo>
                    <a:lnTo>
                      <a:pt x="39" y="145"/>
                    </a:lnTo>
                    <a:lnTo>
                      <a:pt x="42" y="147"/>
                    </a:lnTo>
                    <a:lnTo>
                      <a:pt x="46" y="147"/>
                    </a:lnTo>
                    <a:lnTo>
                      <a:pt x="49" y="147"/>
                    </a:lnTo>
                    <a:lnTo>
                      <a:pt x="49" y="147"/>
                    </a:lnTo>
                    <a:lnTo>
                      <a:pt x="51" y="148"/>
                    </a:lnTo>
                    <a:lnTo>
                      <a:pt x="51" y="149"/>
                    </a:lnTo>
                    <a:lnTo>
                      <a:pt x="51" y="149"/>
                    </a:lnTo>
                    <a:lnTo>
                      <a:pt x="51" y="151"/>
                    </a:lnTo>
                    <a:lnTo>
                      <a:pt x="49" y="151"/>
                    </a:lnTo>
                    <a:lnTo>
                      <a:pt x="49" y="151"/>
                    </a:lnTo>
                    <a:lnTo>
                      <a:pt x="26" y="151"/>
                    </a:lnTo>
                    <a:lnTo>
                      <a:pt x="26" y="151"/>
                    </a:lnTo>
                    <a:lnTo>
                      <a:pt x="4" y="151"/>
                    </a:lnTo>
                    <a:lnTo>
                      <a:pt x="4" y="151"/>
                    </a:lnTo>
                    <a:lnTo>
                      <a:pt x="1" y="151"/>
                    </a:lnTo>
                    <a:lnTo>
                      <a:pt x="0" y="149"/>
                    </a:lnTo>
                    <a:lnTo>
                      <a:pt x="0" y="149"/>
                    </a:lnTo>
                    <a:lnTo>
                      <a:pt x="0" y="148"/>
                    </a:lnTo>
                    <a:lnTo>
                      <a:pt x="3" y="147"/>
                    </a:lnTo>
                    <a:lnTo>
                      <a:pt x="3" y="147"/>
                    </a:lnTo>
                    <a:lnTo>
                      <a:pt x="8" y="147"/>
                    </a:lnTo>
                    <a:lnTo>
                      <a:pt x="8" y="147"/>
                    </a:lnTo>
                    <a:lnTo>
                      <a:pt x="14" y="145"/>
                    </a:lnTo>
                    <a:lnTo>
                      <a:pt x="18" y="141"/>
                    </a:lnTo>
                    <a:lnTo>
                      <a:pt x="21" y="136"/>
                    </a:lnTo>
                    <a:lnTo>
                      <a:pt x="25" y="130"/>
                    </a:lnTo>
                    <a:lnTo>
                      <a:pt x="76" y="8"/>
                    </a:lnTo>
                    <a:lnTo>
                      <a:pt x="76" y="8"/>
                    </a:lnTo>
                    <a:lnTo>
                      <a:pt x="79" y="3"/>
                    </a:lnTo>
                    <a:lnTo>
                      <a:pt x="82" y="2"/>
                    </a:lnTo>
                    <a:lnTo>
                      <a:pt x="83" y="0"/>
                    </a:lnTo>
                    <a:lnTo>
                      <a:pt x="83" y="0"/>
                    </a:lnTo>
                    <a:lnTo>
                      <a:pt x="84" y="2"/>
                    </a:lnTo>
                    <a:lnTo>
                      <a:pt x="86" y="3"/>
                    </a:lnTo>
                    <a:lnTo>
                      <a:pt x="88" y="7"/>
                    </a:lnTo>
                    <a:lnTo>
                      <a:pt x="88" y="7"/>
                    </a:lnTo>
                    <a:lnTo>
                      <a:pt x="140" y="126"/>
                    </a:lnTo>
                    <a:lnTo>
                      <a:pt x="140" y="126"/>
                    </a:lnTo>
                    <a:lnTo>
                      <a:pt x="145" y="136"/>
                    </a:lnTo>
                    <a:lnTo>
                      <a:pt x="149" y="143"/>
                    </a:lnTo>
                    <a:lnTo>
                      <a:pt x="153" y="145"/>
                    </a:lnTo>
                    <a:lnTo>
                      <a:pt x="157" y="147"/>
                    </a:lnTo>
                    <a:lnTo>
                      <a:pt x="157" y="147"/>
                    </a:lnTo>
                    <a:lnTo>
                      <a:pt x="163" y="147"/>
                    </a:lnTo>
                    <a:lnTo>
                      <a:pt x="163" y="147"/>
                    </a:lnTo>
                    <a:lnTo>
                      <a:pt x="166" y="148"/>
                    </a:lnTo>
                    <a:lnTo>
                      <a:pt x="166" y="149"/>
                    </a:lnTo>
                    <a:lnTo>
                      <a:pt x="166" y="149"/>
                    </a:lnTo>
                    <a:lnTo>
                      <a:pt x="166" y="151"/>
                    </a:lnTo>
                    <a:lnTo>
                      <a:pt x="165" y="151"/>
                    </a:lnTo>
                    <a:lnTo>
                      <a:pt x="158" y="151"/>
                    </a:lnTo>
                    <a:lnTo>
                      <a:pt x="158" y="151"/>
                    </a:lnTo>
                    <a:lnTo>
                      <a:pt x="120" y="151"/>
                    </a:lnTo>
                    <a:lnTo>
                      <a:pt x="120" y="151"/>
                    </a:lnTo>
                    <a:lnTo>
                      <a:pt x="114" y="151"/>
                    </a:lnTo>
                    <a:lnTo>
                      <a:pt x="114" y="149"/>
                    </a:lnTo>
                    <a:lnTo>
                      <a:pt x="113" y="149"/>
                    </a:lnTo>
                    <a:lnTo>
                      <a:pt x="113" y="149"/>
                    </a:lnTo>
                    <a:lnTo>
                      <a:pt x="114" y="148"/>
                    </a:lnTo>
                    <a:lnTo>
                      <a:pt x="116" y="147"/>
                    </a:lnTo>
                    <a:lnTo>
                      <a:pt x="116" y="147"/>
                    </a:lnTo>
                    <a:lnTo>
                      <a:pt x="117" y="145"/>
                    </a:lnTo>
                    <a:lnTo>
                      <a:pt x="117" y="143"/>
                    </a:lnTo>
                    <a:lnTo>
                      <a:pt x="103" y="105"/>
                    </a:lnTo>
                    <a:lnTo>
                      <a:pt x="103" y="105"/>
                    </a:lnTo>
                    <a:lnTo>
                      <a:pt x="101" y="103"/>
                    </a:lnTo>
                    <a:lnTo>
                      <a:pt x="100" y="103"/>
                    </a:lnTo>
                    <a:lnTo>
                      <a:pt x="54" y="103"/>
                    </a:lnTo>
                    <a:close/>
                    <a:moveTo>
                      <a:pt x="96" y="93"/>
                    </a:moveTo>
                    <a:lnTo>
                      <a:pt x="96" y="93"/>
                    </a:lnTo>
                    <a:lnTo>
                      <a:pt x="97" y="91"/>
                    </a:lnTo>
                    <a:lnTo>
                      <a:pt x="97" y="91"/>
                    </a:lnTo>
                    <a:lnTo>
                      <a:pt x="78" y="43"/>
                    </a:lnTo>
                    <a:lnTo>
                      <a:pt x="78" y="43"/>
                    </a:lnTo>
                    <a:lnTo>
                      <a:pt x="78" y="40"/>
                    </a:lnTo>
                    <a:lnTo>
                      <a:pt x="78" y="40"/>
                    </a:lnTo>
                    <a:lnTo>
                      <a:pt x="76" y="41"/>
                    </a:lnTo>
                    <a:lnTo>
                      <a:pt x="76" y="43"/>
                    </a:lnTo>
                    <a:lnTo>
                      <a:pt x="57" y="91"/>
                    </a:lnTo>
                    <a:lnTo>
                      <a:pt x="57" y="91"/>
                    </a:lnTo>
                    <a:lnTo>
                      <a:pt x="57" y="91"/>
                    </a:lnTo>
                    <a:lnTo>
                      <a:pt x="58" y="93"/>
                    </a:lnTo>
                    <a:lnTo>
                      <a:pt x="96" y="9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chemeClr val="tx2"/>
                  </a:solidFill>
                </a:endParaRPr>
              </a:p>
            </p:txBody>
          </p:sp>
          <p:sp>
            <p:nvSpPr>
              <p:cNvPr id="24" name="Freeform 144">
                <a:extLst>
                  <a:ext uri="{FF2B5EF4-FFF2-40B4-BE49-F238E27FC236}">
                    <a16:creationId xmlns:a16="http://schemas.microsoft.com/office/drawing/2014/main" id="{B7199BAC-F28C-44CF-9137-BD38C885A69F}"/>
                  </a:ext>
                </a:extLst>
              </p:cNvPr>
              <p:cNvSpPr>
                <a:spLocks/>
              </p:cNvSpPr>
              <p:nvPr/>
            </p:nvSpPr>
            <p:spPr bwMode="auto">
              <a:xfrm>
                <a:off x="5276690" y="2162736"/>
                <a:ext cx="117677" cy="127125"/>
              </a:xfrm>
              <a:custGeom>
                <a:avLst/>
                <a:gdLst>
                  <a:gd name="T0" fmla="*/ 26 w 137"/>
                  <a:gd name="T1" fmla="*/ 15 h 148"/>
                  <a:gd name="T2" fmla="*/ 20 w 137"/>
                  <a:gd name="T3" fmla="*/ 16 h 148"/>
                  <a:gd name="T4" fmla="*/ 11 w 137"/>
                  <a:gd name="T5" fmla="*/ 19 h 148"/>
                  <a:gd name="T6" fmla="*/ 8 w 137"/>
                  <a:gd name="T7" fmla="*/ 21 h 148"/>
                  <a:gd name="T8" fmla="*/ 4 w 137"/>
                  <a:gd name="T9" fmla="*/ 28 h 148"/>
                  <a:gd name="T10" fmla="*/ 4 w 137"/>
                  <a:gd name="T11" fmla="*/ 29 h 148"/>
                  <a:gd name="T12" fmla="*/ 1 w 137"/>
                  <a:gd name="T13" fmla="*/ 30 h 148"/>
                  <a:gd name="T14" fmla="*/ 0 w 137"/>
                  <a:gd name="T15" fmla="*/ 26 h 148"/>
                  <a:gd name="T16" fmla="*/ 3 w 137"/>
                  <a:gd name="T17" fmla="*/ 15 h 148"/>
                  <a:gd name="T18" fmla="*/ 4 w 137"/>
                  <a:gd name="T19" fmla="*/ 4 h 148"/>
                  <a:gd name="T20" fmla="*/ 7 w 137"/>
                  <a:gd name="T21" fmla="*/ 0 h 148"/>
                  <a:gd name="T22" fmla="*/ 9 w 137"/>
                  <a:gd name="T23" fmla="*/ 0 h 148"/>
                  <a:gd name="T24" fmla="*/ 16 w 137"/>
                  <a:gd name="T25" fmla="*/ 3 h 148"/>
                  <a:gd name="T26" fmla="*/ 116 w 137"/>
                  <a:gd name="T27" fmla="*/ 3 h 148"/>
                  <a:gd name="T28" fmla="*/ 129 w 137"/>
                  <a:gd name="T29" fmla="*/ 3 h 148"/>
                  <a:gd name="T30" fmla="*/ 136 w 137"/>
                  <a:gd name="T31" fmla="*/ 1 h 148"/>
                  <a:gd name="T32" fmla="*/ 137 w 137"/>
                  <a:gd name="T33" fmla="*/ 3 h 148"/>
                  <a:gd name="T34" fmla="*/ 137 w 137"/>
                  <a:gd name="T35" fmla="*/ 5 h 148"/>
                  <a:gd name="T36" fmla="*/ 136 w 137"/>
                  <a:gd name="T37" fmla="*/ 29 h 148"/>
                  <a:gd name="T38" fmla="*/ 134 w 137"/>
                  <a:gd name="T39" fmla="*/ 32 h 148"/>
                  <a:gd name="T40" fmla="*/ 133 w 137"/>
                  <a:gd name="T41" fmla="*/ 30 h 148"/>
                  <a:gd name="T42" fmla="*/ 132 w 137"/>
                  <a:gd name="T43" fmla="*/ 26 h 148"/>
                  <a:gd name="T44" fmla="*/ 131 w 137"/>
                  <a:gd name="T45" fmla="*/ 23 h 148"/>
                  <a:gd name="T46" fmla="*/ 120 w 137"/>
                  <a:gd name="T47" fmla="*/ 16 h 148"/>
                  <a:gd name="T48" fmla="*/ 83 w 137"/>
                  <a:gd name="T49" fmla="*/ 15 h 148"/>
                  <a:gd name="T50" fmla="*/ 83 w 137"/>
                  <a:gd name="T51" fmla="*/ 92 h 148"/>
                  <a:gd name="T52" fmla="*/ 84 w 137"/>
                  <a:gd name="T53" fmla="*/ 133 h 148"/>
                  <a:gd name="T54" fmla="*/ 86 w 137"/>
                  <a:gd name="T55" fmla="*/ 137 h 148"/>
                  <a:gd name="T56" fmla="*/ 88 w 137"/>
                  <a:gd name="T57" fmla="*/ 142 h 148"/>
                  <a:gd name="T58" fmla="*/ 92 w 137"/>
                  <a:gd name="T59" fmla="*/ 144 h 148"/>
                  <a:gd name="T60" fmla="*/ 103 w 137"/>
                  <a:gd name="T61" fmla="*/ 144 h 148"/>
                  <a:gd name="T62" fmla="*/ 106 w 137"/>
                  <a:gd name="T63" fmla="*/ 146 h 148"/>
                  <a:gd name="T64" fmla="*/ 104 w 137"/>
                  <a:gd name="T65" fmla="*/ 148 h 148"/>
                  <a:gd name="T66" fmla="*/ 102 w 137"/>
                  <a:gd name="T67" fmla="*/ 148 h 148"/>
                  <a:gd name="T68" fmla="*/ 70 w 137"/>
                  <a:gd name="T69" fmla="*/ 148 h 148"/>
                  <a:gd name="T70" fmla="*/ 44 w 137"/>
                  <a:gd name="T71" fmla="*/ 148 h 148"/>
                  <a:gd name="T72" fmla="*/ 40 w 137"/>
                  <a:gd name="T73" fmla="*/ 146 h 148"/>
                  <a:gd name="T74" fmla="*/ 40 w 137"/>
                  <a:gd name="T75" fmla="*/ 145 h 148"/>
                  <a:gd name="T76" fmla="*/ 42 w 137"/>
                  <a:gd name="T77" fmla="*/ 144 h 148"/>
                  <a:gd name="T78" fmla="*/ 50 w 137"/>
                  <a:gd name="T79" fmla="*/ 144 h 148"/>
                  <a:gd name="T80" fmla="*/ 54 w 137"/>
                  <a:gd name="T81" fmla="*/ 140 h 148"/>
                  <a:gd name="T82" fmla="*/ 55 w 137"/>
                  <a:gd name="T83" fmla="*/ 133 h 148"/>
                  <a:gd name="T84" fmla="*/ 57 w 137"/>
                  <a:gd name="T85" fmla="*/ 92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37" h="148">
                    <a:moveTo>
                      <a:pt x="57" y="15"/>
                    </a:moveTo>
                    <a:lnTo>
                      <a:pt x="26" y="15"/>
                    </a:lnTo>
                    <a:lnTo>
                      <a:pt x="26" y="15"/>
                    </a:lnTo>
                    <a:lnTo>
                      <a:pt x="20" y="16"/>
                    </a:lnTo>
                    <a:lnTo>
                      <a:pt x="15" y="16"/>
                    </a:lnTo>
                    <a:lnTo>
                      <a:pt x="11" y="19"/>
                    </a:lnTo>
                    <a:lnTo>
                      <a:pt x="8" y="21"/>
                    </a:lnTo>
                    <a:lnTo>
                      <a:pt x="8" y="21"/>
                    </a:lnTo>
                    <a:lnTo>
                      <a:pt x="5" y="25"/>
                    </a:lnTo>
                    <a:lnTo>
                      <a:pt x="4" y="28"/>
                    </a:lnTo>
                    <a:lnTo>
                      <a:pt x="4" y="28"/>
                    </a:lnTo>
                    <a:lnTo>
                      <a:pt x="4" y="29"/>
                    </a:lnTo>
                    <a:lnTo>
                      <a:pt x="1" y="30"/>
                    </a:lnTo>
                    <a:lnTo>
                      <a:pt x="1" y="30"/>
                    </a:lnTo>
                    <a:lnTo>
                      <a:pt x="0" y="29"/>
                    </a:lnTo>
                    <a:lnTo>
                      <a:pt x="0" y="26"/>
                    </a:lnTo>
                    <a:lnTo>
                      <a:pt x="0" y="26"/>
                    </a:lnTo>
                    <a:lnTo>
                      <a:pt x="3" y="15"/>
                    </a:lnTo>
                    <a:lnTo>
                      <a:pt x="4" y="4"/>
                    </a:lnTo>
                    <a:lnTo>
                      <a:pt x="4" y="4"/>
                    </a:lnTo>
                    <a:lnTo>
                      <a:pt x="5" y="0"/>
                    </a:lnTo>
                    <a:lnTo>
                      <a:pt x="7" y="0"/>
                    </a:lnTo>
                    <a:lnTo>
                      <a:pt x="7" y="0"/>
                    </a:lnTo>
                    <a:lnTo>
                      <a:pt x="9" y="0"/>
                    </a:lnTo>
                    <a:lnTo>
                      <a:pt x="16" y="3"/>
                    </a:lnTo>
                    <a:lnTo>
                      <a:pt x="16" y="3"/>
                    </a:lnTo>
                    <a:lnTo>
                      <a:pt x="36" y="3"/>
                    </a:lnTo>
                    <a:lnTo>
                      <a:pt x="116" y="3"/>
                    </a:lnTo>
                    <a:lnTo>
                      <a:pt x="116" y="3"/>
                    </a:lnTo>
                    <a:lnTo>
                      <a:pt x="129" y="3"/>
                    </a:lnTo>
                    <a:lnTo>
                      <a:pt x="129" y="3"/>
                    </a:lnTo>
                    <a:lnTo>
                      <a:pt x="136" y="1"/>
                    </a:lnTo>
                    <a:lnTo>
                      <a:pt x="136" y="1"/>
                    </a:lnTo>
                    <a:lnTo>
                      <a:pt x="137" y="3"/>
                    </a:lnTo>
                    <a:lnTo>
                      <a:pt x="137" y="5"/>
                    </a:lnTo>
                    <a:lnTo>
                      <a:pt x="137" y="5"/>
                    </a:lnTo>
                    <a:lnTo>
                      <a:pt x="136" y="29"/>
                    </a:lnTo>
                    <a:lnTo>
                      <a:pt x="136" y="29"/>
                    </a:lnTo>
                    <a:lnTo>
                      <a:pt x="136" y="30"/>
                    </a:lnTo>
                    <a:lnTo>
                      <a:pt x="134" y="32"/>
                    </a:lnTo>
                    <a:lnTo>
                      <a:pt x="134" y="32"/>
                    </a:lnTo>
                    <a:lnTo>
                      <a:pt x="133" y="30"/>
                    </a:lnTo>
                    <a:lnTo>
                      <a:pt x="132" y="28"/>
                    </a:lnTo>
                    <a:lnTo>
                      <a:pt x="132" y="26"/>
                    </a:lnTo>
                    <a:lnTo>
                      <a:pt x="132" y="26"/>
                    </a:lnTo>
                    <a:lnTo>
                      <a:pt x="131" y="23"/>
                    </a:lnTo>
                    <a:lnTo>
                      <a:pt x="127" y="19"/>
                    </a:lnTo>
                    <a:lnTo>
                      <a:pt x="120" y="16"/>
                    </a:lnTo>
                    <a:lnTo>
                      <a:pt x="108" y="15"/>
                    </a:lnTo>
                    <a:lnTo>
                      <a:pt x="83" y="15"/>
                    </a:lnTo>
                    <a:lnTo>
                      <a:pt x="83" y="92"/>
                    </a:lnTo>
                    <a:lnTo>
                      <a:pt x="83" y="92"/>
                    </a:lnTo>
                    <a:lnTo>
                      <a:pt x="83" y="116"/>
                    </a:lnTo>
                    <a:lnTo>
                      <a:pt x="84" y="133"/>
                    </a:lnTo>
                    <a:lnTo>
                      <a:pt x="84" y="133"/>
                    </a:lnTo>
                    <a:lnTo>
                      <a:pt x="86" y="137"/>
                    </a:lnTo>
                    <a:lnTo>
                      <a:pt x="86" y="140"/>
                    </a:lnTo>
                    <a:lnTo>
                      <a:pt x="88" y="142"/>
                    </a:lnTo>
                    <a:lnTo>
                      <a:pt x="92" y="144"/>
                    </a:lnTo>
                    <a:lnTo>
                      <a:pt x="92" y="144"/>
                    </a:lnTo>
                    <a:lnTo>
                      <a:pt x="103" y="144"/>
                    </a:lnTo>
                    <a:lnTo>
                      <a:pt x="103" y="144"/>
                    </a:lnTo>
                    <a:lnTo>
                      <a:pt x="104" y="145"/>
                    </a:lnTo>
                    <a:lnTo>
                      <a:pt x="106" y="146"/>
                    </a:lnTo>
                    <a:lnTo>
                      <a:pt x="106" y="146"/>
                    </a:lnTo>
                    <a:lnTo>
                      <a:pt x="104" y="148"/>
                    </a:lnTo>
                    <a:lnTo>
                      <a:pt x="102" y="148"/>
                    </a:lnTo>
                    <a:lnTo>
                      <a:pt x="102" y="148"/>
                    </a:lnTo>
                    <a:lnTo>
                      <a:pt x="70" y="148"/>
                    </a:lnTo>
                    <a:lnTo>
                      <a:pt x="70" y="148"/>
                    </a:lnTo>
                    <a:lnTo>
                      <a:pt x="44" y="148"/>
                    </a:lnTo>
                    <a:lnTo>
                      <a:pt x="44" y="148"/>
                    </a:lnTo>
                    <a:lnTo>
                      <a:pt x="41" y="148"/>
                    </a:lnTo>
                    <a:lnTo>
                      <a:pt x="40" y="146"/>
                    </a:lnTo>
                    <a:lnTo>
                      <a:pt x="40" y="146"/>
                    </a:lnTo>
                    <a:lnTo>
                      <a:pt x="40" y="145"/>
                    </a:lnTo>
                    <a:lnTo>
                      <a:pt x="42" y="144"/>
                    </a:lnTo>
                    <a:lnTo>
                      <a:pt x="42" y="144"/>
                    </a:lnTo>
                    <a:lnTo>
                      <a:pt x="50" y="144"/>
                    </a:lnTo>
                    <a:lnTo>
                      <a:pt x="50" y="144"/>
                    </a:lnTo>
                    <a:lnTo>
                      <a:pt x="53" y="142"/>
                    </a:lnTo>
                    <a:lnTo>
                      <a:pt x="54" y="140"/>
                    </a:lnTo>
                    <a:lnTo>
                      <a:pt x="55" y="133"/>
                    </a:lnTo>
                    <a:lnTo>
                      <a:pt x="55" y="133"/>
                    </a:lnTo>
                    <a:lnTo>
                      <a:pt x="57" y="116"/>
                    </a:lnTo>
                    <a:lnTo>
                      <a:pt x="57" y="92"/>
                    </a:lnTo>
                    <a:lnTo>
                      <a:pt x="57" y="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chemeClr val="tx2"/>
                  </a:solidFill>
                </a:endParaRPr>
              </a:p>
            </p:txBody>
          </p:sp>
          <p:sp>
            <p:nvSpPr>
              <p:cNvPr id="25" name="Freeform 145">
                <a:extLst>
                  <a:ext uri="{FF2B5EF4-FFF2-40B4-BE49-F238E27FC236}">
                    <a16:creationId xmlns:a16="http://schemas.microsoft.com/office/drawing/2014/main" id="{8DA50CCE-1D65-42C3-BE3A-0C8E479038E2}"/>
                  </a:ext>
                </a:extLst>
              </p:cNvPr>
              <p:cNvSpPr>
                <a:spLocks/>
              </p:cNvSpPr>
              <p:nvPr/>
            </p:nvSpPr>
            <p:spPr bwMode="auto">
              <a:xfrm>
                <a:off x="5396944" y="2165312"/>
                <a:ext cx="57550" cy="124548"/>
              </a:xfrm>
              <a:custGeom>
                <a:avLst/>
                <a:gdLst>
                  <a:gd name="T0" fmla="*/ 18 w 67"/>
                  <a:gd name="T1" fmla="*/ 55 h 145"/>
                  <a:gd name="T2" fmla="*/ 17 w 67"/>
                  <a:gd name="T3" fmla="*/ 14 h 145"/>
                  <a:gd name="T4" fmla="*/ 16 w 67"/>
                  <a:gd name="T5" fmla="*/ 8 h 145"/>
                  <a:gd name="T6" fmla="*/ 10 w 67"/>
                  <a:gd name="T7" fmla="*/ 4 h 145"/>
                  <a:gd name="T8" fmla="*/ 4 w 67"/>
                  <a:gd name="T9" fmla="*/ 4 h 145"/>
                  <a:gd name="T10" fmla="*/ 1 w 67"/>
                  <a:gd name="T11" fmla="*/ 2 h 145"/>
                  <a:gd name="T12" fmla="*/ 0 w 67"/>
                  <a:gd name="T13" fmla="*/ 1 h 145"/>
                  <a:gd name="T14" fmla="*/ 5 w 67"/>
                  <a:gd name="T15" fmla="*/ 0 h 145"/>
                  <a:gd name="T16" fmla="*/ 31 w 67"/>
                  <a:gd name="T17" fmla="*/ 0 h 145"/>
                  <a:gd name="T18" fmla="*/ 58 w 67"/>
                  <a:gd name="T19" fmla="*/ 0 h 145"/>
                  <a:gd name="T20" fmla="*/ 60 w 67"/>
                  <a:gd name="T21" fmla="*/ 0 h 145"/>
                  <a:gd name="T22" fmla="*/ 62 w 67"/>
                  <a:gd name="T23" fmla="*/ 1 h 145"/>
                  <a:gd name="T24" fmla="*/ 58 w 67"/>
                  <a:gd name="T25" fmla="*/ 4 h 145"/>
                  <a:gd name="T26" fmla="*/ 52 w 67"/>
                  <a:gd name="T27" fmla="*/ 4 h 145"/>
                  <a:gd name="T28" fmla="*/ 48 w 67"/>
                  <a:gd name="T29" fmla="*/ 5 h 145"/>
                  <a:gd name="T30" fmla="*/ 46 w 67"/>
                  <a:gd name="T31" fmla="*/ 10 h 145"/>
                  <a:gd name="T32" fmla="*/ 45 w 67"/>
                  <a:gd name="T33" fmla="*/ 14 h 145"/>
                  <a:gd name="T34" fmla="*/ 45 w 67"/>
                  <a:gd name="T35" fmla="*/ 89 h 145"/>
                  <a:gd name="T36" fmla="*/ 45 w 67"/>
                  <a:gd name="T37" fmla="*/ 114 h 145"/>
                  <a:gd name="T38" fmla="*/ 46 w 67"/>
                  <a:gd name="T39" fmla="*/ 131 h 145"/>
                  <a:gd name="T40" fmla="*/ 47 w 67"/>
                  <a:gd name="T41" fmla="*/ 138 h 145"/>
                  <a:gd name="T42" fmla="*/ 54 w 67"/>
                  <a:gd name="T43" fmla="*/ 141 h 145"/>
                  <a:gd name="T44" fmla="*/ 63 w 67"/>
                  <a:gd name="T45" fmla="*/ 141 h 145"/>
                  <a:gd name="T46" fmla="*/ 66 w 67"/>
                  <a:gd name="T47" fmla="*/ 142 h 145"/>
                  <a:gd name="T48" fmla="*/ 67 w 67"/>
                  <a:gd name="T49" fmla="*/ 143 h 145"/>
                  <a:gd name="T50" fmla="*/ 63 w 67"/>
                  <a:gd name="T51" fmla="*/ 145 h 145"/>
                  <a:gd name="T52" fmla="*/ 30 w 67"/>
                  <a:gd name="T53" fmla="*/ 145 h 145"/>
                  <a:gd name="T54" fmla="*/ 5 w 67"/>
                  <a:gd name="T55" fmla="*/ 145 h 145"/>
                  <a:gd name="T56" fmla="*/ 1 w 67"/>
                  <a:gd name="T57" fmla="*/ 145 h 145"/>
                  <a:gd name="T58" fmla="*/ 1 w 67"/>
                  <a:gd name="T59" fmla="*/ 143 h 145"/>
                  <a:gd name="T60" fmla="*/ 4 w 67"/>
                  <a:gd name="T61" fmla="*/ 141 h 145"/>
                  <a:gd name="T62" fmla="*/ 10 w 67"/>
                  <a:gd name="T63" fmla="*/ 141 h 145"/>
                  <a:gd name="T64" fmla="*/ 13 w 67"/>
                  <a:gd name="T65" fmla="*/ 139 h 145"/>
                  <a:gd name="T66" fmla="*/ 17 w 67"/>
                  <a:gd name="T67" fmla="*/ 131 h 145"/>
                  <a:gd name="T68" fmla="*/ 18 w 67"/>
                  <a:gd name="T69" fmla="*/ 114 h 145"/>
                  <a:gd name="T70" fmla="*/ 18 w 67"/>
                  <a:gd name="T71" fmla="*/ 55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7" h="145">
                    <a:moveTo>
                      <a:pt x="18" y="55"/>
                    </a:moveTo>
                    <a:lnTo>
                      <a:pt x="18" y="55"/>
                    </a:lnTo>
                    <a:lnTo>
                      <a:pt x="17" y="14"/>
                    </a:lnTo>
                    <a:lnTo>
                      <a:pt x="17" y="14"/>
                    </a:lnTo>
                    <a:lnTo>
                      <a:pt x="17" y="10"/>
                    </a:lnTo>
                    <a:lnTo>
                      <a:pt x="16" y="8"/>
                    </a:lnTo>
                    <a:lnTo>
                      <a:pt x="13" y="5"/>
                    </a:lnTo>
                    <a:lnTo>
                      <a:pt x="10" y="4"/>
                    </a:lnTo>
                    <a:lnTo>
                      <a:pt x="10" y="4"/>
                    </a:lnTo>
                    <a:lnTo>
                      <a:pt x="4" y="4"/>
                    </a:lnTo>
                    <a:lnTo>
                      <a:pt x="4" y="4"/>
                    </a:lnTo>
                    <a:lnTo>
                      <a:pt x="1" y="2"/>
                    </a:lnTo>
                    <a:lnTo>
                      <a:pt x="0" y="1"/>
                    </a:lnTo>
                    <a:lnTo>
                      <a:pt x="0" y="1"/>
                    </a:lnTo>
                    <a:lnTo>
                      <a:pt x="1" y="0"/>
                    </a:lnTo>
                    <a:lnTo>
                      <a:pt x="5" y="0"/>
                    </a:lnTo>
                    <a:lnTo>
                      <a:pt x="5" y="0"/>
                    </a:lnTo>
                    <a:lnTo>
                      <a:pt x="31" y="0"/>
                    </a:lnTo>
                    <a:lnTo>
                      <a:pt x="31" y="0"/>
                    </a:lnTo>
                    <a:lnTo>
                      <a:pt x="58" y="0"/>
                    </a:lnTo>
                    <a:lnTo>
                      <a:pt x="58" y="0"/>
                    </a:lnTo>
                    <a:lnTo>
                      <a:pt x="60" y="0"/>
                    </a:lnTo>
                    <a:lnTo>
                      <a:pt x="62" y="1"/>
                    </a:lnTo>
                    <a:lnTo>
                      <a:pt x="62" y="1"/>
                    </a:lnTo>
                    <a:lnTo>
                      <a:pt x="60" y="2"/>
                    </a:lnTo>
                    <a:lnTo>
                      <a:pt x="58" y="4"/>
                    </a:lnTo>
                    <a:lnTo>
                      <a:pt x="58" y="4"/>
                    </a:lnTo>
                    <a:lnTo>
                      <a:pt x="52" y="4"/>
                    </a:lnTo>
                    <a:lnTo>
                      <a:pt x="52" y="4"/>
                    </a:lnTo>
                    <a:lnTo>
                      <a:pt x="48" y="5"/>
                    </a:lnTo>
                    <a:lnTo>
                      <a:pt x="47" y="8"/>
                    </a:lnTo>
                    <a:lnTo>
                      <a:pt x="46" y="10"/>
                    </a:lnTo>
                    <a:lnTo>
                      <a:pt x="45" y="14"/>
                    </a:lnTo>
                    <a:lnTo>
                      <a:pt x="45" y="14"/>
                    </a:lnTo>
                    <a:lnTo>
                      <a:pt x="45" y="55"/>
                    </a:lnTo>
                    <a:lnTo>
                      <a:pt x="45" y="89"/>
                    </a:lnTo>
                    <a:lnTo>
                      <a:pt x="45" y="89"/>
                    </a:lnTo>
                    <a:lnTo>
                      <a:pt x="45" y="114"/>
                    </a:lnTo>
                    <a:lnTo>
                      <a:pt x="46" y="131"/>
                    </a:lnTo>
                    <a:lnTo>
                      <a:pt x="46" y="131"/>
                    </a:lnTo>
                    <a:lnTo>
                      <a:pt x="46" y="135"/>
                    </a:lnTo>
                    <a:lnTo>
                      <a:pt x="47" y="138"/>
                    </a:lnTo>
                    <a:lnTo>
                      <a:pt x="50" y="139"/>
                    </a:lnTo>
                    <a:lnTo>
                      <a:pt x="54" y="141"/>
                    </a:lnTo>
                    <a:lnTo>
                      <a:pt x="54" y="141"/>
                    </a:lnTo>
                    <a:lnTo>
                      <a:pt x="63" y="141"/>
                    </a:lnTo>
                    <a:lnTo>
                      <a:pt x="63" y="141"/>
                    </a:lnTo>
                    <a:lnTo>
                      <a:pt x="66" y="142"/>
                    </a:lnTo>
                    <a:lnTo>
                      <a:pt x="67" y="143"/>
                    </a:lnTo>
                    <a:lnTo>
                      <a:pt x="67" y="143"/>
                    </a:lnTo>
                    <a:lnTo>
                      <a:pt x="66" y="145"/>
                    </a:lnTo>
                    <a:lnTo>
                      <a:pt x="63" y="145"/>
                    </a:lnTo>
                    <a:lnTo>
                      <a:pt x="63" y="145"/>
                    </a:lnTo>
                    <a:lnTo>
                      <a:pt x="30" y="145"/>
                    </a:lnTo>
                    <a:lnTo>
                      <a:pt x="30" y="145"/>
                    </a:lnTo>
                    <a:lnTo>
                      <a:pt x="5" y="145"/>
                    </a:lnTo>
                    <a:lnTo>
                      <a:pt x="5" y="145"/>
                    </a:lnTo>
                    <a:lnTo>
                      <a:pt x="1" y="145"/>
                    </a:lnTo>
                    <a:lnTo>
                      <a:pt x="1" y="143"/>
                    </a:lnTo>
                    <a:lnTo>
                      <a:pt x="1" y="143"/>
                    </a:lnTo>
                    <a:lnTo>
                      <a:pt x="1" y="142"/>
                    </a:lnTo>
                    <a:lnTo>
                      <a:pt x="4" y="141"/>
                    </a:lnTo>
                    <a:lnTo>
                      <a:pt x="4" y="141"/>
                    </a:lnTo>
                    <a:lnTo>
                      <a:pt x="10" y="141"/>
                    </a:lnTo>
                    <a:lnTo>
                      <a:pt x="10" y="141"/>
                    </a:lnTo>
                    <a:lnTo>
                      <a:pt x="13" y="139"/>
                    </a:lnTo>
                    <a:lnTo>
                      <a:pt x="16" y="138"/>
                    </a:lnTo>
                    <a:lnTo>
                      <a:pt x="17" y="131"/>
                    </a:lnTo>
                    <a:lnTo>
                      <a:pt x="17" y="131"/>
                    </a:lnTo>
                    <a:lnTo>
                      <a:pt x="18" y="114"/>
                    </a:lnTo>
                    <a:lnTo>
                      <a:pt x="18" y="89"/>
                    </a:lnTo>
                    <a:lnTo>
                      <a:pt x="18" y="5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chemeClr val="tx2"/>
                  </a:solidFill>
                </a:endParaRPr>
              </a:p>
            </p:txBody>
          </p:sp>
          <p:sp>
            <p:nvSpPr>
              <p:cNvPr id="26" name="Freeform 146">
                <a:extLst>
                  <a:ext uri="{FF2B5EF4-FFF2-40B4-BE49-F238E27FC236}">
                    <a16:creationId xmlns:a16="http://schemas.microsoft.com/office/drawing/2014/main" id="{92615095-17E1-4320-A09B-97F545382301}"/>
                  </a:ext>
                </a:extLst>
              </p:cNvPr>
              <p:cNvSpPr>
                <a:spLocks noEditPoints="1"/>
              </p:cNvSpPr>
              <p:nvPr/>
            </p:nvSpPr>
            <p:spPr bwMode="auto">
              <a:xfrm>
                <a:off x="5455353" y="2162736"/>
                <a:ext cx="141728" cy="128843"/>
              </a:xfrm>
              <a:custGeom>
                <a:avLst/>
                <a:gdLst>
                  <a:gd name="T0" fmla="*/ 0 w 165"/>
                  <a:gd name="T1" fmla="*/ 75 h 150"/>
                  <a:gd name="T2" fmla="*/ 4 w 165"/>
                  <a:gd name="T3" fmla="*/ 50 h 150"/>
                  <a:gd name="T4" fmla="*/ 19 w 165"/>
                  <a:gd name="T5" fmla="*/ 25 h 150"/>
                  <a:gd name="T6" fmla="*/ 31 w 165"/>
                  <a:gd name="T7" fmla="*/ 15 h 150"/>
                  <a:gd name="T8" fmla="*/ 45 w 165"/>
                  <a:gd name="T9" fmla="*/ 7 h 150"/>
                  <a:gd name="T10" fmla="*/ 62 w 165"/>
                  <a:gd name="T11" fmla="*/ 1 h 150"/>
                  <a:gd name="T12" fmla="*/ 83 w 165"/>
                  <a:gd name="T13" fmla="*/ 0 h 150"/>
                  <a:gd name="T14" fmla="*/ 102 w 165"/>
                  <a:gd name="T15" fmla="*/ 1 h 150"/>
                  <a:gd name="T16" fmla="*/ 131 w 165"/>
                  <a:gd name="T17" fmla="*/ 11 h 150"/>
                  <a:gd name="T18" fmla="*/ 152 w 165"/>
                  <a:gd name="T19" fmla="*/ 29 h 150"/>
                  <a:gd name="T20" fmla="*/ 160 w 165"/>
                  <a:gd name="T21" fmla="*/ 42 h 150"/>
                  <a:gd name="T22" fmla="*/ 165 w 165"/>
                  <a:gd name="T23" fmla="*/ 71 h 150"/>
                  <a:gd name="T24" fmla="*/ 164 w 165"/>
                  <a:gd name="T25" fmla="*/ 88 h 150"/>
                  <a:gd name="T26" fmla="*/ 152 w 165"/>
                  <a:gd name="T27" fmla="*/ 116 h 150"/>
                  <a:gd name="T28" fmla="*/ 137 w 165"/>
                  <a:gd name="T29" fmla="*/ 133 h 150"/>
                  <a:gd name="T30" fmla="*/ 124 w 165"/>
                  <a:gd name="T31" fmla="*/ 141 h 150"/>
                  <a:gd name="T32" fmla="*/ 108 w 165"/>
                  <a:gd name="T33" fmla="*/ 148 h 150"/>
                  <a:gd name="T34" fmla="*/ 91 w 165"/>
                  <a:gd name="T35" fmla="*/ 150 h 150"/>
                  <a:gd name="T36" fmla="*/ 82 w 165"/>
                  <a:gd name="T37" fmla="*/ 150 h 150"/>
                  <a:gd name="T38" fmla="*/ 61 w 165"/>
                  <a:gd name="T39" fmla="*/ 149 h 150"/>
                  <a:gd name="T40" fmla="*/ 44 w 165"/>
                  <a:gd name="T41" fmla="*/ 144 h 150"/>
                  <a:gd name="T42" fmla="*/ 31 w 165"/>
                  <a:gd name="T43" fmla="*/ 136 h 150"/>
                  <a:gd name="T44" fmla="*/ 19 w 165"/>
                  <a:gd name="T45" fmla="*/ 125 h 150"/>
                  <a:gd name="T46" fmla="*/ 4 w 165"/>
                  <a:gd name="T47" fmla="*/ 102 h 150"/>
                  <a:gd name="T48" fmla="*/ 0 w 165"/>
                  <a:gd name="T49" fmla="*/ 75 h 150"/>
                  <a:gd name="T50" fmla="*/ 135 w 165"/>
                  <a:gd name="T51" fmla="*/ 79 h 150"/>
                  <a:gd name="T52" fmla="*/ 135 w 165"/>
                  <a:gd name="T53" fmla="*/ 63 h 150"/>
                  <a:gd name="T54" fmla="*/ 125 w 165"/>
                  <a:gd name="T55" fmla="*/ 38 h 150"/>
                  <a:gd name="T56" fmla="*/ 110 w 165"/>
                  <a:gd name="T57" fmla="*/ 21 h 150"/>
                  <a:gd name="T58" fmla="*/ 90 w 165"/>
                  <a:gd name="T59" fmla="*/ 11 h 150"/>
                  <a:gd name="T60" fmla="*/ 78 w 165"/>
                  <a:gd name="T61" fmla="*/ 11 h 150"/>
                  <a:gd name="T62" fmla="*/ 61 w 165"/>
                  <a:gd name="T63" fmla="*/ 12 h 150"/>
                  <a:gd name="T64" fmla="*/ 45 w 165"/>
                  <a:gd name="T65" fmla="*/ 23 h 150"/>
                  <a:gd name="T66" fmla="*/ 33 w 165"/>
                  <a:gd name="T67" fmla="*/ 40 h 150"/>
                  <a:gd name="T68" fmla="*/ 29 w 165"/>
                  <a:gd name="T69" fmla="*/ 70 h 150"/>
                  <a:gd name="T70" fmla="*/ 31 w 165"/>
                  <a:gd name="T71" fmla="*/ 84 h 150"/>
                  <a:gd name="T72" fmla="*/ 38 w 165"/>
                  <a:gd name="T73" fmla="*/ 109 h 150"/>
                  <a:gd name="T74" fmla="*/ 54 w 165"/>
                  <a:gd name="T75" fmla="*/ 128 h 150"/>
                  <a:gd name="T76" fmla="*/ 77 w 165"/>
                  <a:gd name="T77" fmla="*/ 138 h 150"/>
                  <a:gd name="T78" fmla="*/ 90 w 165"/>
                  <a:gd name="T79" fmla="*/ 140 h 150"/>
                  <a:gd name="T80" fmla="*/ 103 w 165"/>
                  <a:gd name="T81" fmla="*/ 138 h 150"/>
                  <a:gd name="T82" fmla="*/ 117 w 165"/>
                  <a:gd name="T83" fmla="*/ 131 h 150"/>
                  <a:gd name="T84" fmla="*/ 131 w 165"/>
                  <a:gd name="T85" fmla="*/ 112 h 150"/>
                  <a:gd name="T86" fmla="*/ 135 w 165"/>
                  <a:gd name="T87" fmla="*/ 7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65" h="150">
                    <a:moveTo>
                      <a:pt x="0" y="75"/>
                    </a:moveTo>
                    <a:lnTo>
                      <a:pt x="0" y="75"/>
                    </a:lnTo>
                    <a:lnTo>
                      <a:pt x="0" y="62"/>
                    </a:lnTo>
                    <a:lnTo>
                      <a:pt x="4" y="50"/>
                    </a:lnTo>
                    <a:lnTo>
                      <a:pt x="11" y="37"/>
                    </a:lnTo>
                    <a:lnTo>
                      <a:pt x="19" y="25"/>
                    </a:lnTo>
                    <a:lnTo>
                      <a:pt x="24" y="20"/>
                    </a:lnTo>
                    <a:lnTo>
                      <a:pt x="31" y="15"/>
                    </a:lnTo>
                    <a:lnTo>
                      <a:pt x="37" y="11"/>
                    </a:lnTo>
                    <a:lnTo>
                      <a:pt x="45" y="7"/>
                    </a:lnTo>
                    <a:lnTo>
                      <a:pt x="53" y="4"/>
                    </a:lnTo>
                    <a:lnTo>
                      <a:pt x="62" y="1"/>
                    </a:lnTo>
                    <a:lnTo>
                      <a:pt x="73" y="0"/>
                    </a:lnTo>
                    <a:lnTo>
                      <a:pt x="83" y="0"/>
                    </a:lnTo>
                    <a:lnTo>
                      <a:pt x="83" y="0"/>
                    </a:lnTo>
                    <a:lnTo>
                      <a:pt x="102" y="1"/>
                    </a:lnTo>
                    <a:lnTo>
                      <a:pt x="117" y="5"/>
                    </a:lnTo>
                    <a:lnTo>
                      <a:pt x="131" y="11"/>
                    </a:lnTo>
                    <a:lnTo>
                      <a:pt x="142" y="20"/>
                    </a:lnTo>
                    <a:lnTo>
                      <a:pt x="152" y="29"/>
                    </a:lnTo>
                    <a:lnTo>
                      <a:pt x="156" y="36"/>
                    </a:lnTo>
                    <a:lnTo>
                      <a:pt x="160" y="42"/>
                    </a:lnTo>
                    <a:lnTo>
                      <a:pt x="164" y="57"/>
                    </a:lnTo>
                    <a:lnTo>
                      <a:pt x="165" y="71"/>
                    </a:lnTo>
                    <a:lnTo>
                      <a:pt x="165" y="71"/>
                    </a:lnTo>
                    <a:lnTo>
                      <a:pt x="164" y="88"/>
                    </a:lnTo>
                    <a:lnTo>
                      <a:pt x="160" y="103"/>
                    </a:lnTo>
                    <a:lnTo>
                      <a:pt x="152" y="116"/>
                    </a:lnTo>
                    <a:lnTo>
                      <a:pt x="142" y="128"/>
                    </a:lnTo>
                    <a:lnTo>
                      <a:pt x="137" y="133"/>
                    </a:lnTo>
                    <a:lnTo>
                      <a:pt x="131" y="137"/>
                    </a:lnTo>
                    <a:lnTo>
                      <a:pt x="124" y="141"/>
                    </a:lnTo>
                    <a:lnTo>
                      <a:pt x="116" y="145"/>
                    </a:lnTo>
                    <a:lnTo>
                      <a:pt x="108" y="148"/>
                    </a:lnTo>
                    <a:lnTo>
                      <a:pt x="99" y="149"/>
                    </a:lnTo>
                    <a:lnTo>
                      <a:pt x="91" y="150"/>
                    </a:lnTo>
                    <a:lnTo>
                      <a:pt x="82" y="150"/>
                    </a:lnTo>
                    <a:lnTo>
                      <a:pt x="82" y="150"/>
                    </a:lnTo>
                    <a:lnTo>
                      <a:pt x="71" y="150"/>
                    </a:lnTo>
                    <a:lnTo>
                      <a:pt x="61" y="149"/>
                    </a:lnTo>
                    <a:lnTo>
                      <a:pt x="52" y="146"/>
                    </a:lnTo>
                    <a:lnTo>
                      <a:pt x="44" y="144"/>
                    </a:lnTo>
                    <a:lnTo>
                      <a:pt x="37" y="140"/>
                    </a:lnTo>
                    <a:lnTo>
                      <a:pt x="31" y="136"/>
                    </a:lnTo>
                    <a:lnTo>
                      <a:pt x="24" y="131"/>
                    </a:lnTo>
                    <a:lnTo>
                      <a:pt x="19" y="125"/>
                    </a:lnTo>
                    <a:lnTo>
                      <a:pt x="11" y="115"/>
                    </a:lnTo>
                    <a:lnTo>
                      <a:pt x="4" y="102"/>
                    </a:lnTo>
                    <a:lnTo>
                      <a:pt x="0" y="88"/>
                    </a:lnTo>
                    <a:lnTo>
                      <a:pt x="0" y="75"/>
                    </a:lnTo>
                    <a:lnTo>
                      <a:pt x="0" y="75"/>
                    </a:lnTo>
                    <a:close/>
                    <a:moveTo>
                      <a:pt x="135" y="79"/>
                    </a:moveTo>
                    <a:lnTo>
                      <a:pt x="135" y="79"/>
                    </a:lnTo>
                    <a:lnTo>
                      <a:pt x="135" y="63"/>
                    </a:lnTo>
                    <a:lnTo>
                      <a:pt x="131" y="50"/>
                    </a:lnTo>
                    <a:lnTo>
                      <a:pt x="125" y="38"/>
                    </a:lnTo>
                    <a:lnTo>
                      <a:pt x="119" y="29"/>
                    </a:lnTo>
                    <a:lnTo>
                      <a:pt x="110" y="21"/>
                    </a:lnTo>
                    <a:lnTo>
                      <a:pt x="100" y="15"/>
                    </a:lnTo>
                    <a:lnTo>
                      <a:pt x="90" y="11"/>
                    </a:lnTo>
                    <a:lnTo>
                      <a:pt x="78" y="11"/>
                    </a:lnTo>
                    <a:lnTo>
                      <a:pt x="78" y="11"/>
                    </a:lnTo>
                    <a:lnTo>
                      <a:pt x="69" y="11"/>
                    </a:lnTo>
                    <a:lnTo>
                      <a:pt x="61" y="12"/>
                    </a:lnTo>
                    <a:lnTo>
                      <a:pt x="53" y="16"/>
                    </a:lnTo>
                    <a:lnTo>
                      <a:pt x="45" y="23"/>
                    </a:lnTo>
                    <a:lnTo>
                      <a:pt x="38" y="29"/>
                    </a:lnTo>
                    <a:lnTo>
                      <a:pt x="33" y="40"/>
                    </a:lnTo>
                    <a:lnTo>
                      <a:pt x="31" y="53"/>
                    </a:lnTo>
                    <a:lnTo>
                      <a:pt x="29" y="70"/>
                    </a:lnTo>
                    <a:lnTo>
                      <a:pt x="29" y="70"/>
                    </a:lnTo>
                    <a:lnTo>
                      <a:pt x="31" y="84"/>
                    </a:lnTo>
                    <a:lnTo>
                      <a:pt x="33" y="98"/>
                    </a:lnTo>
                    <a:lnTo>
                      <a:pt x="38" y="109"/>
                    </a:lnTo>
                    <a:lnTo>
                      <a:pt x="45" y="120"/>
                    </a:lnTo>
                    <a:lnTo>
                      <a:pt x="54" y="128"/>
                    </a:lnTo>
                    <a:lnTo>
                      <a:pt x="65" y="134"/>
                    </a:lnTo>
                    <a:lnTo>
                      <a:pt x="77" y="138"/>
                    </a:lnTo>
                    <a:lnTo>
                      <a:pt x="90" y="140"/>
                    </a:lnTo>
                    <a:lnTo>
                      <a:pt x="90" y="140"/>
                    </a:lnTo>
                    <a:lnTo>
                      <a:pt x="95" y="140"/>
                    </a:lnTo>
                    <a:lnTo>
                      <a:pt x="103" y="138"/>
                    </a:lnTo>
                    <a:lnTo>
                      <a:pt x="110" y="136"/>
                    </a:lnTo>
                    <a:lnTo>
                      <a:pt x="117" y="131"/>
                    </a:lnTo>
                    <a:lnTo>
                      <a:pt x="124" y="123"/>
                    </a:lnTo>
                    <a:lnTo>
                      <a:pt x="131" y="112"/>
                    </a:lnTo>
                    <a:lnTo>
                      <a:pt x="133" y="98"/>
                    </a:lnTo>
                    <a:lnTo>
                      <a:pt x="135" y="79"/>
                    </a:lnTo>
                    <a:lnTo>
                      <a:pt x="135" y="7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chemeClr val="tx2"/>
                  </a:solidFill>
                </a:endParaRPr>
              </a:p>
            </p:txBody>
          </p:sp>
          <p:sp>
            <p:nvSpPr>
              <p:cNvPr id="27" name="Freeform 147">
                <a:extLst>
                  <a:ext uri="{FF2B5EF4-FFF2-40B4-BE49-F238E27FC236}">
                    <a16:creationId xmlns:a16="http://schemas.microsoft.com/office/drawing/2014/main" id="{B33208D6-49B5-482B-A5ED-60D4B63ACF5A}"/>
                  </a:ext>
                </a:extLst>
              </p:cNvPr>
              <p:cNvSpPr>
                <a:spLocks/>
              </p:cNvSpPr>
              <p:nvPr/>
            </p:nvSpPr>
            <p:spPr bwMode="auto">
              <a:xfrm>
                <a:off x="5601375" y="2161877"/>
                <a:ext cx="145164" cy="129702"/>
              </a:xfrm>
              <a:custGeom>
                <a:avLst/>
                <a:gdLst>
                  <a:gd name="T0" fmla="*/ 36 w 169"/>
                  <a:gd name="T1" fmla="*/ 122 h 151"/>
                  <a:gd name="T2" fmla="*/ 37 w 169"/>
                  <a:gd name="T3" fmla="*/ 138 h 151"/>
                  <a:gd name="T4" fmla="*/ 42 w 169"/>
                  <a:gd name="T5" fmla="*/ 143 h 151"/>
                  <a:gd name="T6" fmla="*/ 48 w 169"/>
                  <a:gd name="T7" fmla="*/ 145 h 151"/>
                  <a:gd name="T8" fmla="*/ 53 w 169"/>
                  <a:gd name="T9" fmla="*/ 145 h 151"/>
                  <a:gd name="T10" fmla="*/ 55 w 169"/>
                  <a:gd name="T11" fmla="*/ 147 h 151"/>
                  <a:gd name="T12" fmla="*/ 54 w 169"/>
                  <a:gd name="T13" fmla="*/ 149 h 151"/>
                  <a:gd name="T14" fmla="*/ 51 w 169"/>
                  <a:gd name="T15" fmla="*/ 149 h 151"/>
                  <a:gd name="T16" fmla="*/ 25 w 169"/>
                  <a:gd name="T17" fmla="*/ 149 h 151"/>
                  <a:gd name="T18" fmla="*/ 4 w 169"/>
                  <a:gd name="T19" fmla="*/ 149 h 151"/>
                  <a:gd name="T20" fmla="*/ 0 w 169"/>
                  <a:gd name="T21" fmla="*/ 149 h 151"/>
                  <a:gd name="T22" fmla="*/ 0 w 169"/>
                  <a:gd name="T23" fmla="*/ 147 h 151"/>
                  <a:gd name="T24" fmla="*/ 3 w 169"/>
                  <a:gd name="T25" fmla="*/ 145 h 151"/>
                  <a:gd name="T26" fmla="*/ 12 w 169"/>
                  <a:gd name="T27" fmla="*/ 145 h 151"/>
                  <a:gd name="T28" fmla="*/ 15 w 169"/>
                  <a:gd name="T29" fmla="*/ 142 h 151"/>
                  <a:gd name="T30" fmla="*/ 17 w 169"/>
                  <a:gd name="T31" fmla="*/ 132 h 151"/>
                  <a:gd name="T32" fmla="*/ 20 w 169"/>
                  <a:gd name="T33" fmla="*/ 6 h 151"/>
                  <a:gd name="T34" fmla="*/ 21 w 169"/>
                  <a:gd name="T35" fmla="*/ 2 h 151"/>
                  <a:gd name="T36" fmla="*/ 24 w 169"/>
                  <a:gd name="T37" fmla="*/ 0 h 151"/>
                  <a:gd name="T38" fmla="*/ 25 w 169"/>
                  <a:gd name="T39" fmla="*/ 1 h 151"/>
                  <a:gd name="T40" fmla="*/ 32 w 169"/>
                  <a:gd name="T41" fmla="*/ 6 h 151"/>
                  <a:gd name="T42" fmla="*/ 94 w 169"/>
                  <a:gd name="T43" fmla="*/ 68 h 151"/>
                  <a:gd name="T44" fmla="*/ 136 w 169"/>
                  <a:gd name="T45" fmla="*/ 112 h 151"/>
                  <a:gd name="T46" fmla="*/ 134 w 169"/>
                  <a:gd name="T47" fmla="*/ 26 h 151"/>
                  <a:gd name="T48" fmla="*/ 134 w 169"/>
                  <a:gd name="T49" fmla="*/ 18 h 151"/>
                  <a:gd name="T50" fmla="*/ 132 w 169"/>
                  <a:gd name="T51" fmla="*/ 10 h 151"/>
                  <a:gd name="T52" fmla="*/ 128 w 169"/>
                  <a:gd name="T53" fmla="*/ 9 h 151"/>
                  <a:gd name="T54" fmla="*/ 117 w 169"/>
                  <a:gd name="T55" fmla="*/ 8 h 151"/>
                  <a:gd name="T56" fmla="*/ 115 w 169"/>
                  <a:gd name="T57" fmla="*/ 6 h 151"/>
                  <a:gd name="T58" fmla="*/ 115 w 169"/>
                  <a:gd name="T59" fmla="*/ 5 h 151"/>
                  <a:gd name="T60" fmla="*/ 116 w 169"/>
                  <a:gd name="T61" fmla="*/ 4 h 151"/>
                  <a:gd name="T62" fmla="*/ 120 w 169"/>
                  <a:gd name="T63" fmla="*/ 4 h 151"/>
                  <a:gd name="T64" fmla="*/ 145 w 169"/>
                  <a:gd name="T65" fmla="*/ 4 h 151"/>
                  <a:gd name="T66" fmla="*/ 165 w 169"/>
                  <a:gd name="T67" fmla="*/ 4 h 151"/>
                  <a:gd name="T68" fmla="*/ 169 w 169"/>
                  <a:gd name="T69" fmla="*/ 5 h 151"/>
                  <a:gd name="T70" fmla="*/ 169 w 169"/>
                  <a:gd name="T71" fmla="*/ 6 h 151"/>
                  <a:gd name="T72" fmla="*/ 166 w 169"/>
                  <a:gd name="T73" fmla="*/ 8 h 151"/>
                  <a:gd name="T74" fmla="*/ 159 w 169"/>
                  <a:gd name="T75" fmla="*/ 8 h 151"/>
                  <a:gd name="T76" fmla="*/ 154 w 169"/>
                  <a:gd name="T77" fmla="*/ 13 h 151"/>
                  <a:gd name="T78" fmla="*/ 153 w 169"/>
                  <a:gd name="T79" fmla="*/ 24 h 151"/>
                  <a:gd name="T80" fmla="*/ 150 w 169"/>
                  <a:gd name="T81" fmla="*/ 146 h 151"/>
                  <a:gd name="T82" fmla="*/ 146 w 169"/>
                  <a:gd name="T83" fmla="*/ 151 h 151"/>
                  <a:gd name="T84" fmla="*/ 142 w 169"/>
                  <a:gd name="T85" fmla="*/ 150 h 151"/>
                  <a:gd name="T86" fmla="*/ 138 w 169"/>
                  <a:gd name="T87" fmla="*/ 147 h 151"/>
                  <a:gd name="T88" fmla="*/ 80 w 169"/>
                  <a:gd name="T89" fmla="*/ 92 h 151"/>
                  <a:gd name="T90" fmla="*/ 34 w 169"/>
                  <a:gd name="T91" fmla="*/ 45 h 151"/>
                  <a:gd name="T92" fmla="*/ 36 w 169"/>
                  <a:gd name="T93" fmla="*/ 122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69" h="151">
                    <a:moveTo>
                      <a:pt x="36" y="122"/>
                    </a:moveTo>
                    <a:lnTo>
                      <a:pt x="36" y="122"/>
                    </a:lnTo>
                    <a:lnTo>
                      <a:pt x="36" y="133"/>
                    </a:lnTo>
                    <a:lnTo>
                      <a:pt x="37" y="138"/>
                    </a:lnTo>
                    <a:lnTo>
                      <a:pt x="40" y="142"/>
                    </a:lnTo>
                    <a:lnTo>
                      <a:pt x="42" y="143"/>
                    </a:lnTo>
                    <a:lnTo>
                      <a:pt x="42" y="143"/>
                    </a:lnTo>
                    <a:lnTo>
                      <a:pt x="48" y="145"/>
                    </a:lnTo>
                    <a:lnTo>
                      <a:pt x="53" y="145"/>
                    </a:lnTo>
                    <a:lnTo>
                      <a:pt x="53" y="145"/>
                    </a:lnTo>
                    <a:lnTo>
                      <a:pt x="55" y="146"/>
                    </a:lnTo>
                    <a:lnTo>
                      <a:pt x="55" y="147"/>
                    </a:lnTo>
                    <a:lnTo>
                      <a:pt x="55" y="147"/>
                    </a:lnTo>
                    <a:lnTo>
                      <a:pt x="54" y="149"/>
                    </a:lnTo>
                    <a:lnTo>
                      <a:pt x="51" y="149"/>
                    </a:lnTo>
                    <a:lnTo>
                      <a:pt x="51" y="149"/>
                    </a:lnTo>
                    <a:lnTo>
                      <a:pt x="25" y="149"/>
                    </a:lnTo>
                    <a:lnTo>
                      <a:pt x="25" y="149"/>
                    </a:lnTo>
                    <a:lnTo>
                      <a:pt x="4" y="149"/>
                    </a:lnTo>
                    <a:lnTo>
                      <a:pt x="4" y="149"/>
                    </a:lnTo>
                    <a:lnTo>
                      <a:pt x="1" y="149"/>
                    </a:lnTo>
                    <a:lnTo>
                      <a:pt x="0" y="149"/>
                    </a:lnTo>
                    <a:lnTo>
                      <a:pt x="0" y="147"/>
                    </a:lnTo>
                    <a:lnTo>
                      <a:pt x="0" y="147"/>
                    </a:lnTo>
                    <a:lnTo>
                      <a:pt x="0" y="146"/>
                    </a:lnTo>
                    <a:lnTo>
                      <a:pt x="3" y="145"/>
                    </a:lnTo>
                    <a:lnTo>
                      <a:pt x="3" y="145"/>
                    </a:lnTo>
                    <a:lnTo>
                      <a:pt x="12" y="145"/>
                    </a:lnTo>
                    <a:lnTo>
                      <a:pt x="12" y="145"/>
                    </a:lnTo>
                    <a:lnTo>
                      <a:pt x="15" y="142"/>
                    </a:lnTo>
                    <a:lnTo>
                      <a:pt x="17" y="138"/>
                    </a:lnTo>
                    <a:lnTo>
                      <a:pt x="17" y="132"/>
                    </a:lnTo>
                    <a:lnTo>
                      <a:pt x="19" y="121"/>
                    </a:lnTo>
                    <a:lnTo>
                      <a:pt x="20" y="6"/>
                    </a:lnTo>
                    <a:lnTo>
                      <a:pt x="20" y="6"/>
                    </a:lnTo>
                    <a:lnTo>
                      <a:pt x="21" y="2"/>
                    </a:lnTo>
                    <a:lnTo>
                      <a:pt x="21" y="1"/>
                    </a:lnTo>
                    <a:lnTo>
                      <a:pt x="24" y="0"/>
                    </a:lnTo>
                    <a:lnTo>
                      <a:pt x="24" y="0"/>
                    </a:lnTo>
                    <a:lnTo>
                      <a:pt x="25" y="1"/>
                    </a:lnTo>
                    <a:lnTo>
                      <a:pt x="28" y="2"/>
                    </a:lnTo>
                    <a:lnTo>
                      <a:pt x="32" y="6"/>
                    </a:lnTo>
                    <a:lnTo>
                      <a:pt x="32" y="6"/>
                    </a:lnTo>
                    <a:lnTo>
                      <a:pt x="94" y="68"/>
                    </a:lnTo>
                    <a:lnTo>
                      <a:pt x="94" y="68"/>
                    </a:lnTo>
                    <a:lnTo>
                      <a:pt x="136" y="112"/>
                    </a:lnTo>
                    <a:lnTo>
                      <a:pt x="137" y="112"/>
                    </a:lnTo>
                    <a:lnTo>
                      <a:pt x="134" y="26"/>
                    </a:lnTo>
                    <a:lnTo>
                      <a:pt x="134" y="26"/>
                    </a:lnTo>
                    <a:lnTo>
                      <a:pt x="134" y="18"/>
                    </a:lnTo>
                    <a:lnTo>
                      <a:pt x="133" y="13"/>
                    </a:lnTo>
                    <a:lnTo>
                      <a:pt x="132" y="10"/>
                    </a:lnTo>
                    <a:lnTo>
                      <a:pt x="128" y="9"/>
                    </a:lnTo>
                    <a:lnTo>
                      <a:pt x="128" y="9"/>
                    </a:lnTo>
                    <a:lnTo>
                      <a:pt x="123" y="8"/>
                    </a:lnTo>
                    <a:lnTo>
                      <a:pt x="117" y="8"/>
                    </a:lnTo>
                    <a:lnTo>
                      <a:pt x="117" y="8"/>
                    </a:lnTo>
                    <a:lnTo>
                      <a:pt x="115" y="6"/>
                    </a:lnTo>
                    <a:lnTo>
                      <a:pt x="115" y="5"/>
                    </a:lnTo>
                    <a:lnTo>
                      <a:pt x="115" y="5"/>
                    </a:lnTo>
                    <a:lnTo>
                      <a:pt x="115" y="5"/>
                    </a:lnTo>
                    <a:lnTo>
                      <a:pt x="116" y="4"/>
                    </a:lnTo>
                    <a:lnTo>
                      <a:pt x="120" y="4"/>
                    </a:lnTo>
                    <a:lnTo>
                      <a:pt x="120" y="4"/>
                    </a:lnTo>
                    <a:lnTo>
                      <a:pt x="145" y="4"/>
                    </a:lnTo>
                    <a:lnTo>
                      <a:pt x="145" y="4"/>
                    </a:lnTo>
                    <a:lnTo>
                      <a:pt x="165" y="4"/>
                    </a:lnTo>
                    <a:lnTo>
                      <a:pt x="165" y="4"/>
                    </a:lnTo>
                    <a:lnTo>
                      <a:pt x="167" y="4"/>
                    </a:lnTo>
                    <a:lnTo>
                      <a:pt x="169" y="5"/>
                    </a:lnTo>
                    <a:lnTo>
                      <a:pt x="169" y="5"/>
                    </a:lnTo>
                    <a:lnTo>
                      <a:pt x="169" y="6"/>
                    </a:lnTo>
                    <a:lnTo>
                      <a:pt x="166" y="8"/>
                    </a:lnTo>
                    <a:lnTo>
                      <a:pt x="166" y="8"/>
                    </a:lnTo>
                    <a:lnTo>
                      <a:pt x="159" y="8"/>
                    </a:lnTo>
                    <a:lnTo>
                      <a:pt x="159" y="8"/>
                    </a:lnTo>
                    <a:lnTo>
                      <a:pt x="156" y="10"/>
                    </a:lnTo>
                    <a:lnTo>
                      <a:pt x="154" y="13"/>
                    </a:lnTo>
                    <a:lnTo>
                      <a:pt x="153" y="17"/>
                    </a:lnTo>
                    <a:lnTo>
                      <a:pt x="153" y="24"/>
                    </a:lnTo>
                    <a:lnTo>
                      <a:pt x="150" y="146"/>
                    </a:lnTo>
                    <a:lnTo>
                      <a:pt x="150" y="146"/>
                    </a:lnTo>
                    <a:lnTo>
                      <a:pt x="149" y="150"/>
                    </a:lnTo>
                    <a:lnTo>
                      <a:pt x="146" y="151"/>
                    </a:lnTo>
                    <a:lnTo>
                      <a:pt x="146" y="151"/>
                    </a:lnTo>
                    <a:lnTo>
                      <a:pt x="142" y="150"/>
                    </a:lnTo>
                    <a:lnTo>
                      <a:pt x="138" y="147"/>
                    </a:lnTo>
                    <a:lnTo>
                      <a:pt x="138" y="147"/>
                    </a:lnTo>
                    <a:lnTo>
                      <a:pt x="80" y="92"/>
                    </a:lnTo>
                    <a:lnTo>
                      <a:pt x="80" y="92"/>
                    </a:lnTo>
                    <a:lnTo>
                      <a:pt x="50" y="62"/>
                    </a:lnTo>
                    <a:lnTo>
                      <a:pt x="34" y="45"/>
                    </a:lnTo>
                    <a:lnTo>
                      <a:pt x="33" y="45"/>
                    </a:lnTo>
                    <a:lnTo>
                      <a:pt x="36" y="12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chemeClr val="tx2"/>
                  </a:solidFill>
                </a:endParaRPr>
              </a:p>
            </p:txBody>
          </p:sp>
        </p:grpSp>
        <p:grpSp>
          <p:nvGrpSpPr>
            <p:cNvPr id="9" name="グループ化 8">
              <a:extLst>
                <a:ext uri="{FF2B5EF4-FFF2-40B4-BE49-F238E27FC236}">
                  <a16:creationId xmlns:a16="http://schemas.microsoft.com/office/drawing/2014/main" id="{C0BD60D3-D354-429B-B81D-35B191311EB3}"/>
                </a:ext>
              </a:extLst>
            </p:cNvPr>
            <p:cNvGrpSpPr/>
            <p:nvPr/>
          </p:nvGrpSpPr>
          <p:grpSpPr>
            <a:xfrm>
              <a:off x="4772119" y="5391353"/>
              <a:ext cx="1534797" cy="328077"/>
              <a:chOff x="4709780" y="2337103"/>
              <a:chExt cx="699189" cy="149458"/>
            </a:xfrm>
            <a:grpFill/>
          </p:grpSpPr>
          <p:sp>
            <p:nvSpPr>
              <p:cNvPr id="10" name="Freeform 148">
                <a:extLst>
                  <a:ext uri="{FF2B5EF4-FFF2-40B4-BE49-F238E27FC236}">
                    <a16:creationId xmlns:a16="http://schemas.microsoft.com/office/drawing/2014/main" id="{6E5E908E-2165-4C49-B4A4-4F6C14FCB275}"/>
                  </a:ext>
                </a:extLst>
              </p:cNvPr>
              <p:cNvSpPr>
                <a:spLocks noEditPoints="1"/>
              </p:cNvSpPr>
              <p:nvPr/>
            </p:nvSpPr>
            <p:spPr bwMode="auto">
              <a:xfrm>
                <a:off x="4709780" y="2337103"/>
                <a:ext cx="158907" cy="149458"/>
              </a:xfrm>
              <a:custGeom>
                <a:avLst/>
                <a:gdLst>
                  <a:gd name="T0" fmla="*/ 23 w 185"/>
                  <a:gd name="T1" fmla="*/ 66 h 174"/>
                  <a:gd name="T2" fmla="*/ 23 w 185"/>
                  <a:gd name="T3" fmla="*/ 17 h 174"/>
                  <a:gd name="T4" fmla="*/ 20 w 185"/>
                  <a:gd name="T5" fmla="*/ 9 h 174"/>
                  <a:gd name="T6" fmla="*/ 12 w 185"/>
                  <a:gd name="T7" fmla="*/ 5 h 174"/>
                  <a:gd name="T8" fmla="*/ 3 w 185"/>
                  <a:gd name="T9" fmla="*/ 4 h 174"/>
                  <a:gd name="T10" fmla="*/ 0 w 185"/>
                  <a:gd name="T11" fmla="*/ 4 h 174"/>
                  <a:gd name="T12" fmla="*/ 0 w 185"/>
                  <a:gd name="T13" fmla="*/ 3 h 174"/>
                  <a:gd name="T14" fmla="*/ 4 w 185"/>
                  <a:gd name="T15" fmla="*/ 0 h 174"/>
                  <a:gd name="T16" fmla="*/ 37 w 185"/>
                  <a:gd name="T17" fmla="*/ 1 h 174"/>
                  <a:gd name="T18" fmla="*/ 73 w 185"/>
                  <a:gd name="T19" fmla="*/ 0 h 174"/>
                  <a:gd name="T20" fmla="*/ 95 w 185"/>
                  <a:gd name="T21" fmla="*/ 0 h 174"/>
                  <a:gd name="T22" fmla="*/ 119 w 185"/>
                  <a:gd name="T23" fmla="*/ 3 h 174"/>
                  <a:gd name="T24" fmla="*/ 143 w 185"/>
                  <a:gd name="T25" fmla="*/ 10 h 174"/>
                  <a:gd name="T26" fmla="*/ 164 w 185"/>
                  <a:gd name="T27" fmla="*/ 26 h 174"/>
                  <a:gd name="T28" fmla="*/ 172 w 185"/>
                  <a:gd name="T29" fmla="*/ 36 h 174"/>
                  <a:gd name="T30" fmla="*/ 181 w 185"/>
                  <a:gd name="T31" fmla="*/ 57 h 174"/>
                  <a:gd name="T32" fmla="*/ 185 w 185"/>
                  <a:gd name="T33" fmla="*/ 74 h 174"/>
                  <a:gd name="T34" fmla="*/ 185 w 185"/>
                  <a:gd name="T35" fmla="*/ 83 h 174"/>
                  <a:gd name="T36" fmla="*/ 183 w 185"/>
                  <a:gd name="T37" fmla="*/ 104 h 174"/>
                  <a:gd name="T38" fmla="*/ 177 w 185"/>
                  <a:gd name="T39" fmla="*/ 121 h 174"/>
                  <a:gd name="T40" fmla="*/ 169 w 185"/>
                  <a:gd name="T41" fmla="*/ 136 h 174"/>
                  <a:gd name="T42" fmla="*/ 160 w 185"/>
                  <a:gd name="T43" fmla="*/ 146 h 174"/>
                  <a:gd name="T44" fmla="*/ 143 w 185"/>
                  <a:gd name="T45" fmla="*/ 159 h 174"/>
                  <a:gd name="T46" fmla="*/ 124 w 185"/>
                  <a:gd name="T47" fmla="*/ 167 h 174"/>
                  <a:gd name="T48" fmla="*/ 99 w 185"/>
                  <a:gd name="T49" fmla="*/ 172 h 174"/>
                  <a:gd name="T50" fmla="*/ 85 w 185"/>
                  <a:gd name="T51" fmla="*/ 174 h 174"/>
                  <a:gd name="T52" fmla="*/ 58 w 185"/>
                  <a:gd name="T53" fmla="*/ 172 h 174"/>
                  <a:gd name="T54" fmla="*/ 36 w 185"/>
                  <a:gd name="T55" fmla="*/ 171 h 174"/>
                  <a:gd name="T56" fmla="*/ 23 w 185"/>
                  <a:gd name="T57" fmla="*/ 171 h 174"/>
                  <a:gd name="T58" fmla="*/ 8 w 185"/>
                  <a:gd name="T59" fmla="*/ 171 h 174"/>
                  <a:gd name="T60" fmla="*/ 3 w 185"/>
                  <a:gd name="T61" fmla="*/ 169 h 174"/>
                  <a:gd name="T62" fmla="*/ 4 w 185"/>
                  <a:gd name="T63" fmla="*/ 167 h 174"/>
                  <a:gd name="T64" fmla="*/ 7 w 185"/>
                  <a:gd name="T65" fmla="*/ 167 h 174"/>
                  <a:gd name="T66" fmla="*/ 15 w 185"/>
                  <a:gd name="T67" fmla="*/ 166 h 174"/>
                  <a:gd name="T68" fmla="*/ 20 w 185"/>
                  <a:gd name="T69" fmla="*/ 162 h 174"/>
                  <a:gd name="T70" fmla="*/ 21 w 185"/>
                  <a:gd name="T71" fmla="*/ 154 h 174"/>
                  <a:gd name="T72" fmla="*/ 23 w 185"/>
                  <a:gd name="T73" fmla="*/ 105 h 174"/>
                  <a:gd name="T74" fmla="*/ 50 w 185"/>
                  <a:gd name="T75" fmla="*/ 91 h 174"/>
                  <a:gd name="T76" fmla="*/ 52 w 185"/>
                  <a:gd name="T77" fmla="*/ 137 h 174"/>
                  <a:gd name="T78" fmla="*/ 52 w 185"/>
                  <a:gd name="T79" fmla="*/ 146 h 174"/>
                  <a:gd name="T80" fmla="*/ 54 w 185"/>
                  <a:gd name="T81" fmla="*/ 154 h 174"/>
                  <a:gd name="T82" fmla="*/ 57 w 185"/>
                  <a:gd name="T83" fmla="*/ 157 h 174"/>
                  <a:gd name="T84" fmla="*/ 71 w 185"/>
                  <a:gd name="T85" fmla="*/ 162 h 174"/>
                  <a:gd name="T86" fmla="*/ 83 w 185"/>
                  <a:gd name="T87" fmla="*/ 162 h 174"/>
                  <a:gd name="T88" fmla="*/ 114 w 185"/>
                  <a:gd name="T89" fmla="*/ 159 h 174"/>
                  <a:gd name="T90" fmla="*/ 136 w 185"/>
                  <a:gd name="T91" fmla="*/ 146 h 174"/>
                  <a:gd name="T92" fmla="*/ 141 w 185"/>
                  <a:gd name="T93" fmla="*/ 141 h 174"/>
                  <a:gd name="T94" fmla="*/ 148 w 185"/>
                  <a:gd name="T95" fmla="*/ 129 h 174"/>
                  <a:gd name="T96" fmla="*/ 153 w 185"/>
                  <a:gd name="T97" fmla="*/ 107 h 174"/>
                  <a:gd name="T98" fmla="*/ 154 w 185"/>
                  <a:gd name="T99" fmla="*/ 90 h 174"/>
                  <a:gd name="T100" fmla="*/ 153 w 185"/>
                  <a:gd name="T101" fmla="*/ 70 h 174"/>
                  <a:gd name="T102" fmla="*/ 148 w 185"/>
                  <a:gd name="T103" fmla="*/ 54 h 174"/>
                  <a:gd name="T104" fmla="*/ 133 w 185"/>
                  <a:gd name="T105" fmla="*/ 33 h 174"/>
                  <a:gd name="T106" fmla="*/ 125 w 185"/>
                  <a:gd name="T107" fmla="*/ 26 h 174"/>
                  <a:gd name="T108" fmla="*/ 108 w 185"/>
                  <a:gd name="T109" fmla="*/ 17 h 174"/>
                  <a:gd name="T110" fmla="*/ 83 w 185"/>
                  <a:gd name="T111" fmla="*/ 12 h 174"/>
                  <a:gd name="T112" fmla="*/ 69 w 185"/>
                  <a:gd name="T113" fmla="*/ 10 h 174"/>
                  <a:gd name="T114" fmla="*/ 54 w 185"/>
                  <a:gd name="T115" fmla="*/ 12 h 174"/>
                  <a:gd name="T116" fmla="*/ 52 w 185"/>
                  <a:gd name="T117" fmla="*/ 14 h 174"/>
                  <a:gd name="T118" fmla="*/ 52 w 185"/>
                  <a:gd name="T119" fmla="*/ 17 h 174"/>
                  <a:gd name="T120" fmla="*/ 50 w 185"/>
                  <a:gd name="T121" fmla="*/ 91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85" h="174">
                    <a:moveTo>
                      <a:pt x="23" y="66"/>
                    </a:moveTo>
                    <a:lnTo>
                      <a:pt x="23" y="66"/>
                    </a:lnTo>
                    <a:lnTo>
                      <a:pt x="23" y="17"/>
                    </a:lnTo>
                    <a:lnTo>
                      <a:pt x="23" y="17"/>
                    </a:lnTo>
                    <a:lnTo>
                      <a:pt x="21" y="13"/>
                    </a:lnTo>
                    <a:lnTo>
                      <a:pt x="20" y="9"/>
                    </a:lnTo>
                    <a:lnTo>
                      <a:pt x="17" y="7"/>
                    </a:lnTo>
                    <a:lnTo>
                      <a:pt x="12" y="5"/>
                    </a:lnTo>
                    <a:lnTo>
                      <a:pt x="12" y="5"/>
                    </a:lnTo>
                    <a:lnTo>
                      <a:pt x="3" y="4"/>
                    </a:lnTo>
                    <a:lnTo>
                      <a:pt x="3" y="4"/>
                    </a:lnTo>
                    <a:lnTo>
                      <a:pt x="0" y="4"/>
                    </a:lnTo>
                    <a:lnTo>
                      <a:pt x="0" y="3"/>
                    </a:lnTo>
                    <a:lnTo>
                      <a:pt x="0" y="3"/>
                    </a:lnTo>
                    <a:lnTo>
                      <a:pt x="0" y="0"/>
                    </a:lnTo>
                    <a:lnTo>
                      <a:pt x="4" y="0"/>
                    </a:lnTo>
                    <a:lnTo>
                      <a:pt x="4" y="0"/>
                    </a:lnTo>
                    <a:lnTo>
                      <a:pt x="37" y="1"/>
                    </a:lnTo>
                    <a:lnTo>
                      <a:pt x="37" y="1"/>
                    </a:lnTo>
                    <a:lnTo>
                      <a:pt x="73" y="0"/>
                    </a:lnTo>
                    <a:lnTo>
                      <a:pt x="73" y="0"/>
                    </a:lnTo>
                    <a:lnTo>
                      <a:pt x="95" y="0"/>
                    </a:lnTo>
                    <a:lnTo>
                      <a:pt x="107" y="1"/>
                    </a:lnTo>
                    <a:lnTo>
                      <a:pt x="119" y="3"/>
                    </a:lnTo>
                    <a:lnTo>
                      <a:pt x="131" y="7"/>
                    </a:lnTo>
                    <a:lnTo>
                      <a:pt x="143" y="10"/>
                    </a:lnTo>
                    <a:lnTo>
                      <a:pt x="153" y="17"/>
                    </a:lnTo>
                    <a:lnTo>
                      <a:pt x="164" y="26"/>
                    </a:lnTo>
                    <a:lnTo>
                      <a:pt x="164" y="26"/>
                    </a:lnTo>
                    <a:lnTo>
                      <a:pt x="172" y="36"/>
                    </a:lnTo>
                    <a:lnTo>
                      <a:pt x="178" y="49"/>
                    </a:lnTo>
                    <a:lnTo>
                      <a:pt x="181" y="57"/>
                    </a:lnTo>
                    <a:lnTo>
                      <a:pt x="183" y="64"/>
                    </a:lnTo>
                    <a:lnTo>
                      <a:pt x="185" y="74"/>
                    </a:lnTo>
                    <a:lnTo>
                      <a:pt x="185" y="83"/>
                    </a:lnTo>
                    <a:lnTo>
                      <a:pt x="185" y="83"/>
                    </a:lnTo>
                    <a:lnTo>
                      <a:pt x="185" y="93"/>
                    </a:lnTo>
                    <a:lnTo>
                      <a:pt x="183" y="104"/>
                    </a:lnTo>
                    <a:lnTo>
                      <a:pt x="181" y="112"/>
                    </a:lnTo>
                    <a:lnTo>
                      <a:pt x="177" y="121"/>
                    </a:lnTo>
                    <a:lnTo>
                      <a:pt x="174" y="128"/>
                    </a:lnTo>
                    <a:lnTo>
                      <a:pt x="169" y="136"/>
                    </a:lnTo>
                    <a:lnTo>
                      <a:pt x="160" y="146"/>
                    </a:lnTo>
                    <a:lnTo>
                      <a:pt x="160" y="146"/>
                    </a:lnTo>
                    <a:lnTo>
                      <a:pt x="150" y="155"/>
                    </a:lnTo>
                    <a:lnTo>
                      <a:pt x="143" y="159"/>
                    </a:lnTo>
                    <a:lnTo>
                      <a:pt x="135" y="163"/>
                    </a:lnTo>
                    <a:lnTo>
                      <a:pt x="124" y="167"/>
                    </a:lnTo>
                    <a:lnTo>
                      <a:pt x="112" y="171"/>
                    </a:lnTo>
                    <a:lnTo>
                      <a:pt x="99" y="172"/>
                    </a:lnTo>
                    <a:lnTo>
                      <a:pt x="85" y="174"/>
                    </a:lnTo>
                    <a:lnTo>
                      <a:pt x="85" y="174"/>
                    </a:lnTo>
                    <a:lnTo>
                      <a:pt x="58" y="172"/>
                    </a:lnTo>
                    <a:lnTo>
                      <a:pt x="58" y="172"/>
                    </a:lnTo>
                    <a:lnTo>
                      <a:pt x="36" y="171"/>
                    </a:lnTo>
                    <a:lnTo>
                      <a:pt x="36" y="171"/>
                    </a:lnTo>
                    <a:lnTo>
                      <a:pt x="23" y="171"/>
                    </a:lnTo>
                    <a:lnTo>
                      <a:pt x="23" y="171"/>
                    </a:lnTo>
                    <a:lnTo>
                      <a:pt x="8" y="171"/>
                    </a:lnTo>
                    <a:lnTo>
                      <a:pt x="8" y="171"/>
                    </a:lnTo>
                    <a:lnTo>
                      <a:pt x="4" y="171"/>
                    </a:lnTo>
                    <a:lnTo>
                      <a:pt x="3" y="169"/>
                    </a:lnTo>
                    <a:lnTo>
                      <a:pt x="3" y="169"/>
                    </a:lnTo>
                    <a:lnTo>
                      <a:pt x="4" y="167"/>
                    </a:lnTo>
                    <a:lnTo>
                      <a:pt x="7" y="167"/>
                    </a:lnTo>
                    <a:lnTo>
                      <a:pt x="7" y="167"/>
                    </a:lnTo>
                    <a:lnTo>
                      <a:pt x="15" y="166"/>
                    </a:lnTo>
                    <a:lnTo>
                      <a:pt x="15" y="166"/>
                    </a:lnTo>
                    <a:lnTo>
                      <a:pt x="17" y="165"/>
                    </a:lnTo>
                    <a:lnTo>
                      <a:pt x="20" y="162"/>
                    </a:lnTo>
                    <a:lnTo>
                      <a:pt x="21" y="154"/>
                    </a:lnTo>
                    <a:lnTo>
                      <a:pt x="21" y="154"/>
                    </a:lnTo>
                    <a:lnTo>
                      <a:pt x="23" y="134"/>
                    </a:lnTo>
                    <a:lnTo>
                      <a:pt x="23" y="105"/>
                    </a:lnTo>
                    <a:lnTo>
                      <a:pt x="23" y="66"/>
                    </a:lnTo>
                    <a:close/>
                    <a:moveTo>
                      <a:pt x="50" y="91"/>
                    </a:moveTo>
                    <a:lnTo>
                      <a:pt x="50" y="91"/>
                    </a:lnTo>
                    <a:lnTo>
                      <a:pt x="52" y="137"/>
                    </a:lnTo>
                    <a:lnTo>
                      <a:pt x="52" y="137"/>
                    </a:lnTo>
                    <a:lnTo>
                      <a:pt x="52" y="146"/>
                    </a:lnTo>
                    <a:lnTo>
                      <a:pt x="53" y="150"/>
                    </a:lnTo>
                    <a:lnTo>
                      <a:pt x="54" y="154"/>
                    </a:lnTo>
                    <a:lnTo>
                      <a:pt x="54" y="154"/>
                    </a:lnTo>
                    <a:lnTo>
                      <a:pt x="57" y="157"/>
                    </a:lnTo>
                    <a:lnTo>
                      <a:pt x="64" y="159"/>
                    </a:lnTo>
                    <a:lnTo>
                      <a:pt x="71" y="162"/>
                    </a:lnTo>
                    <a:lnTo>
                      <a:pt x="83" y="162"/>
                    </a:lnTo>
                    <a:lnTo>
                      <a:pt x="83" y="162"/>
                    </a:lnTo>
                    <a:lnTo>
                      <a:pt x="99" y="162"/>
                    </a:lnTo>
                    <a:lnTo>
                      <a:pt x="114" y="159"/>
                    </a:lnTo>
                    <a:lnTo>
                      <a:pt x="125" y="154"/>
                    </a:lnTo>
                    <a:lnTo>
                      <a:pt x="136" y="146"/>
                    </a:lnTo>
                    <a:lnTo>
                      <a:pt x="136" y="146"/>
                    </a:lnTo>
                    <a:lnTo>
                      <a:pt x="141" y="141"/>
                    </a:lnTo>
                    <a:lnTo>
                      <a:pt x="145" y="136"/>
                    </a:lnTo>
                    <a:lnTo>
                      <a:pt x="148" y="129"/>
                    </a:lnTo>
                    <a:lnTo>
                      <a:pt x="150" y="122"/>
                    </a:lnTo>
                    <a:lnTo>
                      <a:pt x="153" y="107"/>
                    </a:lnTo>
                    <a:lnTo>
                      <a:pt x="154" y="90"/>
                    </a:lnTo>
                    <a:lnTo>
                      <a:pt x="154" y="90"/>
                    </a:lnTo>
                    <a:lnTo>
                      <a:pt x="154" y="79"/>
                    </a:lnTo>
                    <a:lnTo>
                      <a:pt x="153" y="70"/>
                    </a:lnTo>
                    <a:lnTo>
                      <a:pt x="150" y="62"/>
                    </a:lnTo>
                    <a:lnTo>
                      <a:pt x="148" y="54"/>
                    </a:lnTo>
                    <a:lnTo>
                      <a:pt x="140" y="42"/>
                    </a:lnTo>
                    <a:lnTo>
                      <a:pt x="133" y="33"/>
                    </a:lnTo>
                    <a:lnTo>
                      <a:pt x="133" y="33"/>
                    </a:lnTo>
                    <a:lnTo>
                      <a:pt x="125" y="26"/>
                    </a:lnTo>
                    <a:lnTo>
                      <a:pt x="116" y="21"/>
                    </a:lnTo>
                    <a:lnTo>
                      <a:pt x="108" y="17"/>
                    </a:lnTo>
                    <a:lnTo>
                      <a:pt x="99" y="14"/>
                    </a:lnTo>
                    <a:lnTo>
                      <a:pt x="83" y="12"/>
                    </a:lnTo>
                    <a:lnTo>
                      <a:pt x="69" y="10"/>
                    </a:lnTo>
                    <a:lnTo>
                      <a:pt x="69" y="10"/>
                    </a:lnTo>
                    <a:lnTo>
                      <a:pt x="60" y="10"/>
                    </a:lnTo>
                    <a:lnTo>
                      <a:pt x="54" y="12"/>
                    </a:lnTo>
                    <a:lnTo>
                      <a:pt x="54" y="12"/>
                    </a:lnTo>
                    <a:lnTo>
                      <a:pt x="52" y="14"/>
                    </a:lnTo>
                    <a:lnTo>
                      <a:pt x="52" y="17"/>
                    </a:lnTo>
                    <a:lnTo>
                      <a:pt x="52" y="17"/>
                    </a:lnTo>
                    <a:lnTo>
                      <a:pt x="50" y="62"/>
                    </a:lnTo>
                    <a:lnTo>
                      <a:pt x="50" y="9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chemeClr val="tx2"/>
                  </a:solidFill>
                </a:endParaRPr>
              </a:p>
            </p:txBody>
          </p:sp>
          <p:sp>
            <p:nvSpPr>
              <p:cNvPr id="11" name="Freeform 149">
                <a:extLst>
                  <a:ext uri="{FF2B5EF4-FFF2-40B4-BE49-F238E27FC236}">
                    <a16:creationId xmlns:a16="http://schemas.microsoft.com/office/drawing/2014/main" id="{87871613-4B2C-41FF-B622-66ABC91657C6}"/>
                  </a:ext>
                </a:extLst>
              </p:cNvPr>
              <p:cNvSpPr>
                <a:spLocks/>
              </p:cNvSpPr>
              <p:nvPr/>
            </p:nvSpPr>
            <p:spPr bwMode="auto">
              <a:xfrm>
                <a:off x="4876418" y="2357718"/>
                <a:ext cx="90191" cy="126266"/>
              </a:xfrm>
              <a:custGeom>
                <a:avLst/>
                <a:gdLst>
                  <a:gd name="T0" fmla="*/ 20 w 105"/>
                  <a:gd name="T1" fmla="*/ 17 h 147"/>
                  <a:gd name="T2" fmla="*/ 18 w 105"/>
                  <a:gd name="T3" fmla="*/ 9 h 147"/>
                  <a:gd name="T4" fmla="*/ 12 w 105"/>
                  <a:gd name="T5" fmla="*/ 6 h 147"/>
                  <a:gd name="T6" fmla="*/ 1 w 105"/>
                  <a:gd name="T7" fmla="*/ 5 h 147"/>
                  <a:gd name="T8" fmla="*/ 1 w 105"/>
                  <a:gd name="T9" fmla="*/ 2 h 147"/>
                  <a:gd name="T10" fmla="*/ 33 w 105"/>
                  <a:gd name="T11" fmla="*/ 2 h 147"/>
                  <a:gd name="T12" fmla="*/ 88 w 105"/>
                  <a:gd name="T13" fmla="*/ 2 h 147"/>
                  <a:gd name="T14" fmla="*/ 99 w 105"/>
                  <a:gd name="T15" fmla="*/ 0 h 147"/>
                  <a:gd name="T16" fmla="*/ 100 w 105"/>
                  <a:gd name="T17" fmla="*/ 2 h 147"/>
                  <a:gd name="T18" fmla="*/ 99 w 105"/>
                  <a:gd name="T19" fmla="*/ 14 h 147"/>
                  <a:gd name="T20" fmla="*/ 97 w 105"/>
                  <a:gd name="T21" fmla="*/ 27 h 147"/>
                  <a:gd name="T22" fmla="*/ 96 w 105"/>
                  <a:gd name="T23" fmla="*/ 30 h 147"/>
                  <a:gd name="T24" fmla="*/ 93 w 105"/>
                  <a:gd name="T25" fmla="*/ 27 h 147"/>
                  <a:gd name="T26" fmla="*/ 92 w 105"/>
                  <a:gd name="T27" fmla="*/ 21 h 147"/>
                  <a:gd name="T28" fmla="*/ 86 w 105"/>
                  <a:gd name="T29" fmla="*/ 14 h 147"/>
                  <a:gd name="T30" fmla="*/ 49 w 105"/>
                  <a:gd name="T31" fmla="*/ 13 h 147"/>
                  <a:gd name="T32" fmla="*/ 47 w 105"/>
                  <a:gd name="T33" fmla="*/ 14 h 147"/>
                  <a:gd name="T34" fmla="*/ 47 w 105"/>
                  <a:gd name="T35" fmla="*/ 63 h 147"/>
                  <a:gd name="T36" fmla="*/ 83 w 105"/>
                  <a:gd name="T37" fmla="*/ 64 h 147"/>
                  <a:gd name="T38" fmla="*/ 92 w 105"/>
                  <a:gd name="T39" fmla="*/ 60 h 147"/>
                  <a:gd name="T40" fmla="*/ 96 w 105"/>
                  <a:gd name="T41" fmla="*/ 58 h 147"/>
                  <a:gd name="T42" fmla="*/ 97 w 105"/>
                  <a:gd name="T43" fmla="*/ 60 h 147"/>
                  <a:gd name="T44" fmla="*/ 96 w 105"/>
                  <a:gd name="T45" fmla="*/ 75 h 147"/>
                  <a:gd name="T46" fmla="*/ 95 w 105"/>
                  <a:gd name="T47" fmla="*/ 91 h 147"/>
                  <a:gd name="T48" fmla="*/ 93 w 105"/>
                  <a:gd name="T49" fmla="*/ 92 h 147"/>
                  <a:gd name="T50" fmla="*/ 91 w 105"/>
                  <a:gd name="T51" fmla="*/ 91 h 147"/>
                  <a:gd name="T52" fmla="*/ 90 w 105"/>
                  <a:gd name="T53" fmla="*/ 80 h 147"/>
                  <a:gd name="T54" fmla="*/ 79 w 105"/>
                  <a:gd name="T55" fmla="*/ 75 h 147"/>
                  <a:gd name="T56" fmla="*/ 49 w 105"/>
                  <a:gd name="T57" fmla="*/ 75 h 147"/>
                  <a:gd name="T58" fmla="*/ 47 w 105"/>
                  <a:gd name="T59" fmla="*/ 92 h 147"/>
                  <a:gd name="T60" fmla="*/ 47 w 105"/>
                  <a:gd name="T61" fmla="*/ 121 h 147"/>
                  <a:gd name="T62" fmla="*/ 50 w 105"/>
                  <a:gd name="T63" fmla="*/ 131 h 147"/>
                  <a:gd name="T64" fmla="*/ 61 w 105"/>
                  <a:gd name="T65" fmla="*/ 135 h 147"/>
                  <a:gd name="T66" fmla="*/ 83 w 105"/>
                  <a:gd name="T67" fmla="*/ 137 h 147"/>
                  <a:gd name="T68" fmla="*/ 92 w 105"/>
                  <a:gd name="T69" fmla="*/ 134 h 147"/>
                  <a:gd name="T70" fmla="*/ 100 w 105"/>
                  <a:gd name="T71" fmla="*/ 125 h 147"/>
                  <a:gd name="T72" fmla="*/ 103 w 105"/>
                  <a:gd name="T73" fmla="*/ 118 h 147"/>
                  <a:gd name="T74" fmla="*/ 104 w 105"/>
                  <a:gd name="T75" fmla="*/ 117 h 147"/>
                  <a:gd name="T76" fmla="*/ 105 w 105"/>
                  <a:gd name="T77" fmla="*/ 121 h 147"/>
                  <a:gd name="T78" fmla="*/ 103 w 105"/>
                  <a:gd name="T79" fmla="*/ 143 h 147"/>
                  <a:gd name="T80" fmla="*/ 92 w 105"/>
                  <a:gd name="T81" fmla="*/ 147 h 147"/>
                  <a:gd name="T82" fmla="*/ 55 w 105"/>
                  <a:gd name="T83" fmla="*/ 147 h 147"/>
                  <a:gd name="T84" fmla="*/ 21 w 105"/>
                  <a:gd name="T85" fmla="*/ 147 h 147"/>
                  <a:gd name="T86" fmla="*/ 7 w 105"/>
                  <a:gd name="T87" fmla="*/ 147 h 147"/>
                  <a:gd name="T88" fmla="*/ 4 w 105"/>
                  <a:gd name="T89" fmla="*/ 145 h 147"/>
                  <a:gd name="T90" fmla="*/ 7 w 105"/>
                  <a:gd name="T91" fmla="*/ 143 h 147"/>
                  <a:gd name="T92" fmla="*/ 16 w 105"/>
                  <a:gd name="T93" fmla="*/ 142 h 147"/>
                  <a:gd name="T94" fmla="*/ 20 w 105"/>
                  <a:gd name="T95" fmla="*/ 133 h 147"/>
                  <a:gd name="T96" fmla="*/ 20 w 105"/>
                  <a:gd name="T97" fmla="*/ 58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5" h="147">
                    <a:moveTo>
                      <a:pt x="20" y="58"/>
                    </a:moveTo>
                    <a:lnTo>
                      <a:pt x="20" y="58"/>
                    </a:lnTo>
                    <a:lnTo>
                      <a:pt x="20" y="17"/>
                    </a:lnTo>
                    <a:lnTo>
                      <a:pt x="20" y="17"/>
                    </a:lnTo>
                    <a:lnTo>
                      <a:pt x="20" y="13"/>
                    </a:lnTo>
                    <a:lnTo>
                      <a:pt x="18" y="9"/>
                    </a:lnTo>
                    <a:lnTo>
                      <a:pt x="16" y="8"/>
                    </a:lnTo>
                    <a:lnTo>
                      <a:pt x="12" y="6"/>
                    </a:lnTo>
                    <a:lnTo>
                      <a:pt x="12" y="6"/>
                    </a:lnTo>
                    <a:lnTo>
                      <a:pt x="4" y="5"/>
                    </a:lnTo>
                    <a:lnTo>
                      <a:pt x="4" y="5"/>
                    </a:lnTo>
                    <a:lnTo>
                      <a:pt x="1" y="5"/>
                    </a:lnTo>
                    <a:lnTo>
                      <a:pt x="0" y="4"/>
                    </a:lnTo>
                    <a:lnTo>
                      <a:pt x="0" y="4"/>
                    </a:lnTo>
                    <a:lnTo>
                      <a:pt x="1" y="2"/>
                    </a:lnTo>
                    <a:lnTo>
                      <a:pt x="5" y="1"/>
                    </a:lnTo>
                    <a:lnTo>
                      <a:pt x="5" y="1"/>
                    </a:lnTo>
                    <a:lnTo>
                      <a:pt x="33" y="2"/>
                    </a:lnTo>
                    <a:lnTo>
                      <a:pt x="33" y="2"/>
                    </a:lnTo>
                    <a:lnTo>
                      <a:pt x="88" y="2"/>
                    </a:lnTo>
                    <a:lnTo>
                      <a:pt x="88" y="2"/>
                    </a:lnTo>
                    <a:lnTo>
                      <a:pt x="96" y="1"/>
                    </a:lnTo>
                    <a:lnTo>
                      <a:pt x="96" y="1"/>
                    </a:lnTo>
                    <a:lnTo>
                      <a:pt x="99" y="0"/>
                    </a:lnTo>
                    <a:lnTo>
                      <a:pt x="99" y="0"/>
                    </a:lnTo>
                    <a:lnTo>
                      <a:pt x="100" y="1"/>
                    </a:lnTo>
                    <a:lnTo>
                      <a:pt x="100" y="2"/>
                    </a:lnTo>
                    <a:lnTo>
                      <a:pt x="100" y="2"/>
                    </a:lnTo>
                    <a:lnTo>
                      <a:pt x="100" y="5"/>
                    </a:lnTo>
                    <a:lnTo>
                      <a:pt x="99" y="14"/>
                    </a:lnTo>
                    <a:lnTo>
                      <a:pt x="99" y="14"/>
                    </a:lnTo>
                    <a:lnTo>
                      <a:pt x="97" y="27"/>
                    </a:lnTo>
                    <a:lnTo>
                      <a:pt x="97" y="27"/>
                    </a:lnTo>
                    <a:lnTo>
                      <a:pt x="97" y="29"/>
                    </a:lnTo>
                    <a:lnTo>
                      <a:pt x="96" y="30"/>
                    </a:lnTo>
                    <a:lnTo>
                      <a:pt x="96" y="30"/>
                    </a:lnTo>
                    <a:lnTo>
                      <a:pt x="95" y="30"/>
                    </a:lnTo>
                    <a:lnTo>
                      <a:pt x="93" y="27"/>
                    </a:lnTo>
                    <a:lnTo>
                      <a:pt x="93" y="27"/>
                    </a:lnTo>
                    <a:lnTo>
                      <a:pt x="93" y="25"/>
                    </a:lnTo>
                    <a:lnTo>
                      <a:pt x="92" y="21"/>
                    </a:lnTo>
                    <a:lnTo>
                      <a:pt x="92" y="21"/>
                    </a:lnTo>
                    <a:lnTo>
                      <a:pt x="91" y="18"/>
                    </a:lnTo>
                    <a:lnTo>
                      <a:pt x="90" y="15"/>
                    </a:lnTo>
                    <a:lnTo>
                      <a:pt x="86" y="14"/>
                    </a:lnTo>
                    <a:lnTo>
                      <a:pt x="79" y="14"/>
                    </a:lnTo>
                    <a:lnTo>
                      <a:pt x="79" y="14"/>
                    </a:lnTo>
                    <a:lnTo>
                      <a:pt x="49" y="13"/>
                    </a:lnTo>
                    <a:lnTo>
                      <a:pt x="49" y="13"/>
                    </a:lnTo>
                    <a:lnTo>
                      <a:pt x="47" y="13"/>
                    </a:lnTo>
                    <a:lnTo>
                      <a:pt x="47" y="14"/>
                    </a:lnTo>
                    <a:lnTo>
                      <a:pt x="47" y="62"/>
                    </a:lnTo>
                    <a:lnTo>
                      <a:pt x="47" y="62"/>
                    </a:lnTo>
                    <a:lnTo>
                      <a:pt x="47" y="63"/>
                    </a:lnTo>
                    <a:lnTo>
                      <a:pt x="49" y="64"/>
                    </a:lnTo>
                    <a:lnTo>
                      <a:pt x="49" y="64"/>
                    </a:lnTo>
                    <a:lnTo>
                      <a:pt x="83" y="64"/>
                    </a:lnTo>
                    <a:lnTo>
                      <a:pt x="83" y="64"/>
                    </a:lnTo>
                    <a:lnTo>
                      <a:pt x="90" y="63"/>
                    </a:lnTo>
                    <a:lnTo>
                      <a:pt x="92" y="60"/>
                    </a:lnTo>
                    <a:lnTo>
                      <a:pt x="92" y="60"/>
                    </a:lnTo>
                    <a:lnTo>
                      <a:pt x="95" y="59"/>
                    </a:lnTo>
                    <a:lnTo>
                      <a:pt x="96" y="58"/>
                    </a:lnTo>
                    <a:lnTo>
                      <a:pt x="96" y="58"/>
                    </a:lnTo>
                    <a:lnTo>
                      <a:pt x="97" y="59"/>
                    </a:lnTo>
                    <a:lnTo>
                      <a:pt x="97" y="60"/>
                    </a:lnTo>
                    <a:lnTo>
                      <a:pt x="97" y="60"/>
                    </a:lnTo>
                    <a:lnTo>
                      <a:pt x="96" y="75"/>
                    </a:lnTo>
                    <a:lnTo>
                      <a:pt x="96" y="75"/>
                    </a:lnTo>
                    <a:lnTo>
                      <a:pt x="95" y="87"/>
                    </a:lnTo>
                    <a:lnTo>
                      <a:pt x="95" y="87"/>
                    </a:lnTo>
                    <a:lnTo>
                      <a:pt x="95" y="91"/>
                    </a:lnTo>
                    <a:lnTo>
                      <a:pt x="93" y="91"/>
                    </a:lnTo>
                    <a:lnTo>
                      <a:pt x="93" y="92"/>
                    </a:lnTo>
                    <a:lnTo>
                      <a:pt x="93" y="92"/>
                    </a:lnTo>
                    <a:lnTo>
                      <a:pt x="92" y="91"/>
                    </a:lnTo>
                    <a:lnTo>
                      <a:pt x="91" y="91"/>
                    </a:lnTo>
                    <a:lnTo>
                      <a:pt x="91" y="91"/>
                    </a:lnTo>
                    <a:lnTo>
                      <a:pt x="91" y="83"/>
                    </a:lnTo>
                    <a:lnTo>
                      <a:pt x="91" y="83"/>
                    </a:lnTo>
                    <a:lnTo>
                      <a:pt x="90" y="80"/>
                    </a:lnTo>
                    <a:lnTo>
                      <a:pt x="87" y="77"/>
                    </a:lnTo>
                    <a:lnTo>
                      <a:pt x="84" y="76"/>
                    </a:lnTo>
                    <a:lnTo>
                      <a:pt x="79" y="75"/>
                    </a:lnTo>
                    <a:lnTo>
                      <a:pt x="79" y="75"/>
                    </a:lnTo>
                    <a:lnTo>
                      <a:pt x="49" y="75"/>
                    </a:lnTo>
                    <a:lnTo>
                      <a:pt x="49" y="75"/>
                    </a:lnTo>
                    <a:lnTo>
                      <a:pt x="47" y="75"/>
                    </a:lnTo>
                    <a:lnTo>
                      <a:pt x="47" y="76"/>
                    </a:lnTo>
                    <a:lnTo>
                      <a:pt x="47" y="92"/>
                    </a:lnTo>
                    <a:lnTo>
                      <a:pt x="47" y="92"/>
                    </a:lnTo>
                    <a:lnTo>
                      <a:pt x="47" y="121"/>
                    </a:lnTo>
                    <a:lnTo>
                      <a:pt x="47" y="121"/>
                    </a:lnTo>
                    <a:lnTo>
                      <a:pt x="47" y="125"/>
                    </a:lnTo>
                    <a:lnTo>
                      <a:pt x="49" y="129"/>
                    </a:lnTo>
                    <a:lnTo>
                      <a:pt x="50" y="131"/>
                    </a:lnTo>
                    <a:lnTo>
                      <a:pt x="53" y="134"/>
                    </a:lnTo>
                    <a:lnTo>
                      <a:pt x="57" y="135"/>
                    </a:lnTo>
                    <a:lnTo>
                      <a:pt x="61" y="135"/>
                    </a:lnTo>
                    <a:lnTo>
                      <a:pt x="74" y="137"/>
                    </a:lnTo>
                    <a:lnTo>
                      <a:pt x="74" y="137"/>
                    </a:lnTo>
                    <a:lnTo>
                      <a:pt x="83" y="137"/>
                    </a:lnTo>
                    <a:lnTo>
                      <a:pt x="88" y="135"/>
                    </a:lnTo>
                    <a:lnTo>
                      <a:pt x="92" y="134"/>
                    </a:lnTo>
                    <a:lnTo>
                      <a:pt x="92" y="134"/>
                    </a:lnTo>
                    <a:lnTo>
                      <a:pt x="96" y="131"/>
                    </a:lnTo>
                    <a:lnTo>
                      <a:pt x="99" y="129"/>
                    </a:lnTo>
                    <a:lnTo>
                      <a:pt x="100" y="125"/>
                    </a:lnTo>
                    <a:lnTo>
                      <a:pt x="101" y="120"/>
                    </a:lnTo>
                    <a:lnTo>
                      <a:pt x="101" y="120"/>
                    </a:lnTo>
                    <a:lnTo>
                      <a:pt x="103" y="118"/>
                    </a:lnTo>
                    <a:lnTo>
                      <a:pt x="104" y="117"/>
                    </a:lnTo>
                    <a:lnTo>
                      <a:pt x="104" y="117"/>
                    </a:lnTo>
                    <a:lnTo>
                      <a:pt x="104" y="117"/>
                    </a:lnTo>
                    <a:lnTo>
                      <a:pt x="105" y="118"/>
                    </a:lnTo>
                    <a:lnTo>
                      <a:pt x="105" y="121"/>
                    </a:lnTo>
                    <a:lnTo>
                      <a:pt x="105" y="121"/>
                    </a:lnTo>
                    <a:lnTo>
                      <a:pt x="104" y="133"/>
                    </a:lnTo>
                    <a:lnTo>
                      <a:pt x="103" y="143"/>
                    </a:lnTo>
                    <a:lnTo>
                      <a:pt x="103" y="143"/>
                    </a:lnTo>
                    <a:lnTo>
                      <a:pt x="101" y="146"/>
                    </a:lnTo>
                    <a:lnTo>
                      <a:pt x="100" y="147"/>
                    </a:lnTo>
                    <a:lnTo>
                      <a:pt x="92" y="147"/>
                    </a:lnTo>
                    <a:lnTo>
                      <a:pt x="92" y="147"/>
                    </a:lnTo>
                    <a:lnTo>
                      <a:pt x="55" y="147"/>
                    </a:lnTo>
                    <a:lnTo>
                      <a:pt x="55" y="147"/>
                    </a:lnTo>
                    <a:lnTo>
                      <a:pt x="33" y="147"/>
                    </a:lnTo>
                    <a:lnTo>
                      <a:pt x="33" y="147"/>
                    </a:lnTo>
                    <a:lnTo>
                      <a:pt x="21" y="147"/>
                    </a:lnTo>
                    <a:lnTo>
                      <a:pt x="21" y="147"/>
                    </a:lnTo>
                    <a:lnTo>
                      <a:pt x="7" y="147"/>
                    </a:lnTo>
                    <a:lnTo>
                      <a:pt x="7" y="147"/>
                    </a:lnTo>
                    <a:lnTo>
                      <a:pt x="4" y="147"/>
                    </a:lnTo>
                    <a:lnTo>
                      <a:pt x="4" y="145"/>
                    </a:lnTo>
                    <a:lnTo>
                      <a:pt x="4" y="145"/>
                    </a:lnTo>
                    <a:lnTo>
                      <a:pt x="4" y="143"/>
                    </a:lnTo>
                    <a:lnTo>
                      <a:pt x="7" y="143"/>
                    </a:lnTo>
                    <a:lnTo>
                      <a:pt x="7" y="143"/>
                    </a:lnTo>
                    <a:lnTo>
                      <a:pt x="13" y="142"/>
                    </a:lnTo>
                    <a:lnTo>
                      <a:pt x="13" y="142"/>
                    </a:lnTo>
                    <a:lnTo>
                      <a:pt x="16" y="142"/>
                    </a:lnTo>
                    <a:lnTo>
                      <a:pt x="17" y="139"/>
                    </a:lnTo>
                    <a:lnTo>
                      <a:pt x="20" y="133"/>
                    </a:lnTo>
                    <a:lnTo>
                      <a:pt x="20" y="133"/>
                    </a:lnTo>
                    <a:lnTo>
                      <a:pt x="20" y="116"/>
                    </a:lnTo>
                    <a:lnTo>
                      <a:pt x="20" y="92"/>
                    </a:lnTo>
                    <a:lnTo>
                      <a:pt x="20" y="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chemeClr val="tx2"/>
                  </a:solidFill>
                </a:endParaRPr>
              </a:p>
            </p:txBody>
          </p:sp>
          <p:sp>
            <p:nvSpPr>
              <p:cNvPr id="12" name="Freeform 150">
                <a:extLst>
                  <a:ext uri="{FF2B5EF4-FFF2-40B4-BE49-F238E27FC236}">
                    <a16:creationId xmlns:a16="http://schemas.microsoft.com/office/drawing/2014/main" id="{EEEDFE99-B0FC-42D7-A9EA-2570CCF6981E}"/>
                  </a:ext>
                </a:extLst>
              </p:cNvPr>
              <p:cNvSpPr>
                <a:spLocks/>
              </p:cNvSpPr>
              <p:nvPr/>
            </p:nvSpPr>
            <p:spPr bwMode="auto">
              <a:xfrm>
                <a:off x="4983787" y="2356000"/>
                <a:ext cx="77306" cy="130561"/>
              </a:xfrm>
              <a:custGeom>
                <a:avLst/>
                <a:gdLst>
                  <a:gd name="T0" fmla="*/ 4 w 90"/>
                  <a:gd name="T1" fmla="*/ 147 h 152"/>
                  <a:gd name="T2" fmla="*/ 0 w 90"/>
                  <a:gd name="T3" fmla="*/ 140 h 152"/>
                  <a:gd name="T4" fmla="*/ 1 w 90"/>
                  <a:gd name="T5" fmla="*/ 115 h 152"/>
                  <a:gd name="T6" fmla="*/ 1 w 90"/>
                  <a:gd name="T7" fmla="*/ 111 h 152"/>
                  <a:gd name="T8" fmla="*/ 3 w 90"/>
                  <a:gd name="T9" fmla="*/ 110 h 152"/>
                  <a:gd name="T10" fmla="*/ 5 w 90"/>
                  <a:gd name="T11" fmla="*/ 112 h 152"/>
                  <a:gd name="T12" fmla="*/ 7 w 90"/>
                  <a:gd name="T13" fmla="*/ 123 h 152"/>
                  <a:gd name="T14" fmla="*/ 9 w 90"/>
                  <a:gd name="T15" fmla="*/ 128 h 152"/>
                  <a:gd name="T16" fmla="*/ 16 w 90"/>
                  <a:gd name="T17" fmla="*/ 135 h 152"/>
                  <a:gd name="T18" fmla="*/ 29 w 90"/>
                  <a:gd name="T19" fmla="*/ 141 h 152"/>
                  <a:gd name="T20" fmla="*/ 38 w 90"/>
                  <a:gd name="T21" fmla="*/ 141 h 152"/>
                  <a:gd name="T22" fmla="*/ 50 w 90"/>
                  <a:gd name="T23" fmla="*/ 140 h 152"/>
                  <a:gd name="T24" fmla="*/ 59 w 90"/>
                  <a:gd name="T25" fmla="*/ 135 h 152"/>
                  <a:gd name="T26" fmla="*/ 65 w 90"/>
                  <a:gd name="T27" fmla="*/ 127 h 152"/>
                  <a:gd name="T28" fmla="*/ 66 w 90"/>
                  <a:gd name="T29" fmla="*/ 118 h 152"/>
                  <a:gd name="T30" fmla="*/ 66 w 90"/>
                  <a:gd name="T31" fmla="*/ 111 h 152"/>
                  <a:gd name="T32" fmla="*/ 57 w 90"/>
                  <a:gd name="T33" fmla="*/ 98 h 152"/>
                  <a:gd name="T34" fmla="*/ 36 w 90"/>
                  <a:gd name="T35" fmla="*/ 83 h 152"/>
                  <a:gd name="T36" fmla="*/ 20 w 90"/>
                  <a:gd name="T37" fmla="*/ 73 h 152"/>
                  <a:gd name="T38" fmla="*/ 11 w 90"/>
                  <a:gd name="T39" fmla="*/ 62 h 152"/>
                  <a:gd name="T40" fmla="*/ 5 w 90"/>
                  <a:gd name="T41" fmla="*/ 52 h 152"/>
                  <a:gd name="T42" fmla="*/ 4 w 90"/>
                  <a:gd name="T43" fmla="*/ 40 h 152"/>
                  <a:gd name="T44" fmla="*/ 5 w 90"/>
                  <a:gd name="T45" fmla="*/ 31 h 152"/>
                  <a:gd name="T46" fmla="*/ 13 w 90"/>
                  <a:gd name="T47" fmla="*/ 17 h 152"/>
                  <a:gd name="T48" fmla="*/ 26 w 90"/>
                  <a:gd name="T49" fmla="*/ 7 h 152"/>
                  <a:gd name="T50" fmla="*/ 44 w 90"/>
                  <a:gd name="T51" fmla="*/ 2 h 152"/>
                  <a:gd name="T52" fmla="*/ 54 w 90"/>
                  <a:gd name="T53" fmla="*/ 0 h 152"/>
                  <a:gd name="T54" fmla="*/ 83 w 90"/>
                  <a:gd name="T55" fmla="*/ 4 h 152"/>
                  <a:gd name="T56" fmla="*/ 84 w 90"/>
                  <a:gd name="T57" fmla="*/ 4 h 152"/>
                  <a:gd name="T58" fmla="*/ 86 w 90"/>
                  <a:gd name="T59" fmla="*/ 7 h 152"/>
                  <a:gd name="T60" fmla="*/ 84 w 90"/>
                  <a:gd name="T61" fmla="*/ 29 h 152"/>
                  <a:gd name="T62" fmla="*/ 82 w 90"/>
                  <a:gd name="T63" fmla="*/ 36 h 152"/>
                  <a:gd name="T64" fmla="*/ 80 w 90"/>
                  <a:gd name="T65" fmla="*/ 35 h 152"/>
                  <a:gd name="T66" fmla="*/ 80 w 90"/>
                  <a:gd name="T67" fmla="*/ 32 h 152"/>
                  <a:gd name="T68" fmla="*/ 78 w 90"/>
                  <a:gd name="T69" fmla="*/ 24 h 152"/>
                  <a:gd name="T70" fmla="*/ 75 w 90"/>
                  <a:gd name="T71" fmla="*/ 20 h 152"/>
                  <a:gd name="T72" fmla="*/ 67 w 90"/>
                  <a:gd name="T73" fmla="*/ 14 h 152"/>
                  <a:gd name="T74" fmla="*/ 53 w 90"/>
                  <a:gd name="T75" fmla="*/ 11 h 152"/>
                  <a:gd name="T76" fmla="*/ 42 w 90"/>
                  <a:gd name="T77" fmla="*/ 12 h 152"/>
                  <a:gd name="T78" fmla="*/ 34 w 90"/>
                  <a:gd name="T79" fmla="*/ 16 h 152"/>
                  <a:gd name="T80" fmla="*/ 28 w 90"/>
                  <a:gd name="T81" fmla="*/ 23 h 152"/>
                  <a:gd name="T82" fmla="*/ 25 w 90"/>
                  <a:gd name="T83" fmla="*/ 31 h 152"/>
                  <a:gd name="T84" fmla="*/ 26 w 90"/>
                  <a:gd name="T85" fmla="*/ 37 h 152"/>
                  <a:gd name="T86" fmla="*/ 36 w 90"/>
                  <a:gd name="T87" fmla="*/ 49 h 152"/>
                  <a:gd name="T88" fmla="*/ 54 w 90"/>
                  <a:gd name="T89" fmla="*/ 61 h 152"/>
                  <a:gd name="T90" fmla="*/ 63 w 90"/>
                  <a:gd name="T91" fmla="*/ 66 h 152"/>
                  <a:gd name="T92" fmla="*/ 78 w 90"/>
                  <a:gd name="T93" fmla="*/ 78 h 152"/>
                  <a:gd name="T94" fmla="*/ 86 w 90"/>
                  <a:gd name="T95" fmla="*/ 89 h 152"/>
                  <a:gd name="T96" fmla="*/ 88 w 90"/>
                  <a:gd name="T97" fmla="*/ 102 h 152"/>
                  <a:gd name="T98" fmla="*/ 90 w 90"/>
                  <a:gd name="T99" fmla="*/ 108 h 152"/>
                  <a:gd name="T100" fmla="*/ 84 w 90"/>
                  <a:gd name="T101" fmla="*/ 127 h 152"/>
                  <a:gd name="T102" fmla="*/ 69 w 90"/>
                  <a:gd name="T103" fmla="*/ 144 h 152"/>
                  <a:gd name="T104" fmla="*/ 62 w 90"/>
                  <a:gd name="T105" fmla="*/ 148 h 152"/>
                  <a:gd name="T106" fmla="*/ 45 w 90"/>
                  <a:gd name="T107" fmla="*/ 152 h 152"/>
                  <a:gd name="T108" fmla="*/ 36 w 90"/>
                  <a:gd name="T109" fmla="*/ 152 h 152"/>
                  <a:gd name="T110" fmla="*/ 11 w 90"/>
                  <a:gd name="T111" fmla="*/ 149 h 152"/>
                  <a:gd name="T112" fmla="*/ 4 w 90"/>
                  <a:gd name="T113" fmla="*/ 147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90" h="152">
                    <a:moveTo>
                      <a:pt x="4" y="147"/>
                    </a:moveTo>
                    <a:lnTo>
                      <a:pt x="4" y="147"/>
                    </a:lnTo>
                    <a:lnTo>
                      <a:pt x="0" y="144"/>
                    </a:lnTo>
                    <a:lnTo>
                      <a:pt x="0" y="140"/>
                    </a:lnTo>
                    <a:lnTo>
                      <a:pt x="0" y="140"/>
                    </a:lnTo>
                    <a:lnTo>
                      <a:pt x="1" y="115"/>
                    </a:lnTo>
                    <a:lnTo>
                      <a:pt x="1" y="115"/>
                    </a:lnTo>
                    <a:lnTo>
                      <a:pt x="1" y="111"/>
                    </a:lnTo>
                    <a:lnTo>
                      <a:pt x="3" y="110"/>
                    </a:lnTo>
                    <a:lnTo>
                      <a:pt x="3" y="110"/>
                    </a:lnTo>
                    <a:lnTo>
                      <a:pt x="5" y="111"/>
                    </a:lnTo>
                    <a:lnTo>
                      <a:pt x="5" y="112"/>
                    </a:lnTo>
                    <a:lnTo>
                      <a:pt x="5" y="112"/>
                    </a:lnTo>
                    <a:lnTo>
                      <a:pt x="7" y="123"/>
                    </a:lnTo>
                    <a:lnTo>
                      <a:pt x="7" y="123"/>
                    </a:lnTo>
                    <a:lnTo>
                      <a:pt x="9" y="128"/>
                    </a:lnTo>
                    <a:lnTo>
                      <a:pt x="12" y="132"/>
                    </a:lnTo>
                    <a:lnTo>
                      <a:pt x="16" y="135"/>
                    </a:lnTo>
                    <a:lnTo>
                      <a:pt x="20" y="137"/>
                    </a:lnTo>
                    <a:lnTo>
                      <a:pt x="29" y="141"/>
                    </a:lnTo>
                    <a:lnTo>
                      <a:pt x="38" y="141"/>
                    </a:lnTo>
                    <a:lnTo>
                      <a:pt x="38" y="141"/>
                    </a:lnTo>
                    <a:lnTo>
                      <a:pt x="45" y="141"/>
                    </a:lnTo>
                    <a:lnTo>
                      <a:pt x="50" y="140"/>
                    </a:lnTo>
                    <a:lnTo>
                      <a:pt x="55" y="137"/>
                    </a:lnTo>
                    <a:lnTo>
                      <a:pt x="59" y="135"/>
                    </a:lnTo>
                    <a:lnTo>
                      <a:pt x="62" y="131"/>
                    </a:lnTo>
                    <a:lnTo>
                      <a:pt x="65" y="127"/>
                    </a:lnTo>
                    <a:lnTo>
                      <a:pt x="66" y="123"/>
                    </a:lnTo>
                    <a:lnTo>
                      <a:pt x="66" y="118"/>
                    </a:lnTo>
                    <a:lnTo>
                      <a:pt x="66" y="118"/>
                    </a:lnTo>
                    <a:lnTo>
                      <a:pt x="66" y="111"/>
                    </a:lnTo>
                    <a:lnTo>
                      <a:pt x="63" y="104"/>
                    </a:lnTo>
                    <a:lnTo>
                      <a:pt x="57" y="98"/>
                    </a:lnTo>
                    <a:lnTo>
                      <a:pt x="46" y="90"/>
                    </a:lnTo>
                    <a:lnTo>
                      <a:pt x="36" y="83"/>
                    </a:lnTo>
                    <a:lnTo>
                      <a:pt x="36" y="83"/>
                    </a:lnTo>
                    <a:lnTo>
                      <a:pt x="20" y="73"/>
                    </a:lnTo>
                    <a:lnTo>
                      <a:pt x="15" y="68"/>
                    </a:lnTo>
                    <a:lnTo>
                      <a:pt x="11" y="62"/>
                    </a:lnTo>
                    <a:lnTo>
                      <a:pt x="8" y="57"/>
                    </a:lnTo>
                    <a:lnTo>
                      <a:pt x="5" y="52"/>
                    </a:lnTo>
                    <a:lnTo>
                      <a:pt x="4" y="45"/>
                    </a:lnTo>
                    <a:lnTo>
                      <a:pt x="4" y="40"/>
                    </a:lnTo>
                    <a:lnTo>
                      <a:pt x="4" y="40"/>
                    </a:lnTo>
                    <a:lnTo>
                      <a:pt x="5" y="31"/>
                    </a:lnTo>
                    <a:lnTo>
                      <a:pt x="8" y="24"/>
                    </a:lnTo>
                    <a:lnTo>
                      <a:pt x="13" y="17"/>
                    </a:lnTo>
                    <a:lnTo>
                      <a:pt x="19" y="11"/>
                    </a:lnTo>
                    <a:lnTo>
                      <a:pt x="26" y="7"/>
                    </a:lnTo>
                    <a:lnTo>
                      <a:pt x="34" y="3"/>
                    </a:lnTo>
                    <a:lnTo>
                      <a:pt x="44" y="2"/>
                    </a:lnTo>
                    <a:lnTo>
                      <a:pt x="54" y="0"/>
                    </a:lnTo>
                    <a:lnTo>
                      <a:pt x="54" y="0"/>
                    </a:lnTo>
                    <a:lnTo>
                      <a:pt x="71" y="2"/>
                    </a:lnTo>
                    <a:lnTo>
                      <a:pt x="83" y="4"/>
                    </a:lnTo>
                    <a:lnTo>
                      <a:pt x="83" y="4"/>
                    </a:lnTo>
                    <a:lnTo>
                      <a:pt x="84" y="4"/>
                    </a:lnTo>
                    <a:lnTo>
                      <a:pt x="86" y="7"/>
                    </a:lnTo>
                    <a:lnTo>
                      <a:pt x="86" y="7"/>
                    </a:lnTo>
                    <a:lnTo>
                      <a:pt x="84" y="29"/>
                    </a:lnTo>
                    <a:lnTo>
                      <a:pt x="84" y="29"/>
                    </a:lnTo>
                    <a:lnTo>
                      <a:pt x="84" y="35"/>
                    </a:lnTo>
                    <a:lnTo>
                      <a:pt x="82" y="36"/>
                    </a:lnTo>
                    <a:lnTo>
                      <a:pt x="82" y="36"/>
                    </a:lnTo>
                    <a:lnTo>
                      <a:pt x="80" y="35"/>
                    </a:lnTo>
                    <a:lnTo>
                      <a:pt x="80" y="32"/>
                    </a:lnTo>
                    <a:lnTo>
                      <a:pt x="80" y="32"/>
                    </a:lnTo>
                    <a:lnTo>
                      <a:pt x="79" y="27"/>
                    </a:lnTo>
                    <a:lnTo>
                      <a:pt x="78" y="24"/>
                    </a:lnTo>
                    <a:lnTo>
                      <a:pt x="75" y="20"/>
                    </a:lnTo>
                    <a:lnTo>
                      <a:pt x="75" y="20"/>
                    </a:lnTo>
                    <a:lnTo>
                      <a:pt x="72" y="16"/>
                    </a:lnTo>
                    <a:lnTo>
                      <a:pt x="67" y="14"/>
                    </a:lnTo>
                    <a:lnTo>
                      <a:pt x="61" y="11"/>
                    </a:lnTo>
                    <a:lnTo>
                      <a:pt x="53" y="11"/>
                    </a:lnTo>
                    <a:lnTo>
                      <a:pt x="53" y="11"/>
                    </a:lnTo>
                    <a:lnTo>
                      <a:pt x="42" y="12"/>
                    </a:lnTo>
                    <a:lnTo>
                      <a:pt x="38" y="14"/>
                    </a:lnTo>
                    <a:lnTo>
                      <a:pt x="34" y="16"/>
                    </a:lnTo>
                    <a:lnTo>
                      <a:pt x="30" y="19"/>
                    </a:lnTo>
                    <a:lnTo>
                      <a:pt x="28" y="23"/>
                    </a:lnTo>
                    <a:lnTo>
                      <a:pt x="26" y="27"/>
                    </a:lnTo>
                    <a:lnTo>
                      <a:pt x="25" y="31"/>
                    </a:lnTo>
                    <a:lnTo>
                      <a:pt x="25" y="31"/>
                    </a:lnTo>
                    <a:lnTo>
                      <a:pt x="26" y="37"/>
                    </a:lnTo>
                    <a:lnTo>
                      <a:pt x="29" y="44"/>
                    </a:lnTo>
                    <a:lnTo>
                      <a:pt x="36" y="49"/>
                    </a:lnTo>
                    <a:lnTo>
                      <a:pt x="46" y="57"/>
                    </a:lnTo>
                    <a:lnTo>
                      <a:pt x="54" y="61"/>
                    </a:lnTo>
                    <a:lnTo>
                      <a:pt x="54" y="61"/>
                    </a:lnTo>
                    <a:lnTo>
                      <a:pt x="63" y="66"/>
                    </a:lnTo>
                    <a:lnTo>
                      <a:pt x="71" y="71"/>
                    </a:lnTo>
                    <a:lnTo>
                      <a:pt x="78" y="78"/>
                    </a:lnTo>
                    <a:lnTo>
                      <a:pt x="82" y="83"/>
                    </a:lnTo>
                    <a:lnTo>
                      <a:pt x="86" y="89"/>
                    </a:lnTo>
                    <a:lnTo>
                      <a:pt x="87" y="95"/>
                    </a:lnTo>
                    <a:lnTo>
                      <a:pt x="88" y="102"/>
                    </a:lnTo>
                    <a:lnTo>
                      <a:pt x="90" y="108"/>
                    </a:lnTo>
                    <a:lnTo>
                      <a:pt x="90" y="108"/>
                    </a:lnTo>
                    <a:lnTo>
                      <a:pt x="88" y="118"/>
                    </a:lnTo>
                    <a:lnTo>
                      <a:pt x="84" y="127"/>
                    </a:lnTo>
                    <a:lnTo>
                      <a:pt x="79" y="136"/>
                    </a:lnTo>
                    <a:lnTo>
                      <a:pt x="69" y="144"/>
                    </a:lnTo>
                    <a:lnTo>
                      <a:pt x="69" y="144"/>
                    </a:lnTo>
                    <a:lnTo>
                      <a:pt x="62" y="148"/>
                    </a:lnTo>
                    <a:lnTo>
                      <a:pt x="53" y="150"/>
                    </a:lnTo>
                    <a:lnTo>
                      <a:pt x="45" y="152"/>
                    </a:lnTo>
                    <a:lnTo>
                      <a:pt x="36" y="152"/>
                    </a:lnTo>
                    <a:lnTo>
                      <a:pt x="36" y="152"/>
                    </a:lnTo>
                    <a:lnTo>
                      <a:pt x="19" y="150"/>
                    </a:lnTo>
                    <a:lnTo>
                      <a:pt x="11" y="149"/>
                    </a:lnTo>
                    <a:lnTo>
                      <a:pt x="4" y="147"/>
                    </a:lnTo>
                    <a:lnTo>
                      <a:pt x="4"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chemeClr val="tx2"/>
                  </a:solidFill>
                </a:endParaRPr>
              </a:p>
            </p:txBody>
          </p:sp>
          <p:sp>
            <p:nvSpPr>
              <p:cNvPr id="13" name="Freeform 151">
                <a:extLst>
                  <a:ext uri="{FF2B5EF4-FFF2-40B4-BE49-F238E27FC236}">
                    <a16:creationId xmlns:a16="http://schemas.microsoft.com/office/drawing/2014/main" id="{4C9BEEEF-19E5-4CFF-ACF0-AABC99FB8DC6}"/>
                  </a:ext>
                </a:extLst>
              </p:cNvPr>
              <p:cNvSpPr>
                <a:spLocks/>
              </p:cNvSpPr>
              <p:nvPr/>
            </p:nvSpPr>
            <p:spPr bwMode="auto">
              <a:xfrm>
                <a:off x="5072259" y="2358577"/>
                <a:ext cx="57550" cy="125407"/>
              </a:xfrm>
              <a:custGeom>
                <a:avLst/>
                <a:gdLst>
                  <a:gd name="T0" fmla="*/ 18 w 67"/>
                  <a:gd name="T1" fmla="*/ 57 h 146"/>
                  <a:gd name="T2" fmla="*/ 18 w 67"/>
                  <a:gd name="T3" fmla="*/ 16 h 146"/>
                  <a:gd name="T4" fmla="*/ 16 w 67"/>
                  <a:gd name="T5" fmla="*/ 8 h 146"/>
                  <a:gd name="T6" fmla="*/ 10 w 67"/>
                  <a:gd name="T7" fmla="*/ 5 h 146"/>
                  <a:gd name="T8" fmla="*/ 4 w 67"/>
                  <a:gd name="T9" fmla="*/ 4 h 146"/>
                  <a:gd name="T10" fmla="*/ 1 w 67"/>
                  <a:gd name="T11" fmla="*/ 4 h 146"/>
                  <a:gd name="T12" fmla="*/ 0 w 67"/>
                  <a:gd name="T13" fmla="*/ 3 h 146"/>
                  <a:gd name="T14" fmla="*/ 5 w 67"/>
                  <a:gd name="T15" fmla="*/ 0 h 146"/>
                  <a:gd name="T16" fmla="*/ 31 w 67"/>
                  <a:gd name="T17" fmla="*/ 1 h 146"/>
                  <a:gd name="T18" fmla="*/ 58 w 67"/>
                  <a:gd name="T19" fmla="*/ 0 h 146"/>
                  <a:gd name="T20" fmla="*/ 60 w 67"/>
                  <a:gd name="T21" fmla="*/ 1 h 146"/>
                  <a:gd name="T22" fmla="*/ 62 w 67"/>
                  <a:gd name="T23" fmla="*/ 3 h 146"/>
                  <a:gd name="T24" fmla="*/ 59 w 67"/>
                  <a:gd name="T25" fmla="*/ 4 h 146"/>
                  <a:gd name="T26" fmla="*/ 52 w 67"/>
                  <a:gd name="T27" fmla="*/ 5 h 146"/>
                  <a:gd name="T28" fmla="*/ 49 w 67"/>
                  <a:gd name="T29" fmla="*/ 7 h 146"/>
                  <a:gd name="T30" fmla="*/ 46 w 67"/>
                  <a:gd name="T31" fmla="*/ 11 h 146"/>
                  <a:gd name="T32" fmla="*/ 45 w 67"/>
                  <a:gd name="T33" fmla="*/ 16 h 146"/>
                  <a:gd name="T34" fmla="*/ 45 w 67"/>
                  <a:gd name="T35" fmla="*/ 91 h 146"/>
                  <a:gd name="T36" fmla="*/ 45 w 67"/>
                  <a:gd name="T37" fmla="*/ 115 h 146"/>
                  <a:gd name="T38" fmla="*/ 46 w 67"/>
                  <a:gd name="T39" fmla="*/ 133 h 146"/>
                  <a:gd name="T40" fmla="*/ 47 w 67"/>
                  <a:gd name="T41" fmla="*/ 138 h 146"/>
                  <a:gd name="T42" fmla="*/ 54 w 67"/>
                  <a:gd name="T43" fmla="*/ 141 h 146"/>
                  <a:gd name="T44" fmla="*/ 63 w 67"/>
                  <a:gd name="T45" fmla="*/ 142 h 146"/>
                  <a:gd name="T46" fmla="*/ 66 w 67"/>
                  <a:gd name="T47" fmla="*/ 142 h 146"/>
                  <a:gd name="T48" fmla="*/ 67 w 67"/>
                  <a:gd name="T49" fmla="*/ 144 h 146"/>
                  <a:gd name="T50" fmla="*/ 63 w 67"/>
                  <a:gd name="T51" fmla="*/ 146 h 146"/>
                  <a:gd name="T52" fmla="*/ 31 w 67"/>
                  <a:gd name="T53" fmla="*/ 146 h 146"/>
                  <a:gd name="T54" fmla="*/ 5 w 67"/>
                  <a:gd name="T55" fmla="*/ 146 h 146"/>
                  <a:gd name="T56" fmla="*/ 2 w 67"/>
                  <a:gd name="T57" fmla="*/ 146 h 146"/>
                  <a:gd name="T58" fmla="*/ 1 w 67"/>
                  <a:gd name="T59" fmla="*/ 144 h 146"/>
                  <a:gd name="T60" fmla="*/ 4 w 67"/>
                  <a:gd name="T61" fmla="*/ 142 h 146"/>
                  <a:gd name="T62" fmla="*/ 12 w 67"/>
                  <a:gd name="T63" fmla="*/ 141 h 146"/>
                  <a:gd name="T64" fmla="*/ 13 w 67"/>
                  <a:gd name="T65" fmla="*/ 141 h 146"/>
                  <a:gd name="T66" fmla="*/ 17 w 67"/>
                  <a:gd name="T67" fmla="*/ 132 h 146"/>
                  <a:gd name="T68" fmla="*/ 18 w 67"/>
                  <a:gd name="T69" fmla="*/ 115 h 146"/>
                  <a:gd name="T70" fmla="*/ 18 w 67"/>
                  <a:gd name="T71" fmla="*/ 5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7" h="146">
                    <a:moveTo>
                      <a:pt x="18" y="57"/>
                    </a:moveTo>
                    <a:lnTo>
                      <a:pt x="18" y="57"/>
                    </a:lnTo>
                    <a:lnTo>
                      <a:pt x="18" y="16"/>
                    </a:lnTo>
                    <a:lnTo>
                      <a:pt x="18" y="16"/>
                    </a:lnTo>
                    <a:lnTo>
                      <a:pt x="17" y="12"/>
                    </a:lnTo>
                    <a:lnTo>
                      <a:pt x="16" y="8"/>
                    </a:lnTo>
                    <a:lnTo>
                      <a:pt x="14" y="7"/>
                    </a:lnTo>
                    <a:lnTo>
                      <a:pt x="10" y="5"/>
                    </a:lnTo>
                    <a:lnTo>
                      <a:pt x="10" y="5"/>
                    </a:lnTo>
                    <a:lnTo>
                      <a:pt x="4" y="4"/>
                    </a:lnTo>
                    <a:lnTo>
                      <a:pt x="4" y="4"/>
                    </a:lnTo>
                    <a:lnTo>
                      <a:pt x="1" y="4"/>
                    </a:lnTo>
                    <a:lnTo>
                      <a:pt x="0" y="3"/>
                    </a:lnTo>
                    <a:lnTo>
                      <a:pt x="0" y="3"/>
                    </a:lnTo>
                    <a:lnTo>
                      <a:pt x="1" y="1"/>
                    </a:lnTo>
                    <a:lnTo>
                      <a:pt x="5" y="0"/>
                    </a:lnTo>
                    <a:lnTo>
                      <a:pt x="5" y="0"/>
                    </a:lnTo>
                    <a:lnTo>
                      <a:pt x="31" y="1"/>
                    </a:lnTo>
                    <a:lnTo>
                      <a:pt x="31" y="1"/>
                    </a:lnTo>
                    <a:lnTo>
                      <a:pt x="58" y="0"/>
                    </a:lnTo>
                    <a:lnTo>
                      <a:pt x="58" y="0"/>
                    </a:lnTo>
                    <a:lnTo>
                      <a:pt x="60" y="1"/>
                    </a:lnTo>
                    <a:lnTo>
                      <a:pt x="62" y="3"/>
                    </a:lnTo>
                    <a:lnTo>
                      <a:pt x="62" y="3"/>
                    </a:lnTo>
                    <a:lnTo>
                      <a:pt x="60" y="4"/>
                    </a:lnTo>
                    <a:lnTo>
                      <a:pt x="59" y="4"/>
                    </a:lnTo>
                    <a:lnTo>
                      <a:pt x="59" y="4"/>
                    </a:lnTo>
                    <a:lnTo>
                      <a:pt x="52" y="5"/>
                    </a:lnTo>
                    <a:lnTo>
                      <a:pt x="52" y="5"/>
                    </a:lnTo>
                    <a:lnTo>
                      <a:pt x="49" y="7"/>
                    </a:lnTo>
                    <a:lnTo>
                      <a:pt x="47" y="8"/>
                    </a:lnTo>
                    <a:lnTo>
                      <a:pt x="46" y="11"/>
                    </a:lnTo>
                    <a:lnTo>
                      <a:pt x="45" y="16"/>
                    </a:lnTo>
                    <a:lnTo>
                      <a:pt x="45" y="16"/>
                    </a:lnTo>
                    <a:lnTo>
                      <a:pt x="45" y="57"/>
                    </a:lnTo>
                    <a:lnTo>
                      <a:pt x="45" y="91"/>
                    </a:lnTo>
                    <a:lnTo>
                      <a:pt x="45" y="91"/>
                    </a:lnTo>
                    <a:lnTo>
                      <a:pt x="45" y="115"/>
                    </a:lnTo>
                    <a:lnTo>
                      <a:pt x="46" y="133"/>
                    </a:lnTo>
                    <a:lnTo>
                      <a:pt x="46" y="133"/>
                    </a:lnTo>
                    <a:lnTo>
                      <a:pt x="46" y="136"/>
                    </a:lnTo>
                    <a:lnTo>
                      <a:pt x="47" y="138"/>
                    </a:lnTo>
                    <a:lnTo>
                      <a:pt x="50" y="141"/>
                    </a:lnTo>
                    <a:lnTo>
                      <a:pt x="54" y="141"/>
                    </a:lnTo>
                    <a:lnTo>
                      <a:pt x="54" y="141"/>
                    </a:lnTo>
                    <a:lnTo>
                      <a:pt x="63" y="142"/>
                    </a:lnTo>
                    <a:lnTo>
                      <a:pt x="63" y="142"/>
                    </a:lnTo>
                    <a:lnTo>
                      <a:pt x="66" y="142"/>
                    </a:lnTo>
                    <a:lnTo>
                      <a:pt x="67" y="144"/>
                    </a:lnTo>
                    <a:lnTo>
                      <a:pt x="67" y="144"/>
                    </a:lnTo>
                    <a:lnTo>
                      <a:pt x="66" y="146"/>
                    </a:lnTo>
                    <a:lnTo>
                      <a:pt x="63" y="146"/>
                    </a:lnTo>
                    <a:lnTo>
                      <a:pt x="63" y="146"/>
                    </a:lnTo>
                    <a:lnTo>
                      <a:pt x="31" y="146"/>
                    </a:lnTo>
                    <a:lnTo>
                      <a:pt x="31" y="146"/>
                    </a:lnTo>
                    <a:lnTo>
                      <a:pt x="5" y="146"/>
                    </a:lnTo>
                    <a:lnTo>
                      <a:pt x="5" y="146"/>
                    </a:lnTo>
                    <a:lnTo>
                      <a:pt x="2" y="146"/>
                    </a:lnTo>
                    <a:lnTo>
                      <a:pt x="1" y="144"/>
                    </a:lnTo>
                    <a:lnTo>
                      <a:pt x="1" y="144"/>
                    </a:lnTo>
                    <a:lnTo>
                      <a:pt x="1" y="142"/>
                    </a:lnTo>
                    <a:lnTo>
                      <a:pt x="4" y="142"/>
                    </a:lnTo>
                    <a:lnTo>
                      <a:pt x="4" y="142"/>
                    </a:lnTo>
                    <a:lnTo>
                      <a:pt x="12" y="141"/>
                    </a:lnTo>
                    <a:lnTo>
                      <a:pt x="12" y="141"/>
                    </a:lnTo>
                    <a:lnTo>
                      <a:pt x="13" y="141"/>
                    </a:lnTo>
                    <a:lnTo>
                      <a:pt x="16" y="138"/>
                    </a:lnTo>
                    <a:lnTo>
                      <a:pt x="17" y="132"/>
                    </a:lnTo>
                    <a:lnTo>
                      <a:pt x="17" y="132"/>
                    </a:lnTo>
                    <a:lnTo>
                      <a:pt x="18" y="115"/>
                    </a:lnTo>
                    <a:lnTo>
                      <a:pt x="18" y="91"/>
                    </a:lnTo>
                    <a:lnTo>
                      <a:pt x="18" y="5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chemeClr val="tx2"/>
                  </a:solidFill>
                </a:endParaRPr>
              </a:p>
            </p:txBody>
          </p:sp>
          <p:sp>
            <p:nvSpPr>
              <p:cNvPr id="14" name="Freeform 152">
                <a:extLst>
                  <a:ext uri="{FF2B5EF4-FFF2-40B4-BE49-F238E27FC236}">
                    <a16:creationId xmlns:a16="http://schemas.microsoft.com/office/drawing/2014/main" id="{A3028700-F489-4D50-9B18-C80C4DBF9034}"/>
                  </a:ext>
                </a:extLst>
              </p:cNvPr>
              <p:cNvSpPr>
                <a:spLocks/>
              </p:cNvSpPr>
              <p:nvPr/>
            </p:nvSpPr>
            <p:spPr bwMode="auto">
              <a:xfrm>
                <a:off x="5130668" y="2356000"/>
                <a:ext cx="137433" cy="130561"/>
              </a:xfrm>
              <a:custGeom>
                <a:avLst/>
                <a:gdLst>
                  <a:gd name="T0" fmla="*/ 144 w 160"/>
                  <a:gd name="T1" fmla="*/ 136 h 152"/>
                  <a:gd name="T2" fmla="*/ 141 w 160"/>
                  <a:gd name="T3" fmla="*/ 143 h 152"/>
                  <a:gd name="T4" fmla="*/ 129 w 160"/>
                  <a:gd name="T5" fmla="*/ 147 h 152"/>
                  <a:gd name="T6" fmla="*/ 104 w 160"/>
                  <a:gd name="T7" fmla="*/ 152 h 152"/>
                  <a:gd name="T8" fmla="*/ 92 w 160"/>
                  <a:gd name="T9" fmla="*/ 152 h 152"/>
                  <a:gd name="T10" fmla="*/ 57 w 160"/>
                  <a:gd name="T11" fmla="*/ 148 h 152"/>
                  <a:gd name="T12" fmla="*/ 35 w 160"/>
                  <a:gd name="T13" fmla="*/ 139 h 152"/>
                  <a:gd name="T14" fmla="*/ 21 w 160"/>
                  <a:gd name="T15" fmla="*/ 129 h 152"/>
                  <a:gd name="T16" fmla="*/ 11 w 160"/>
                  <a:gd name="T17" fmla="*/ 118 h 152"/>
                  <a:gd name="T18" fmla="*/ 4 w 160"/>
                  <a:gd name="T19" fmla="*/ 103 h 152"/>
                  <a:gd name="T20" fmla="*/ 0 w 160"/>
                  <a:gd name="T21" fmla="*/ 86 h 152"/>
                  <a:gd name="T22" fmla="*/ 0 w 160"/>
                  <a:gd name="T23" fmla="*/ 77 h 152"/>
                  <a:gd name="T24" fmla="*/ 3 w 160"/>
                  <a:gd name="T25" fmla="*/ 54 h 152"/>
                  <a:gd name="T26" fmla="*/ 11 w 160"/>
                  <a:gd name="T27" fmla="*/ 37 h 152"/>
                  <a:gd name="T28" fmla="*/ 21 w 160"/>
                  <a:gd name="T29" fmla="*/ 23 h 152"/>
                  <a:gd name="T30" fmla="*/ 35 w 160"/>
                  <a:gd name="T31" fmla="*/ 14 h 152"/>
                  <a:gd name="T32" fmla="*/ 49 w 160"/>
                  <a:gd name="T33" fmla="*/ 7 h 152"/>
                  <a:gd name="T34" fmla="*/ 75 w 160"/>
                  <a:gd name="T35" fmla="*/ 2 h 152"/>
                  <a:gd name="T36" fmla="*/ 89 w 160"/>
                  <a:gd name="T37" fmla="*/ 0 h 152"/>
                  <a:gd name="T38" fmla="*/ 124 w 160"/>
                  <a:gd name="T39" fmla="*/ 4 h 152"/>
                  <a:gd name="T40" fmla="*/ 140 w 160"/>
                  <a:gd name="T41" fmla="*/ 6 h 152"/>
                  <a:gd name="T42" fmla="*/ 142 w 160"/>
                  <a:gd name="T43" fmla="*/ 7 h 152"/>
                  <a:gd name="T44" fmla="*/ 142 w 160"/>
                  <a:gd name="T45" fmla="*/ 8 h 152"/>
                  <a:gd name="T46" fmla="*/ 141 w 160"/>
                  <a:gd name="T47" fmla="*/ 40 h 152"/>
                  <a:gd name="T48" fmla="*/ 140 w 160"/>
                  <a:gd name="T49" fmla="*/ 44 h 152"/>
                  <a:gd name="T50" fmla="*/ 139 w 160"/>
                  <a:gd name="T51" fmla="*/ 44 h 152"/>
                  <a:gd name="T52" fmla="*/ 136 w 160"/>
                  <a:gd name="T53" fmla="*/ 41 h 152"/>
                  <a:gd name="T54" fmla="*/ 135 w 160"/>
                  <a:gd name="T55" fmla="*/ 35 h 152"/>
                  <a:gd name="T56" fmla="*/ 129 w 160"/>
                  <a:gd name="T57" fmla="*/ 25 h 152"/>
                  <a:gd name="T58" fmla="*/ 123 w 160"/>
                  <a:gd name="T59" fmla="*/ 21 h 152"/>
                  <a:gd name="T60" fmla="*/ 102 w 160"/>
                  <a:gd name="T61" fmla="*/ 12 h 152"/>
                  <a:gd name="T62" fmla="*/ 86 w 160"/>
                  <a:gd name="T63" fmla="*/ 11 h 152"/>
                  <a:gd name="T64" fmla="*/ 67 w 160"/>
                  <a:gd name="T65" fmla="*/ 12 h 152"/>
                  <a:gd name="T66" fmla="*/ 48 w 160"/>
                  <a:gd name="T67" fmla="*/ 23 h 152"/>
                  <a:gd name="T68" fmla="*/ 40 w 160"/>
                  <a:gd name="T69" fmla="*/ 31 h 152"/>
                  <a:gd name="T70" fmla="*/ 31 w 160"/>
                  <a:gd name="T71" fmla="*/ 53 h 152"/>
                  <a:gd name="T72" fmla="*/ 29 w 160"/>
                  <a:gd name="T73" fmla="*/ 69 h 152"/>
                  <a:gd name="T74" fmla="*/ 35 w 160"/>
                  <a:gd name="T75" fmla="*/ 98 h 152"/>
                  <a:gd name="T76" fmla="*/ 48 w 160"/>
                  <a:gd name="T77" fmla="*/ 120 h 152"/>
                  <a:gd name="T78" fmla="*/ 70 w 160"/>
                  <a:gd name="T79" fmla="*/ 136 h 152"/>
                  <a:gd name="T80" fmla="*/ 99 w 160"/>
                  <a:gd name="T81" fmla="*/ 141 h 152"/>
                  <a:gd name="T82" fmla="*/ 106 w 160"/>
                  <a:gd name="T83" fmla="*/ 141 h 152"/>
                  <a:gd name="T84" fmla="*/ 112 w 160"/>
                  <a:gd name="T85" fmla="*/ 139 h 152"/>
                  <a:gd name="T86" fmla="*/ 116 w 160"/>
                  <a:gd name="T87" fmla="*/ 132 h 152"/>
                  <a:gd name="T88" fmla="*/ 116 w 160"/>
                  <a:gd name="T89" fmla="*/ 115 h 152"/>
                  <a:gd name="T90" fmla="*/ 116 w 160"/>
                  <a:gd name="T91" fmla="*/ 93 h 152"/>
                  <a:gd name="T92" fmla="*/ 115 w 160"/>
                  <a:gd name="T93" fmla="*/ 85 h 152"/>
                  <a:gd name="T94" fmla="*/ 108 w 160"/>
                  <a:gd name="T95" fmla="*/ 82 h 152"/>
                  <a:gd name="T96" fmla="*/ 100 w 160"/>
                  <a:gd name="T97" fmla="*/ 81 h 152"/>
                  <a:gd name="T98" fmla="*/ 98 w 160"/>
                  <a:gd name="T99" fmla="*/ 81 h 152"/>
                  <a:gd name="T100" fmla="*/ 96 w 160"/>
                  <a:gd name="T101" fmla="*/ 79 h 152"/>
                  <a:gd name="T102" fmla="*/ 102 w 160"/>
                  <a:gd name="T103" fmla="*/ 77 h 152"/>
                  <a:gd name="T104" fmla="*/ 132 w 160"/>
                  <a:gd name="T105" fmla="*/ 77 h 152"/>
                  <a:gd name="T106" fmla="*/ 156 w 160"/>
                  <a:gd name="T107" fmla="*/ 77 h 152"/>
                  <a:gd name="T108" fmla="*/ 158 w 160"/>
                  <a:gd name="T109" fmla="*/ 77 h 152"/>
                  <a:gd name="T110" fmla="*/ 160 w 160"/>
                  <a:gd name="T111" fmla="*/ 79 h 152"/>
                  <a:gd name="T112" fmla="*/ 157 w 160"/>
                  <a:gd name="T113" fmla="*/ 81 h 152"/>
                  <a:gd name="T114" fmla="*/ 152 w 160"/>
                  <a:gd name="T115" fmla="*/ 82 h 152"/>
                  <a:gd name="T116" fmla="*/ 148 w 160"/>
                  <a:gd name="T117" fmla="*/ 82 h 152"/>
                  <a:gd name="T118" fmla="*/ 144 w 160"/>
                  <a:gd name="T119" fmla="*/ 87 h 152"/>
                  <a:gd name="T120" fmla="*/ 144 w 160"/>
                  <a:gd name="T121" fmla="*/ 93 h 152"/>
                  <a:gd name="T122" fmla="*/ 144 w 160"/>
                  <a:gd name="T123" fmla="*/ 136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60" h="152">
                    <a:moveTo>
                      <a:pt x="144" y="136"/>
                    </a:moveTo>
                    <a:lnTo>
                      <a:pt x="144" y="136"/>
                    </a:lnTo>
                    <a:lnTo>
                      <a:pt x="142" y="141"/>
                    </a:lnTo>
                    <a:lnTo>
                      <a:pt x="141" y="143"/>
                    </a:lnTo>
                    <a:lnTo>
                      <a:pt x="141" y="143"/>
                    </a:lnTo>
                    <a:lnTo>
                      <a:pt x="129" y="147"/>
                    </a:lnTo>
                    <a:lnTo>
                      <a:pt x="117" y="150"/>
                    </a:lnTo>
                    <a:lnTo>
                      <a:pt x="104" y="152"/>
                    </a:lnTo>
                    <a:lnTo>
                      <a:pt x="92" y="152"/>
                    </a:lnTo>
                    <a:lnTo>
                      <a:pt x="92" y="152"/>
                    </a:lnTo>
                    <a:lnTo>
                      <a:pt x="74" y="150"/>
                    </a:lnTo>
                    <a:lnTo>
                      <a:pt x="57" y="148"/>
                    </a:lnTo>
                    <a:lnTo>
                      <a:pt x="41" y="141"/>
                    </a:lnTo>
                    <a:lnTo>
                      <a:pt x="35" y="139"/>
                    </a:lnTo>
                    <a:lnTo>
                      <a:pt x="28" y="133"/>
                    </a:lnTo>
                    <a:lnTo>
                      <a:pt x="21" y="129"/>
                    </a:lnTo>
                    <a:lnTo>
                      <a:pt x="16" y="124"/>
                    </a:lnTo>
                    <a:lnTo>
                      <a:pt x="11" y="118"/>
                    </a:lnTo>
                    <a:lnTo>
                      <a:pt x="7" y="111"/>
                    </a:lnTo>
                    <a:lnTo>
                      <a:pt x="4" y="103"/>
                    </a:lnTo>
                    <a:lnTo>
                      <a:pt x="2" y="95"/>
                    </a:lnTo>
                    <a:lnTo>
                      <a:pt x="0" y="86"/>
                    </a:lnTo>
                    <a:lnTo>
                      <a:pt x="0" y="77"/>
                    </a:lnTo>
                    <a:lnTo>
                      <a:pt x="0" y="77"/>
                    </a:lnTo>
                    <a:lnTo>
                      <a:pt x="0" y="65"/>
                    </a:lnTo>
                    <a:lnTo>
                      <a:pt x="3" y="54"/>
                    </a:lnTo>
                    <a:lnTo>
                      <a:pt x="6" y="45"/>
                    </a:lnTo>
                    <a:lnTo>
                      <a:pt x="11" y="37"/>
                    </a:lnTo>
                    <a:lnTo>
                      <a:pt x="16" y="29"/>
                    </a:lnTo>
                    <a:lnTo>
                      <a:pt x="21" y="23"/>
                    </a:lnTo>
                    <a:lnTo>
                      <a:pt x="28" y="17"/>
                    </a:lnTo>
                    <a:lnTo>
                      <a:pt x="35" y="14"/>
                    </a:lnTo>
                    <a:lnTo>
                      <a:pt x="35" y="14"/>
                    </a:lnTo>
                    <a:lnTo>
                      <a:pt x="49" y="7"/>
                    </a:lnTo>
                    <a:lnTo>
                      <a:pt x="62" y="3"/>
                    </a:lnTo>
                    <a:lnTo>
                      <a:pt x="75" y="2"/>
                    </a:lnTo>
                    <a:lnTo>
                      <a:pt x="89" y="0"/>
                    </a:lnTo>
                    <a:lnTo>
                      <a:pt x="89" y="0"/>
                    </a:lnTo>
                    <a:lnTo>
                      <a:pt x="110" y="2"/>
                    </a:lnTo>
                    <a:lnTo>
                      <a:pt x="124" y="4"/>
                    </a:lnTo>
                    <a:lnTo>
                      <a:pt x="124" y="4"/>
                    </a:lnTo>
                    <a:lnTo>
                      <a:pt x="140" y="6"/>
                    </a:lnTo>
                    <a:lnTo>
                      <a:pt x="140" y="6"/>
                    </a:lnTo>
                    <a:lnTo>
                      <a:pt x="142" y="7"/>
                    </a:lnTo>
                    <a:lnTo>
                      <a:pt x="142" y="8"/>
                    </a:lnTo>
                    <a:lnTo>
                      <a:pt x="142" y="8"/>
                    </a:lnTo>
                    <a:lnTo>
                      <a:pt x="141" y="16"/>
                    </a:lnTo>
                    <a:lnTo>
                      <a:pt x="141" y="40"/>
                    </a:lnTo>
                    <a:lnTo>
                      <a:pt x="141" y="40"/>
                    </a:lnTo>
                    <a:lnTo>
                      <a:pt x="140" y="44"/>
                    </a:lnTo>
                    <a:lnTo>
                      <a:pt x="139" y="44"/>
                    </a:lnTo>
                    <a:lnTo>
                      <a:pt x="139" y="44"/>
                    </a:lnTo>
                    <a:lnTo>
                      <a:pt x="137" y="44"/>
                    </a:lnTo>
                    <a:lnTo>
                      <a:pt x="136" y="41"/>
                    </a:lnTo>
                    <a:lnTo>
                      <a:pt x="136" y="41"/>
                    </a:lnTo>
                    <a:lnTo>
                      <a:pt x="135" y="35"/>
                    </a:lnTo>
                    <a:lnTo>
                      <a:pt x="133" y="31"/>
                    </a:lnTo>
                    <a:lnTo>
                      <a:pt x="129" y="25"/>
                    </a:lnTo>
                    <a:lnTo>
                      <a:pt x="129" y="25"/>
                    </a:lnTo>
                    <a:lnTo>
                      <a:pt x="123" y="21"/>
                    </a:lnTo>
                    <a:lnTo>
                      <a:pt x="114" y="16"/>
                    </a:lnTo>
                    <a:lnTo>
                      <a:pt x="102" y="12"/>
                    </a:lnTo>
                    <a:lnTo>
                      <a:pt x="86" y="11"/>
                    </a:lnTo>
                    <a:lnTo>
                      <a:pt x="86" y="11"/>
                    </a:lnTo>
                    <a:lnTo>
                      <a:pt x="78" y="11"/>
                    </a:lnTo>
                    <a:lnTo>
                      <a:pt x="67" y="12"/>
                    </a:lnTo>
                    <a:lnTo>
                      <a:pt x="58" y="16"/>
                    </a:lnTo>
                    <a:lnTo>
                      <a:pt x="48" y="23"/>
                    </a:lnTo>
                    <a:lnTo>
                      <a:pt x="48" y="23"/>
                    </a:lnTo>
                    <a:lnTo>
                      <a:pt x="40" y="31"/>
                    </a:lnTo>
                    <a:lnTo>
                      <a:pt x="35" y="41"/>
                    </a:lnTo>
                    <a:lnTo>
                      <a:pt x="31" y="53"/>
                    </a:lnTo>
                    <a:lnTo>
                      <a:pt x="29" y="69"/>
                    </a:lnTo>
                    <a:lnTo>
                      <a:pt x="29" y="69"/>
                    </a:lnTo>
                    <a:lnTo>
                      <a:pt x="31" y="85"/>
                    </a:lnTo>
                    <a:lnTo>
                      <a:pt x="35" y="98"/>
                    </a:lnTo>
                    <a:lnTo>
                      <a:pt x="40" y="111"/>
                    </a:lnTo>
                    <a:lnTo>
                      <a:pt x="48" y="120"/>
                    </a:lnTo>
                    <a:lnTo>
                      <a:pt x="58" y="129"/>
                    </a:lnTo>
                    <a:lnTo>
                      <a:pt x="70" y="136"/>
                    </a:lnTo>
                    <a:lnTo>
                      <a:pt x="83" y="140"/>
                    </a:lnTo>
                    <a:lnTo>
                      <a:pt x="99" y="141"/>
                    </a:lnTo>
                    <a:lnTo>
                      <a:pt x="99" y="141"/>
                    </a:lnTo>
                    <a:lnTo>
                      <a:pt x="106" y="141"/>
                    </a:lnTo>
                    <a:lnTo>
                      <a:pt x="112" y="139"/>
                    </a:lnTo>
                    <a:lnTo>
                      <a:pt x="112" y="139"/>
                    </a:lnTo>
                    <a:lnTo>
                      <a:pt x="116" y="136"/>
                    </a:lnTo>
                    <a:lnTo>
                      <a:pt x="116" y="132"/>
                    </a:lnTo>
                    <a:lnTo>
                      <a:pt x="116" y="115"/>
                    </a:lnTo>
                    <a:lnTo>
                      <a:pt x="116" y="115"/>
                    </a:lnTo>
                    <a:lnTo>
                      <a:pt x="116" y="93"/>
                    </a:lnTo>
                    <a:lnTo>
                      <a:pt x="116" y="93"/>
                    </a:lnTo>
                    <a:lnTo>
                      <a:pt x="116" y="87"/>
                    </a:lnTo>
                    <a:lnTo>
                      <a:pt x="115" y="85"/>
                    </a:lnTo>
                    <a:lnTo>
                      <a:pt x="112" y="83"/>
                    </a:lnTo>
                    <a:lnTo>
                      <a:pt x="108" y="82"/>
                    </a:lnTo>
                    <a:lnTo>
                      <a:pt x="108" y="82"/>
                    </a:lnTo>
                    <a:lnTo>
                      <a:pt x="100" y="81"/>
                    </a:lnTo>
                    <a:lnTo>
                      <a:pt x="100" y="81"/>
                    </a:lnTo>
                    <a:lnTo>
                      <a:pt x="98" y="81"/>
                    </a:lnTo>
                    <a:lnTo>
                      <a:pt x="96" y="79"/>
                    </a:lnTo>
                    <a:lnTo>
                      <a:pt x="96" y="79"/>
                    </a:lnTo>
                    <a:lnTo>
                      <a:pt x="98" y="77"/>
                    </a:lnTo>
                    <a:lnTo>
                      <a:pt x="102" y="77"/>
                    </a:lnTo>
                    <a:lnTo>
                      <a:pt x="102" y="77"/>
                    </a:lnTo>
                    <a:lnTo>
                      <a:pt x="132" y="77"/>
                    </a:lnTo>
                    <a:lnTo>
                      <a:pt x="132" y="77"/>
                    </a:lnTo>
                    <a:lnTo>
                      <a:pt x="156" y="77"/>
                    </a:lnTo>
                    <a:lnTo>
                      <a:pt x="156" y="77"/>
                    </a:lnTo>
                    <a:lnTo>
                      <a:pt x="158" y="77"/>
                    </a:lnTo>
                    <a:lnTo>
                      <a:pt x="160" y="79"/>
                    </a:lnTo>
                    <a:lnTo>
                      <a:pt x="160" y="79"/>
                    </a:lnTo>
                    <a:lnTo>
                      <a:pt x="158" y="81"/>
                    </a:lnTo>
                    <a:lnTo>
                      <a:pt x="157" y="81"/>
                    </a:lnTo>
                    <a:lnTo>
                      <a:pt x="157" y="81"/>
                    </a:lnTo>
                    <a:lnTo>
                      <a:pt x="152" y="82"/>
                    </a:lnTo>
                    <a:lnTo>
                      <a:pt x="152" y="82"/>
                    </a:lnTo>
                    <a:lnTo>
                      <a:pt x="148" y="82"/>
                    </a:lnTo>
                    <a:lnTo>
                      <a:pt x="145" y="85"/>
                    </a:lnTo>
                    <a:lnTo>
                      <a:pt x="144" y="87"/>
                    </a:lnTo>
                    <a:lnTo>
                      <a:pt x="144" y="93"/>
                    </a:lnTo>
                    <a:lnTo>
                      <a:pt x="144" y="93"/>
                    </a:lnTo>
                    <a:lnTo>
                      <a:pt x="144" y="115"/>
                    </a:lnTo>
                    <a:lnTo>
                      <a:pt x="144" y="13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chemeClr val="tx2"/>
                  </a:solidFill>
                </a:endParaRPr>
              </a:p>
            </p:txBody>
          </p:sp>
          <p:sp>
            <p:nvSpPr>
              <p:cNvPr id="15" name="Freeform 153">
                <a:extLst>
                  <a:ext uri="{FF2B5EF4-FFF2-40B4-BE49-F238E27FC236}">
                    <a16:creationId xmlns:a16="http://schemas.microsoft.com/office/drawing/2014/main" id="{5015ABEA-5241-49E6-BC5F-C79E9F132E58}"/>
                  </a:ext>
                </a:extLst>
              </p:cNvPr>
              <p:cNvSpPr>
                <a:spLocks/>
              </p:cNvSpPr>
              <p:nvPr/>
            </p:nvSpPr>
            <p:spPr bwMode="auto">
              <a:xfrm>
                <a:off x="5264665" y="2356000"/>
                <a:ext cx="144304" cy="130561"/>
              </a:xfrm>
              <a:custGeom>
                <a:avLst/>
                <a:gdLst>
                  <a:gd name="T0" fmla="*/ 35 w 168"/>
                  <a:gd name="T1" fmla="*/ 123 h 152"/>
                  <a:gd name="T2" fmla="*/ 38 w 168"/>
                  <a:gd name="T3" fmla="*/ 139 h 152"/>
                  <a:gd name="T4" fmla="*/ 42 w 168"/>
                  <a:gd name="T5" fmla="*/ 144 h 152"/>
                  <a:gd name="T6" fmla="*/ 47 w 168"/>
                  <a:gd name="T7" fmla="*/ 145 h 152"/>
                  <a:gd name="T8" fmla="*/ 52 w 168"/>
                  <a:gd name="T9" fmla="*/ 145 h 152"/>
                  <a:gd name="T10" fmla="*/ 56 w 168"/>
                  <a:gd name="T11" fmla="*/ 147 h 152"/>
                  <a:gd name="T12" fmla="*/ 55 w 168"/>
                  <a:gd name="T13" fmla="*/ 149 h 152"/>
                  <a:gd name="T14" fmla="*/ 51 w 168"/>
                  <a:gd name="T15" fmla="*/ 149 h 152"/>
                  <a:gd name="T16" fmla="*/ 25 w 168"/>
                  <a:gd name="T17" fmla="*/ 149 h 152"/>
                  <a:gd name="T18" fmla="*/ 4 w 168"/>
                  <a:gd name="T19" fmla="*/ 149 h 152"/>
                  <a:gd name="T20" fmla="*/ 0 w 168"/>
                  <a:gd name="T21" fmla="*/ 148 h 152"/>
                  <a:gd name="T22" fmla="*/ 0 w 168"/>
                  <a:gd name="T23" fmla="*/ 147 h 152"/>
                  <a:gd name="T24" fmla="*/ 2 w 168"/>
                  <a:gd name="T25" fmla="*/ 145 h 152"/>
                  <a:gd name="T26" fmla="*/ 12 w 168"/>
                  <a:gd name="T27" fmla="*/ 144 h 152"/>
                  <a:gd name="T28" fmla="*/ 14 w 168"/>
                  <a:gd name="T29" fmla="*/ 143 h 152"/>
                  <a:gd name="T30" fmla="*/ 17 w 168"/>
                  <a:gd name="T31" fmla="*/ 132 h 152"/>
                  <a:gd name="T32" fmla="*/ 19 w 168"/>
                  <a:gd name="T33" fmla="*/ 7 h 152"/>
                  <a:gd name="T34" fmla="*/ 21 w 168"/>
                  <a:gd name="T35" fmla="*/ 2 h 152"/>
                  <a:gd name="T36" fmla="*/ 23 w 168"/>
                  <a:gd name="T37" fmla="*/ 0 h 152"/>
                  <a:gd name="T38" fmla="*/ 25 w 168"/>
                  <a:gd name="T39" fmla="*/ 0 h 152"/>
                  <a:gd name="T40" fmla="*/ 31 w 168"/>
                  <a:gd name="T41" fmla="*/ 7 h 152"/>
                  <a:gd name="T42" fmla="*/ 93 w 168"/>
                  <a:gd name="T43" fmla="*/ 68 h 152"/>
                  <a:gd name="T44" fmla="*/ 135 w 168"/>
                  <a:gd name="T45" fmla="*/ 111 h 152"/>
                  <a:gd name="T46" fmla="*/ 135 w 168"/>
                  <a:gd name="T47" fmla="*/ 25 h 152"/>
                  <a:gd name="T48" fmla="*/ 134 w 168"/>
                  <a:gd name="T49" fmla="*/ 19 h 152"/>
                  <a:gd name="T50" fmla="*/ 131 w 168"/>
                  <a:gd name="T51" fmla="*/ 11 h 152"/>
                  <a:gd name="T52" fmla="*/ 127 w 168"/>
                  <a:gd name="T53" fmla="*/ 8 h 152"/>
                  <a:gd name="T54" fmla="*/ 118 w 168"/>
                  <a:gd name="T55" fmla="*/ 7 h 152"/>
                  <a:gd name="T56" fmla="*/ 116 w 168"/>
                  <a:gd name="T57" fmla="*/ 7 h 152"/>
                  <a:gd name="T58" fmla="*/ 114 w 168"/>
                  <a:gd name="T59" fmla="*/ 6 h 152"/>
                  <a:gd name="T60" fmla="*/ 116 w 168"/>
                  <a:gd name="T61" fmla="*/ 4 h 152"/>
                  <a:gd name="T62" fmla="*/ 120 w 168"/>
                  <a:gd name="T63" fmla="*/ 3 h 152"/>
                  <a:gd name="T64" fmla="*/ 145 w 168"/>
                  <a:gd name="T65" fmla="*/ 4 h 152"/>
                  <a:gd name="T66" fmla="*/ 164 w 168"/>
                  <a:gd name="T67" fmla="*/ 3 h 152"/>
                  <a:gd name="T68" fmla="*/ 168 w 168"/>
                  <a:gd name="T69" fmla="*/ 6 h 152"/>
                  <a:gd name="T70" fmla="*/ 168 w 168"/>
                  <a:gd name="T71" fmla="*/ 7 h 152"/>
                  <a:gd name="T72" fmla="*/ 166 w 168"/>
                  <a:gd name="T73" fmla="*/ 7 h 152"/>
                  <a:gd name="T74" fmla="*/ 159 w 168"/>
                  <a:gd name="T75" fmla="*/ 8 h 152"/>
                  <a:gd name="T76" fmla="*/ 154 w 168"/>
                  <a:gd name="T77" fmla="*/ 12 h 152"/>
                  <a:gd name="T78" fmla="*/ 152 w 168"/>
                  <a:gd name="T79" fmla="*/ 24 h 152"/>
                  <a:gd name="T80" fmla="*/ 150 w 168"/>
                  <a:gd name="T81" fmla="*/ 145 h 152"/>
                  <a:gd name="T82" fmla="*/ 147 w 168"/>
                  <a:gd name="T83" fmla="*/ 152 h 152"/>
                  <a:gd name="T84" fmla="*/ 142 w 168"/>
                  <a:gd name="T85" fmla="*/ 150 h 152"/>
                  <a:gd name="T86" fmla="*/ 138 w 168"/>
                  <a:gd name="T87" fmla="*/ 148 h 152"/>
                  <a:gd name="T88" fmla="*/ 80 w 168"/>
                  <a:gd name="T89" fmla="*/ 93 h 152"/>
                  <a:gd name="T90" fmla="*/ 34 w 168"/>
                  <a:gd name="T91" fmla="*/ 44 h 152"/>
                  <a:gd name="T92" fmla="*/ 35 w 168"/>
                  <a:gd name="T93" fmla="*/ 123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68" h="152">
                    <a:moveTo>
                      <a:pt x="35" y="123"/>
                    </a:moveTo>
                    <a:lnTo>
                      <a:pt x="35" y="123"/>
                    </a:lnTo>
                    <a:lnTo>
                      <a:pt x="35" y="132"/>
                    </a:lnTo>
                    <a:lnTo>
                      <a:pt x="38" y="139"/>
                    </a:lnTo>
                    <a:lnTo>
                      <a:pt x="39" y="143"/>
                    </a:lnTo>
                    <a:lnTo>
                      <a:pt x="42" y="144"/>
                    </a:lnTo>
                    <a:lnTo>
                      <a:pt x="42" y="144"/>
                    </a:lnTo>
                    <a:lnTo>
                      <a:pt x="47" y="145"/>
                    </a:lnTo>
                    <a:lnTo>
                      <a:pt x="52" y="145"/>
                    </a:lnTo>
                    <a:lnTo>
                      <a:pt x="52" y="145"/>
                    </a:lnTo>
                    <a:lnTo>
                      <a:pt x="55" y="145"/>
                    </a:lnTo>
                    <a:lnTo>
                      <a:pt x="56" y="147"/>
                    </a:lnTo>
                    <a:lnTo>
                      <a:pt x="56" y="147"/>
                    </a:lnTo>
                    <a:lnTo>
                      <a:pt x="55" y="149"/>
                    </a:lnTo>
                    <a:lnTo>
                      <a:pt x="51" y="149"/>
                    </a:lnTo>
                    <a:lnTo>
                      <a:pt x="51" y="149"/>
                    </a:lnTo>
                    <a:lnTo>
                      <a:pt x="25" y="149"/>
                    </a:lnTo>
                    <a:lnTo>
                      <a:pt x="25" y="149"/>
                    </a:lnTo>
                    <a:lnTo>
                      <a:pt x="4" y="149"/>
                    </a:lnTo>
                    <a:lnTo>
                      <a:pt x="4" y="149"/>
                    </a:lnTo>
                    <a:lnTo>
                      <a:pt x="1" y="149"/>
                    </a:lnTo>
                    <a:lnTo>
                      <a:pt x="0" y="148"/>
                    </a:lnTo>
                    <a:lnTo>
                      <a:pt x="0" y="147"/>
                    </a:lnTo>
                    <a:lnTo>
                      <a:pt x="0" y="147"/>
                    </a:lnTo>
                    <a:lnTo>
                      <a:pt x="0" y="145"/>
                    </a:lnTo>
                    <a:lnTo>
                      <a:pt x="2" y="145"/>
                    </a:lnTo>
                    <a:lnTo>
                      <a:pt x="2" y="145"/>
                    </a:lnTo>
                    <a:lnTo>
                      <a:pt x="12" y="144"/>
                    </a:lnTo>
                    <a:lnTo>
                      <a:pt x="12" y="144"/>
                    </a:lnTo>
                    <a:lnTo>
                      <a:pt x="14" y="143"/>
                    </a:lnTo>
                    <a:lnTo>
                      <a:pt x="17" y="139"/>
                    </a:lnTo>
                    <a:lnTo>
                      <a:pt x="17" y="132"/>
                    </a:lnTo>
                    <a:lnTo>
                      <a:pt x="18" y="122"/>
                    </a:lnTo>
                    <a:lnTo>
                      <a:pt x="19" y="7"/>
                    </a:lnTo>
                    <a:lnTo>
                      <a:pt x="19" y="7"/>
                    </a:lnTo>
                    <a:lnTo>
                      <a:pt x="21" y="2"/>
                    </a:lnTo>
                    <a:lnTo>
                      <a:pt x="22" y="0"/>
                    </a:lnTo>
                    <a:lnTo>
                      <a:pt x="23" y="0"/>
                    </a:lnTo>
                    <a:lnTo>
                      <a:pt x="23" y="0"/>
                    </a:lnTo>
                    <a:lnTo>
                      <a:pt x="25" y="0"/>
                    </a:lnTo>
                    <a:lnTo>
                      <a:pt x="27" y="2"/>
                    </a:lnTo>
                    <a:lnTo>
                      <a:pt x="31" y="7"/>
                    </a:lnTo>
                    <a:lnTo>
                      <a:pt x="31" y="7"/>
                    </a:lnTo>
                    <a:lnTo>
                      <a:pt x="93" y="68"/>
                    </a:lnTo>
                    <a:lnTo>
                      <a:pt x="93" y="68"/>
                    </a:lnTo>
                    <a:lnTo>
                      <a:pt x="135" y="111"/>
                    </a:lnTo>
                    <a:lnTo>
                      <a:pt x="137" y="111"/>
                    </a:lnTo>
                    <a:lnTo>
                      <a:pt x="135" y="25"/>
                    </a:lnTo>
                    <a:lnTo>
                      <a:pt x="135" y="25"/>
                    </a:lnTo>
                    <a:lnTo>
                      <a:pt x="134" y="19"/>
                    </a:lnTo>
                    <a:lnTo>
                      <a:pt x="133" y="14"/>
                    </a:lnTo>
                    <a:lnTo>
                      <a:pt x="131" y="11"/>
                    </a:lnTo>
                    <a:lnTo>
                      <a:pt x="127" y="8"/>
                    </a:lnTo>
                    <a:lnTo>
                      <a:pt x="127" y="8"/>
                    </a:lnTo>
                    <a:lnTo>
                      <a:pt x="122" y="7"/>
                    </a:lnTo>
                    <a:lnTo>
                      <a:pt x="118" y="7"/>
                    </a:lnTo>
                    <a:lnTo>
                      <a:pt x="118" y="7"/>
                    </a:lnTo>
                    <a:lnTo>
                      <a:pt x="116" y="7"/>
                    </a:lnTo>
                    <a:lnTo>
                      <a:pt x="114" y="6"/>
                    </a:lnTo>
                    <a:lnTo>
                      <a:pt x="114" y="6"/>
                    </a:lnTo>
                    <a:lnTo>
                      <a:pt x="114" y="4"/>
                    </a:lnTo>
                    <a:lnTo>
                      <a:pt x="116" y="4"/>
                    </a:lnTo>
                    <a:lnTo>
                      <a:pt x="120" y="3"/>
                    </a:lnTo>
                    <a:lnTo>
                      <a:pt x="120" y="3"/>
                    </a:lnTo>
                    <a:lnTo>
                      <a:pt x="145" y="4"/>
                    </a:lnTo>
                    <a:lnTo>
                      <a:pt x="145" y="4"/>
                    </a:lnTo>
                    <a:lnTo>
                      <a:pt x="164" y="3"/>
                    </a:lnTo>
                    <a:lnTo>
                      <a:pt x="164" y="3"/>
                    </a:lnTo>
                    <a:lnTo>
                      <a:pt x="167" y="4"/>
                    </a:lnTo>
                    <a:lnTo>
                      <a:pt x="168" y="6"/>
                    </a:lnTo>
                    <a:lnTo>
                      <a:pt x="168" y="6"/>
                    </a:lnTo>
                    <a:lnTo>
                      <a:pt x="168" y="7"/>
                    </a:lnTo>
                    <a:lnTo>
                      <a:pt x="166" y="7"/>
                    </a:lnTo>
                    <a:lnTo>
                      <a:pt x="166" y="7"/>
                    </a:lnTo>
                    <a:lnTo>
                      <a:pt x="159" y="8"/>
                    </a:lnTo>
                    <a:lnTo>
                      <a:pt x="159" y="8"/>
                    </a:lnTo>
                    <a:lnTo>
                      <a:pt x="156" y="10"/>
                    </a:lnTo>
                    <a:lnTo>
                      <a:pt x="154" y="12"/>
                    </a:lnTo>
                    <a:lnTo>
                      <a:pt x="152" y="17"/>
                    </a:lnTo>
                    <a:lnTo>
                      <a:pt x="152" y="24"/>
                    </a:lnTo>
                    <a:lnTo>
                      <a:pt x="150" y="145"/>
                    </a:lnTo>
                    <a:lnTo>
                      <a:pt x="150" y="145"/>
                    </a:lnTo>
                    <a:lnTo>
                      <a:pt x="148" y="150"/>
                    </a:lnTo>
                    <a:lnTo>
                      <a:pt x="147" y="152"/>
                    </a:lnTo>
                    <a:lnTo>
                      <a:pt x="147" y="152"/>
                    </a:lnTo>
                    <a:lnTo>
                      <a:pt x="142" y="150"/>
                    </a:lnTo>
                    <a:lnTo>
                      <a:pt x="138" y="148"/>
                    </a:lnTo>
                    <a:lnTo>
                      <a:pt x="138" y="148"/>
                    </a:lnTo>
                    <a:lnTo>
                      <a:pt x="80" y="93"/>
                    </a:lnTo>
                    <a:lnTo>
                      <a:pt x="80" y="93"/>
                    </a:lnTo>
                    <a:lnTo>
                      <a:pt x="50" y="61"/>
                    </a:lnTo>
                    <a:lnTo>
                      <a:pt x="34" y="44"/>
                    </a:lnTo>
                    <a:lnTo>
                      <a:pt x="33" y="44"/>
                    </a:lnTo>
                    <a:lnTo>
                      <a:pt x="35" y="1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chemeClr val="tx2"/>
                  </a:solidFill>
                </a:endParaRPr>
              </a:p>
            </p:txBody>
          </p:sp>
        </p:grpSp>
      </p:grpSp>
      <p:sp>
        <p:nvSpPr>
          <p:cNvPr id="52" name="AutoShape 3">
            <a:extLst>
              <a:ext uri="{FF2B5EF4-FFF2-40B4-BE49-F238E27FC236}">
                <a16:creationId xmlns:a16="http://schemas.microsoft.com/office/drawing/2014/main" id="{751EC3F6-17CF-4EDB-AF96-A9A75F67F95F}"/>
              </a:ext>
            </a:extLst>
          </p:cNvPr>
          <p:cNvSpPr>
            <a:spLocks noChangeArrowheads="1"/>
          </p:cNvSpPr>
          <p:nvPr/>
        </p:nvSpPr>
        <p:spPr bwMode="auto">
          <a:xfrm>
            <a:off x="812799" y="3232800"/>
            <a:ext cx="8280399" cy="377026"/>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lvl="0" algn="just">
              <a:lnSpc>
                <a:spcPct val="130000"/>
              </a:lnSpc>
              <a:spcAft>
                <a:spcPts val="1200"/>
              </a:spcAft>
            </a:pPr>
            <a:r>
              <a:rPr lang="ja-JP" altLang="en-US" sz="2000">
                <a:solidFill>
                  <a:schemeClr val="tx1">
                    <a:lumMod val="60000"/>
                    <a:lumOff val="40000"/>
                  </a:schemeClr>
                </a:solidFill>
              </a:rPr>
              <a:t>デザインパーツ集</a:t>
            </a:r>
            <a:endParaRPr lang="ja-JP" altLang="en-US" sz="2200" b="1" dirty="0">
              <a:solidFill>
                <a:schemeClr val="tx1">
                  <a:lumMod val="60000"/>
                  <a:lumOff val="40000"/>
                </a:schemeClr>
              </a:solidFill>
              <a:latin typeface="メイリオ" pitchFamily="50" charset="-128"/>
              <a:ea typeface="メイリオ" pitchFamily="50" charset="-128"/>
              <a:cs typeface="メイリオ" pitchFamily="50" charset="-128"/>
            </a:endParaRPr>
          </a:p>
        </p:txBody>
      </p:sp>
      <p:pic>
        <p:nvPicPr>
          <p:cNvPr id="3" name="グラフィックス 2">
            <a:extLst>
              <a:ext uri="{FF2B5EF4-FFF2-40B4-BE49-F238E27FC236}">
                <a16:creationId xmlns:a16="http://schemas.microsoft.com/office/drawing/2014/main" id="{EC5443CB-EC51-D4E2-03CF-5FAF09831C0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601840" y="4524387"/>
            <a:ext cx="1485900" cy="152400"/>
          </a:xfrm>
          <a:prstGeom prst="rect">
            <a:avLst/>
          </a:prstGeom>
        </p:spPr>
      </p:pic>
    </p:spTree>
    <p:extLst>
      <p:ext uri="{BB962C8B-B14F-4D97-AF65-F5344CB8AC3E}">
        <p14:creationId xmlns:p14="http://schemas.microsoft.com/office/powerpoint/2010/main" val="30210567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1636646C-5685-4B29-94B3-20CFEE60C07F}"/>
              </a:ext>
            </a:extLst>
          </p:cNvPr>
          <p:cNvSpPr>
            <a:spLocks noGrp="1"/>
          </p:cNvSpPr>
          <p:nvPr>
            <p:ph type="title"/>
          </p:nvPr>
        </p:nvSpPr>
        <p:spPr/>
        <p:txBody>
          <a:bodyPr/>
          <a:lstStyle/>
          <a:p>
            <a:r>
              <a:rPr kumimoji="1" lang="en-US" altLang="ja-JP" dirty="0"/>
              <a:t>4. </a:t>
            </a:r>
            <a:r>
              <a:rPr kumimoji="1" lang="ja-JP" altLang="en-US"/>
              <a:t>補足説明</a:t>
            </a:r>
            <a:endParaRPr kumimoji="1" lang="ja-JP" altLang="en-US" dirty="0"/>
          </a:p>
        </p:txBody>
      </p:sp>
      <p:sp>
        <p:nvSpPr>
          <p:cNvPr id="5" name="AutoShape 3">
            <a:extLst>
              <a:ext uri="{FF2B5EF4-FFF2-40B4-BE49-F238E27FC236}">
                <a16:creationId xmlns:a16="http://schemas.microsoft.com/office/drawing/2014/main" id="{6D058E3E-5BEC-4008-B5E0-37602DAA027F}"/>
              </a:ext>
            </a:extLst>
          </p:cNvPr>
          <p:cNvSpPr>
            <a:spLocks noChangeArrowheads="1"/>
          </p:cNvSpPr>
          <p:nvPr/>
        </p:nvSpPr>
        <p:spPr bwMode="auto">
          <a:xfrm>
            <a:off x="810423" y="2543547"/>
            <a:ext cx="3855240" cy="1004067"/>
          </a:xfrm>
          <a:prstGeom prst="roundRect">
            <a:avLst>
              <a:gd name="adj" fmla="val 7132"/>
            </a:avLst>
          </a:prstGeom>
          <a:solidFill>
            <a:schemeClr val="bg1"/>
          </a:solidFill>
          <a:ln w="9525">
            <a:solidFill>
              <a:schemeClr val="tx1">
                <a:lumMod val="20000"/>
                <a:lumOff val="80000"/>
              </a:schemeClr>
            </a:solidFill>
          </a:ln>
          <a:effectLst/>
        </p:spPr>
        <p:txBody>
          <a:bodyPr wrap="square" lIns="180000" tIns="144000" rIns="180000" bIns="125999" anchor="t" anchorCtr="0">
            <a:spAutoFit/>
          </a:bodyPr>
          <a:lstStyle/>
          <a:p>
            <a:pPr lvl="0" algn="just">
              <a:lnSpc>
                <a:spcPct val="120000"/>
              </a:lnSpc>
              <a:spcAft>
                <a:spcPts val="300"/>
              </a:spcAft>
              <a:defRPr/>
            </a:pPr>
            <a:r>
              <a:rPr lang="ja-JP" altLang="en-US" sz="1200" b="1" dirty="0">
                <a:latin typeface="+mj-ea"/>
                <a:cs typeface="メイリオ" pitchFamily="50" charset="-128"/>
              </a:rPr>
              <a:t>タイトル</a:t>
            </a:r>
            <a:endParaRPr lang="en-US" altLang="ja-JP" sz="1200" b="1" dirty="0">
              <a:latin typeface="+mj-ea"/>
              <a:cs typeface="メイリオ" pitchFamily="50" charset="-128"/>
            </a:endParaRPr>
          </a:p>
          <a:p>
            <a:pPr lvl="0" algn="just">
              <a:lnSpc>
                <a:spcPct val="120000"/>
              </a:lnSpc>
              <a:spcAft>
                <a:spcPts val="300"/>
              </a:spcAft>
              <a:defRPr/>
            </a:pPr>
            <a:r>
              <a:rPr lang="ja-JP" altLang="en-US" sz="1200" dirty="0">
                <a:latin typeface="+mj-ea"/>
                <a:cs typeface="メイリオ" pitchFamily="50" charset="-128"/>
              </a:rPr>
              <a:t>補足説明補足説明補足説明補足説明補足説明補足説明補足説明補足説明補足説明補足説明補足説明。</a:t>
            </a:r>
            <a:endParaRPr lang="en-US" altLang="ja-JP" sz="1200" dirty="0">
              <a:latin typeface="+mj-ea"/>
              <a:cs typeface="メイリオ" pitchFamily="50" charset="-128"/>
            </a:endParaRPr>
          </a:p>
        </p:txBody>
      </p:sp>
      <p:sp>
        <p:nvSpPr>
          <p:cNvPr id="6" name="AutoShape 3">
            <a:extLst>
              <a:ext uri="{FF2B5EF4-FFF2-40B4-BE49-F238E27FC236}">
                <a16:creationId xmlns:a16="http://schemas.microsoft.com/office/drawing/2014/main" id="{481195B2-AF2C-4920-9D57-E89D722FF2F5}"/>
              </a:ext>
            </a:extLst>
          </p:cNvPr>
          <p:cNvSpPr>
            <a:spLocks noChangeArrowheads="1"/>
          </p:cNvSpPr>
          <p:nvPr/>
        </p:nvSpPr>
        <p:spPr bwMode="auto">
          <a:xfrm>
            <a:off x="5246841" y="2585796"/>
            <a:ext cx="3855241" cy="966672"/>
          </a:xfrm>
          <a:prstGeom prst="roundRect">
            <a:avLst>
              <a:gd name="adj" fmla="val 0"/>
            </a:avLst>
          </a:prstGeom>
          <a:solidFill>
            <a:schemeClr val="bg1">
              <a:lumMod val="95000"/>
            </a:schemeClr>
          </a:solidFill>
          <a:ln w="6350">
            <a:noFill/>
          </a:ln>
          <a:effectLst/>
        </p:spPr>
        <p:txBody>
          <a:bodyPr wrap="square" lIns="180000" tIns="144000" rIns="180000" bIns="125999" anchor="t" anchorCtr="0">
            <a:spAutoFit/>
          </a:bodyPr>
          <a:lstStyle/>
          <a:p>
            <a:pPr lvl="0" algn="just">
              <a:lnSpc>
                <a:spcPct val="120000"/>
              </a:lnSpc>
              <a:spcAft>
                <a:spcPts val="300"/>
              </a:spcAft>
              <a:defRPr/>
            </a:pPr>
            <a:r>
              <a:rPr lang="ja-JP" altLang="en-US" sz="1200" b="1" dirty="0">
                <a:latin typeface="+mj-ea"/>
                <a:cs typeface="メイリオ" pitchFamily="50" charset="-128"/>
              </a:rPr>
              <a:t>タイトル</a:t>
            </a:r>
            <a:endParaRPr lang="en-US" altLang="ja-JP" sz="1200" b="1" dirty="0">
              <a:latin typeface="+mj-ea"/>
              <a:cs typeface="メイリオ" pitchFamily="50" charset="-128"/>
            </a:endParaRPr>
          </a:p>
          <a:p>
            <a:pPr lvl="0" algn="just">
              <a:lnSpc>
                <a:spcPct val="120000"/>
              </a:lnSpc>
              <a:spcAft>
                <a:spcPts val="300"/>
              </a:spcAft>
              <a:defRPr/>
            </a:pPr>
            <a:r>
              <a:rPr lang="ja-JP" altLang="en-US" sz="1200" dirty="0">
                <a:latin typeface="+mj-ea"/>
                <a:cs typeface="メイリオ" pitchFamily="50" charset="-128"/>
              </a:rPr>
              <a:t>補足説明補足説明補足説明補足説明補足説明補足説明補足説明補足説明補足説明補足説明補足説明。</a:t>
            </a:r>
            <a:endParaRPr lang="en-US" altLang="ja-JP" sz="1200" dirty="0">
              <a:latin typeface="+mj-ea"/>
              <a:cs typeface="メイリオ" pitchFamily="50" charset="-128"/>
            </a:endParaRPr>
          </a:p>
        </p:txBody>
      </p:sp>
      <p:sp>
        <p:nvSpPr>
          <p:cNvPr id="7" name="AutoShape 3">
            <a:extLst>
              <a:ext uri="{FF2B5EF4-FFF2-40B4-BE49-F238E27FC236}">
                <a16:creationId xmlns:a16="http://schemas.microsoft.com/office/drawing/2014/main" id="{020F8A0C-6B3D-43EA-BA53-7CE277A9DFB4}"/>
              </a:ext>
            </a:extLst>
          </p:cNvPr>
          <p:cNvSpPr>
            <a:spLocks noChangeArrowheads="1"/>
          </p:cNvSpPr>
          <p:nvPr/>
        </p:nvSpPr>
        <p:spPr bwMode="auto">
          <a:xfrm>
            <a:off x="810423" y="6293292"/>
            <a:ext cx="8282776" cy="160044"/>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marL="171450" indent="-171450">
              <a:lnSpc>
                <a:spcPct val="140000"/>
              </a:lnSpc>
              <a:spcBef>
                <a:spcPct val="0"/>
              </a:spcBef>
              <a:buFont typeface="Zapf Dingbats"/>
              <a:buChar char="✱"/>
            </a:pPr>
            <a:r>
              <a:rPr lang="ja-JP" altLang="en-US" sz="800" dirty="0">
                <a:latin typeface="+mn-ea"/>
                <a:cs typeface="メイリオ" pitchFamily="50" charset="-128"/>
              </a:rPr>
              <a:t>補足説明補足説明補足説明補足説明補足説明補足説明補足説明補足説明補足説明補足説明。</a:t>
            </a:r>
            <a:endParaRPr lang="en-US" altLang="ja-JP" sz="800" dirty="0">
              <a:latin typeface="+mn-ea"/>
              <a:cs typeface="メイリオ" pitchFamily="50" charset="-128"/>
            </a:endParaRPr>
          </a:p>
        </p:txBody>
      </p:sp>
      <p:graphicFrame>
        <p:nvGraphicFramePr>
          <p:cNvPr id="8" name="Group 55">
            <a:extLst>
              <a:ext uri="{FF2B5EF4-FFF2-40B4-BE49-F238E27FC236}">
                <a16:creationId xmlns:a16="http://schemas.microsoft.com/office/drawing/2014/main" id="{C6FDCB54-FF17-4AB8-AD2A-821C9EF36A2E}"/>
              </a:ext>
            </a:extLst>
          </p:cNvPr>
          <p:cNvGraphicFramePr>
            <a:graphicFrameLocks noGrp="1"/>
          </p:cNvGraphicFramePr>
          <p:nvPr>
            <p:extLst>
              <p:ext uri="{D42A27DB-BD31-4B8C-83A1-F6EECF244321}">
                <p14:modId xmlns:p14="http://schemas.microsoft.com/office/powerpoint/2010/main" val="2219430870"/>
              </p:ext>
            </p:extLst>
          </p:nvPr>
        </p:nvGraphicFramePr>
        <p:xfrm>
          <a:off x="830430" y="4128532"/>
          <a:ext cx="3855240" cy="957323"/>
        </p:xfrm>
        <a:graphic>
          <a:graphicData uri="http://schemas.openxmlformats.org/drawingml/2006/table">
            <a:tbl>
              <a:tblPr/>
              <a:tblGrid>
                <a:gridCol w="3855240">
                  <a:extLst>
                    <a:ext uri="{9D8B030D-6E8A-4147-A177-3AD203B41FA5}">
                      <a16:colId xmlns:a16="http://schemas.microsoft.com/office/drawing/2014/main" val="20000"/>
                    </a:ext>
                  </a:extLst>
                </a:gridCol>
              </a:tblGrid>
              <a:tr h="633899">
                <a:tc>
                  <a:txBody>
                    <a:bodyPr/>
                    <a:lstStyle/>
                    <a:p>
                      <a:pPr marL="0" marR="0" lvl="0" indent="0" algn="l" defTabSz="914400" rtl="0" eaLnBrk="1" fontAlgn="auto" latinLnBrk="0" hangingPunct="1">
                        <a:lnSpc>
                          <a:spcPct val="120000"/>
                        </a:lnSpc>
                        <a:spcBef>
                          <a:spcPts val="0"/>
                        </a:spcBef>
                        <a:spcAft>
                          <a:spcPts val="30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mn-lt"/>
                          <a:ea typeface="+mn-ea"/>
                          <a:cs typeface="メイリオ" pitchFamily="50" charset="-128"/>
                        </a:rPr>
                        <a:t>タイトル</a:t>
                      </a:r>
                      <a:endParaRPr kumimoji="1" lang="en-US" altLang="ja-JP" sz="1200" b="1" i="0" u="none" strike="noStrike" kern="1200" cap="none" spc="0" normalizeH="0" baseline="0" noProof="0" dirty="0">
                        <a:ln>
                          <a:noFill/>
                        </a:ln>
                        <a:solidFill>
                          <a:schemeClr val="tx1"/>
                        </a:solidFill>
                        <a:effectLst/>
                        <a:uLnTx/>
                        <a:uFillTx/>
                        <a:latin typeface="+mn-lt"/>
                        <a:ea typeface="+mn-ea"/>
                        <a:cs typeface="メイリオ" pitchFamily="50" charset="-128"/>
                      </a:endParaRPr>
                    </a:p>
                    <a:p>
                      <a:pPr lvl="0" algn="just">
                        <a:lnSpc>
                          <a:spcPct val="120000"/>
                        </a:lnSpc>
                        <a:spcAft>
                          <a:spcPts val="300"/>
                        </a:spcAft>
                        <a:defRPr/>
                      </a:pPr>
                      <a:r>
                        <a:rPr lang="ja-JP" altLang="en-US" sz="1200" dirty="0">
                          <a:latin typeface="+mj-ea"/>
                          <a:cs typeface="メイリオ" pitchFamily="50" charset="-128"/>
                        </a:rPr>
                        <a:t>補足説明補足説明補足説明補足説明補足説明補足説明補足説明補足説明補足説明補足説明補足説明。</a:t>
                      </a:r>
                      <a:endParaRPr lang="en-US" altLang="ja-JP" sz="1200" dirty="0">
                        <a:latin typeface="+mj-ea"/>
                        <a:cs typeface="メイリオ" pitchFamily="50" charset="-128"/>
                      </a:endParaRPr>
                    </a:p>
                  </a:txBody>
                  <a:tcPr marL="288000" marR="180000" marT="144000" marB="125999" anchor="ctr" horzOverflow="overflow">
                    <a:lnL w="76200" cap="flat" cmpd="sng" algn="ctr">
                      <a:solidFill>
                        <a:schemeClr val="tx1"/>
                      </a:solidFill>
                      <a:prstDash val="solid"/>
                      <a:round/>
                      <a:headEnd type="none" w="med" len="med"/>
                      <a:tailEnd type="none" w="med" len="med"/>
                    </a:lnL>
                    <a:lnR w="57150" cap="flat" cmpd="sng" algn="ctr">
                      <a:noFill/>
                      <a:prstDash val="solid"/>
                      <a:round/>
                      <a:headEnd type="none" w="med" len="med"/>
                      <a:tailEnd type="none" w="med" len="med"/>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1"/>
                  </a:ext>
                </a:extLst>
              </a:tr>
            </a:tbl>
          </a:graphicData>
        </a:graphic>
      </p:graphicFrame>
      <p:graphicFrame>
        <p:nvGraphicFramePr>
          <p:cNvPr id="9" name="Group 55">
            <a:extLst>
              <a:ext uri="{FF2B5EF4-FFF2-40B4-BE49-F238E27FC236}">
                <a16:creationId xmlns:a16="http://schemas.microsoft.com/office/drawing/2014/main" id="{2C660F69-8ACA-4034-912F-74BB11F3471C}"/>
              </a:ext>
            </a:extLst>
          </p:cNvPr>
          <p:cNvGraphicFramePr>
            <a:graphicFrameLocks noGrp="1"/>
          </p:cNvGraphicFramePr>
          <p:nvPr>
            <p:extLst>
              <p:ext uri="{D42A27DB-BD31-4B8C-83A1-F6EECF244321}">
                <p14:modId xmlns:p14="http://schemas.microsoft.com/office/powerpoint/2010/main" val="57331012"/>
              </p:ext>
            </p:extLst>
          </p:nvPr>
        </p:nvGraphicFramePr>
        <p:xfrm>
          <a:off x="5246841" y="4132333"/>
          <a:ext cx="3848736" cy="957323"/>
        </p:xfrm>
        <a:graphic>
          <a:graphicData uri="http://schemas.openxmlformats.org/drawingml/2006/table">
            <a:tbl>
              <a:tblPr/>
              <a:tblGrid>
                <a:gridCol w="3848736">
                  <a:extLst>
                    <a:ext uri="{9D8B030D-6E8A-4147-A177-3AD203B41FA5}">
                      <a16:colId xmlns:a16="http://schemas.microsoft.com/office/drawing/2014/main" val="20000"/>
                    </a:ext>
                  </a:extLst>
                </a:gridCol>
              </a:tblGrid>
              <a:tr h="633899">
                <a:tc>
                  <a:txBody>
                    <a:bodyPr/>
                    <a:lstStyle/>
                    <a:p>
                      <a:pPr marL="0" marR="0" lvl="0" indent="0" algn="l" defTabSz="914400" rtl="0" eaLnBrk="1" fontAlgn="auto" latinLnBrk="0" hangingPunct="1">
                        <a:lnSpc>
                          <a:spcPct val="120000"/>
                        </a:lnSpc>
                        <a:spcBef>
                          <a:spcPts val="0"/>
                        </a:spcBef>
                        <a:spcAft>
                          <a:spcPts val="300"/>
                        </a:spcAft>
                        <a:buClrTx/>
                        <a:buSzTx/>
                        <a:buFontTx/>
                        <a:buNone/>
                        <a:tabLst/>
                        <a:defRPr/>
                      </a:pPr>
                      <a:r>
                        <a:rPr kumimoji="1" lang="ja-JP" altLang="en-US" sz="1200" b="1" i="0" u="none" strike="noStrike" kern="1200" cap="none" spc="0" normalizeH="0" baseline="0" noProof="0" dirty="0">
                          <a:ln>
                            <a:noFill/>
                          </a:ln>
                          <a:solidFill>
                            <a:schemeClr val="accent3"/>
                          </a:solidFill>
                          <a:effectLst/>
                          <a:uLnTx/>
                          <a:uFillTx/>
                          <a:latin typeface="+mn-lt"/>
                          <a:ea typeface="+mn-ea"/>
                          <a:cs typeface="メイリオ" pitchFamily="50" charset="-128"/>
                        </a:rPr>
                        <a:t>タイトル</a:t>
                      </a:r>
                      <a:endParaRPr kumimoji="1" lang="en-US" altLang="ja-JP" sz="1200" b="1" i="0" u="none" strike="noStrike" kern="1200" cap="none" spc="0" normalizeH="0" baseline="0" noProof="0" dirty="0">
                        <a:ln>
                          <a:noFill/>
                        </a:ln>
                        <a:solidFill>
                          <a:schemeClr val="accent3"/>
                        </a:solidFill>
                        <a:effectLst/>
                        <a:uLnTx/>
                        <a:uFillTx/>
                        <a:latin typeface="+mn-lt"/>
                        <a:ea typeface="+mn-ea"/>
                        <a:cs typeface="メイリオ" pitchFamily="50" charset="-128"/>
                      </a:endParaRPr>
                    </a:p>
                    <a:p>
                      <a:pPr lvl="0" algn="just">
                        <a:lnSpc>
                          <a:spcPct val="120000"/>
                        </a:lnSpc>
                        <a:spcAft>
                          <a:spcPts val="300"/>
                        </a:spcAft>
                        <a:defRPr/>
                      </a:pPr>
                      <a:r>
                        <a:rPr lang="ja-JP" altLang="en-US" sz="1200" dirty="0">
                          <a:latin typeface="+mj-ea"/>
                          <a:cs typeface="メイリオ" pitchFamily="50" charset="-128"/>
                        </a:rPr>
                        <a:t>補足説明補足説明補足説明補足説明補足説明補足説明補足説明補足説明補足説明補足説明補足説明。</a:t>
                      </a:r>
                      <a:endParaRPr lang="en-US" altLang="ja-JP" sz="1200" dirty="0">
                        <a:latin typeface="+mj-ea"/>
                        <a:cs typeface="メイリオ" pitchFamily="50" charset="-128"/>
                      </a:endParaRPr>
                    </a:p>
                  </a:txBody>
                  <a:tcPr marL="288000" marR="180000" marT="144000" marB="125999" anchor="ctr" horzOverflow="overflow">
                    <a:lnL w="76200" cap="flat" cmpd="sng" algn="ctr">
                      <a:solidFill>
                        <a:schemeClr val="accent3"/>
                      </a:solidFill>
                      <a:prstDash val="solid"/>
                      <a:round/>
                      <a:headEnd type="none" w="med" len="med"/>
                      <a:tailEnd type="none" w="med" len="med"/>
                    </a:lnL>
                    <a:lnR w="57150" cap="flat" cmpd="sng" algn="ctr">
                      <a:noFill/>
                      <a:prstDash val="solid"/>
                      <a:round/>
                      <a:headEnd type="none" w="med" len="med"/>
                      <a:tailEnd type="none" w="med" len="med"/>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1"/>
                  </a:ext>
                </a:extLst>
              </a:tr>
            </a:tbl>
          </a:graphicData>
        </a:graphic>
      </p:graphicFrame>
      <p:sp>
        <p:nvSpPr>
          <p:cNvPr id="10" name="AutoShape 3">
            <a:extLst>
              <a:ext uri="{FF2B5EF4-FFF2-40B4-BE49-F238E27FC236}">
                <a16:creationId xmlns:a16="http://schemas.microsoft.com/office/drawing/2014/main" id="{8C07B05B-E8F1-4BA8-951B-67FE9145041F}"/>
              </a:ext>
            </a:extLst>
          </p:cNvPr>
          <p:cNvSpPr>
            <a:spLocks noChangeArrowheads="1"/>
          </p:cNvSpPr>
          <p:nvPr/>
        </p:nvSpPr>
        <p:spPr bwMode="auto">
          <a:xfrm>
            <a:off x="2108684" y="1520788"/>
            <a:ext cx="5690390" cy="506292"/>
          </a:xfrm>
          <a:prstGeom prst="roundRect">
            <a:avLst>
              <a:gd name="adj" fmla="val 0"/>
            </a:avLst>
          </a:prstGeom>
          <a:noFill/>
          <a:ln w="6350">
            <a:noFill/>
          </a:ln>
          <a:effectLst/>
        </p:spPr>
        <p:txBody>
          <a:bodyPr wrap="square" lIns="0" tIns="0" rIns="0" bIns="0" anchor="t" anchorCtr="0">
            <a:spAutoFit/>
          </a:bodyPr>
          <a:lstStyle/>
          <a:p>
            <a:pPr lvl="0" algn="just">
              <a:lnSpc>
                <a:spcPct val="120000"/>
              </a:lnSpc>
              <a:spcAft>
                <a:spcPts val="300"/>
              </a:spcAft>
              <a:defRPr/>
            </a:pPr>
            <a:r>
              <a:rPr lang="ja-JP" altLang="en-US" sz="1400" dirty="0">
                <a:latin typeface="+mj-ea"/>
                <a:cs typeface="メイリオ" pitchFamily="50" charset="-128"/>
              </a:rPr>
              <a:t>補足説明補足説明補足説明補足説明補足説明補足説明補足説明補足説明補足説明補足説明補足説明補足説明補足説明。</a:t>
            </a:r>
            <a:endParaRPr lang="en-US" altLang="ja-JP" sz="1400" dirty="0">
              <a:latin typeface="+mj-ea"/>
              <a:cs typeface="メイリオ" pitchFamily="50" charset="-128"/>
            </a:endParaRPr>
          </a:p>
        </p:txBody>
      </p:sp>
      <p:sp>
        <p:nvSpPr>
          <p:cNvPr id="11" name="フッター プレースホルダー 10">
            <a:extLst>
              <a:ext uri="{FF2B5EF4-FFF2-40B4-BE49-F238E27FC236}">
                <a16:creationId xmlns:a16="http://schemas.microsoft.com/office/drawing/2014/main" id="{51F8E86C-45CF-E522-899A-5ED922AA3A7A}"/>
              </a:ext>
            </a:extLst>
          </p:cNvPr>
          <p:cNvSpPr>
            <a:spLocks noGrp="1"/>
          </p:cNvSpPr>
          <p:nvPr>
            <p:ph type="ftr" sz="quarter" idx="10"/>
          </p:nvPr>
        </p:nvSpPr>
        <p:spPr/>
        <p:txBody>
          <a:bodyPr/>
          <a:lstStyle/>
          <a:p>
            <a:r>
              <a:rPr lang="en-US" altLang="ja-JP"/>
              <a:t>Presentation Design</a:t>
            </a:r>
            <a:endParaRPr lang="ja-JP" altLang="en-US" dirty="0"/>
          </a:p>
        </p:txBody>
      </p:sp>
      <p:sp>
        <p:nvSpPr>
          <p:cNvPr id="12" name="スライド番号プレースホルダー 11">
            <a:extLst>
              <a:ext uri="{FF2B5EF4-FFF2-40B4-BE49-F238E27FC236}">
                <a16:creationId xmlns:a16="http://schemas.microsoft.com/office/drawing/2014/main" id="{2393C966-9222-9A2E-9E80-A17F7839CAA3}"/>
              </a:ext>
            </a:extLst>
          </p:cNvPr>
          <p:cNvSpPr>
            <a:spLocks noGrp="1"/>
          </p:cNvSpPr>
          <p:nvPr>
            <p:ph type="sldNum" sz="quarter" idx="11"/>
          </p:nvPr>
        </p:nvSpPr>
        <p:spPr/>
        <p:txBody>
          <a:bodyPr/>
          <a:lstStyle/>
          <a:p>
            <a:fld id="{FB3508C7-2FE0-4945-9CBD-863E05F850D2}" type="slidenum">
              <a:rPr lang="ja-JP" altLang="en-US" smtClean="0"/>
              <a:pPr/>
              <a:t>9</a:t>
            </a:fld>
            <a:endParaRPr lang="ja-JP" altLang="en-US" dirty="0"/>
          </a:p>
        </p:txBody>
      </p:sp>
    </p:spTree>
    <p:extLst>
      <p:ext uri="{BB962C8B-B14F-4D97-AF65-F5344CB8AC3E}">
        <p14:creationId xmlns:p14="http://schemas.microsoft.com/office/powerpoint/2010/main" val="17757984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959A7A49-334C-4725-AA13-E6EA23BE7E0B}"/>
              </a:ext>
            </a:extLst>
          </p:cNvPr>
          <p:cNvSpPr>
            <a:spLocks noGrp="1"/>
          </p:cNvSpPr>
          <p:nvPr>
            <p:ph type="title"/>
          </p:nvPr>
        </p:nvSpPr>
        <p:spPr/>
        <p:txBody>
          <a:bodyPr/>
          <a:lstStyle/>
          <a:p>
            <a:r>
              <a:rPr kumimoji="1" lang="en-US" altLang="ja-JP" dirty="0"/>
              <a:t>5. </a:t>
            </a:r>
            <a:r>
              <a:rPr kumimoji="1" lang="ja-JP" altLang="en-US" dirty="0"/>
              <a:t>キャプション（大）</a:t>
            </a:r>
          </a:p>
        </p:txBody>
      </p:sp>
      <p:sp>
        <p:nvSpPr>
          <p:cNvPr id="5" name="AutoShape 3">
            <a:extLst>
              <a:ext uri="{FF2B5EF4-FFF2-40B4-BE49-F238E27FC236}">
                <a16:creationId xmlns:a16="http://schemas.microsoft.com/office/drawing/2014/main" id="{7C1E583D-0FCA-4020-BFB8-8B5804785979}"/>
              </a:ext>
            </a:extLst>
          </p:cNvPr>
          <p:cNvSpPr>
            <a:spLocks noChangeArrowheads="1"/>
          </p:cNvSpPr>
          <p:nvPr/>
        </p:nvSpPr>
        <p:spPr bwMode="gray">
          <a:xfrm>
            <a:off x="810130" y="1880828"/>
            <a:ext cx="2378674" cy="651121"/>
          </a:xfrm>
          <a:prstGeom prst="roundRect">
            <a:avLst>
              <a:gd name="adj" fmla="val 0"/>
            </a:avLst>
          </a:prstGeom>
          <a:noFill/>
          <a:ln w="9525">
            <a:solidFill>
              <a:schemeClr val="tx1"/>
            </a:solidFill>
          </a:ln>
          <a:effectLst/>
        </p:spPr>
        <p:txBody>
          <a:bodyPr wrap="square" lIns="180000" tIns="144000" rIns="180000" bIns="108000" anchor="ctr" anchorCtr="0">
            <a:spAutoFit/>
          </a:bodyPr>
          <a:lstStyle/>
          <a:p>
            <a:pPr lvl="0" algn="ctr">
              <a:lnSpc>
                <a:spcPct val="110000"/>
              </a:lnSpc>
            </a:pPr>
            <a:r>
              <a:rPr lang="ja-JP" altLang="en-US" sz="2200">
                <a:latin typeface="+mj-ea"/>
                <a:ea typeface="+mj-ea"/>
                <a:cs typeface="メイリオ" pitchFamily="50" charset="-128"/>
              </a:rPr>
              <a:t>キャプション</a:t>
            </a:r>
            <a:endParaRPr lang="en-US" altLang="ja-JP" sz="2200" dirty="0">
              <a:latin typeface="+mj-ea"/>
              <a:ea typeface="+mj-ea"/>
              <a:cs typeface="メイリオ" pitchFamily="50" charset="-128"/>
            </a:endParaRPr>
          </a:p>
        </p:txBody>
      </p:sp>
      <p:sp>
        <p:nvSpPr>
          <p:cNvPr id="6" name="AutoShape 3">
            <a:extLst>
              <a:ext uri="{FF2B5EF4-FFF2-40B4-BE49-F238E27FC236}">
                <a16:creationId xmlns:a16="http://schemas.microsoft.com/office/drawing/2014/main" id="{E9FDF87F-741A-48F0-965F-481CDCBCDAB3}"/>
              </a:ext>
            </a:extLst>
          </p:cNvPr>
          <p:cNvSpPr>
            <a:spLocks noChangeArrowheads="1"/>
          </p:cNvSpPr>
          <p:nvPr/>
        </p:nvSpPr>
        <p:spPr bwMode="gray">
          <a:xfrm>
            <a:off x="3764868" y="1880828"/>
            <a:ext cx="2378012" cy="651121"/>
          </a:xfrm>
          <a:prstGeom prst="roundRect">
            <a:avLst>
              <a:gd name="adj" fmla="val 0"/>
            </a:avLst>
          </a:prstGeom>
          <a:noFill/>
          <a:ln w="9525">
            <a:solidFill>
              <a:schemeClr val="tx2"/>
            </a:solidFill>
          </a:ln>
          <a:effectLst/>
        </p:spPr>
        <p:txBody>
          <a:bodyPr wrap="square" lIns="180000" tIns="144000" rIns="180000" bIns="108000" anchor="ctr" anchorCtr="0">
            <a:spAutoFit/>
          </a:bodyPr>
          <a:lstStyle/>
          <a:p>
            <a:pPr lvl="0" algn="ctr">
              <a:lnSpc>
                <a:spcPct val="110000"/>
              </a:lnSpc>
            </a:pPr>
            <a:r>
              <a:rPr lang="ja-JP" altLang="en-US" sz="2200" dirty="0">
                <a:solidFill>
                  <a:schemeClr val="tx2"/>
                </a:solidFill>
                <a:latin typeface="+mj-ea"/>
                <a:ea typeface="+mj-ea"/>
                <a:cs typeface="メイリオ" pitchFamily="50" charset="-128"/>
              </a:rPr>
              <a:t>キャプション</a:t>
            </a:r>
            <a:endParaRPr lang="en-US" altLang="ja-JP" sz="2200" dirty="0">
              <a:solidFill>
                <a:schemeClr val="tx2"/>
              </a:solidFill>
              <a:latin typeface="+mj-ea"/>
              <a:ea typeface="+mj-ea"/>
              <a:cs typeface="メイリオ" pitchFamily="50" charset="-128"/>
            </a:endParaRPr>
          </a:p>
        </p:txBody>
      </p:sp>
      <p:sp>
        <p:nvSpPr>
          <p:cNvPr id="7" name="AutoShape 3">
            <a:extLst>
              <a:ext uri="{FF2B5EF4-FFF2-40B4-BE49-F238E27FC236}">
                <a16:creationId xmlns:a16="http://schemas.microsoft.com/office/drawing/2014/main" id="{98F72D21-814C-40ED-A5BA-47311452E7CA}"/>
              </a:ext>
            </a:extLst>
          </p:cNvPr>
          <p:cNvSpPr>
            <a:spLocks noChangeArrowheads="1"/>
          </p:cNvSpPr>
          <p:nvPr/>
        </p:nvSpPr>
        <p:spPr bwMode="gray">
          <a:xfrm>
            <a:off x="6714526" y="1880828"/>
            <a:ext cx="2378934" cy="651121"/>
          </a:xfrm>
          <a:prstGeom prst="roundRect">
            <a:avLst>
              <a:gd name="adj" fmla="val 0"/>
            </a:avLst>
          </a:prstGeom>
          <a:noFill/>
          <a:ln w="9525">
            <a:solidFill>
              <a:schemeClr val="accent3"/>
            </a:solidFill>
          </a:ln>
          <a:effectLst/>
        </p:spPr>
        <p:txBody>
          <a:bodyPr wrap="square" lIns="180000" tIns="144000" rIns="180000" bIns="108000" anchor="ctr" anchorCtr="0">
            <a:spAutoFit/>
          </a:bodyPr>
          <a:lstStyle/>
          <a:p>
            <a:pPr lvl="0" algn="ctr">
              <a:lnSpc>
                <a:spcPct val="110000"/>
              </a:lnSpc>
            </a:pPr>
            <a:r>
              <a:rPr lang="ja-JP" altLang="en-US" sz="2200" dirty="0">
                <a:solidFill>
                  <a:schemeClr val="accent3"/>
                </a:solidFill>
                <a:latin typeface="+mj-ea"/>
                <a:ea typeface="+mj-ea"/>
                <a:cs typeface="メイリオ" pitchFamily="50" charset="-128"/>
              </a:rPr>
              <a:t>キャプション</a:t>
            </a:r>
            <a:endParaRPr lang="en-US" altLang="ja-JP" sz="2200" dirty="0">
              <a:solidFill>
                <a:schemeClr val="accent3"/>
              </a:solidFill>
              <a:latin typeface="+mj-ea"/>
              <a:ea typeface="+mj-ea"/>
              <a:cs typeface="メイリオ" pitchFamily="50" charset="-128"/>
            </a:endParaRPr>
          </a:p>
        </p:txBody>
      </p:sp>
      <p:sp>
        <p:nvSpPr>
          <p:cNvPr id="8" name="AutoShape 3">
            <a:extLst>
              <a:ext uri="{FF2B5EF4-FFF2-40B4-BE49-F238E27FC236}">
                <a16:creationId xmlns:a16="http://schemas.microsoft.com/office/drawing/2014/main" id="{2127E897-BC54-4C98-AB81-353819349C5B}"/>
              </a:ext>
            </a:extLst>
          </p:cNvPr>
          <p:cNvSpPr>
            <a:spLocks noChangeArrowheads="1"/>
          </p:cNvSpPr>
          <p:nvPr/>
        </p:nvSpPr>
        <p:spPr bwMode="gray">
          <a:xfrm>
            <a:off x="810130" y="3104187"/>
            <a:ext cx="2378674" cy="651121"/>
          </a:xfrm>
          <a:prstGeom prst="roundRect">
            <a:avLst>
              <a:gd name="adj" fmla="val 0"/>
            </a:avLst>
          </a:prstGeom>
          <a:solidFill>
            <a:schemeClr val="bg1">
              <a:lumMod val="95000"/>
            </a:schemeClr>
          </a:solidFill>
          <a:ln w="9525">
            <a:solidFill>
              <a:schemeClr val="tx1"/>
            </a:solidFill>
          </a:ln>
          <a:effectLst/>
        </p:spPr>
        <p:txBody>
          <a:bodyPr wrap="square" lIns="180000" tIns="144000" rIns="180000" bIns="108000" anchor="ctr" anchorCtr="0">
            <a:spAutoFit/>
          </a:bodyPr>
          <a:lstStyle/>
          <a:p>
            <a:pPr lvl="0" algn="ctr">
              <a:lnSpc>
                <a:spcPct val="110000"/>
              </a:lnSpc>
            </a:pPr>
            <a:r>
              <a:rPr lang="ja-JP" altLang="en-US" sz="2200" dirty="0">
                <a:latin typeface="+mj-ea"/>
                <a:ea typeface="+mj-ea"/>
                <a:cs typeface="メイリオ" pitchFamily="50" charset="-128"/>
              </a:rPr>
              <a:t>キャプション</a:t>
            </a:r>
            <a:endParaRPr lang="en-US" altLang="ja-JP" sz="2200" dirty="0">
              <a:latin typeface="+mj-ea"/>
              <a:ea typeface="+mj-ea"/>
              <a:cs typeface="メイリオ" pitchFamily="50" charset="-128"/>
            </a:endParaRPr>
          </a:p>
        </p:txBody>
      </p:sp>
      <p:sp>
        <p:nvSpPr>
          <p:cNvPr id="9" name="AutoShape 3">
            <a:extLst>
              <a:ext uri="{FF2B5EF4-FFF2-40B4-BE49-F238E27FC236}">
                <a16:creationId xmlns:a16="http://schemas.microsoft.com/office/drawing/2014/main" id="{0F73635A-A206-4CFC-AF2C-014C6DB775A0}"/>
              </a:ext>
            </a:extLst>
          </p:cNvPr>
          <p:cNvSpPr>
            <a:spLocks noChangeArrowheads="1"/>
          </p:cNvSpPr>
          <p:nvPr/>
        </p:nvSpPr>
        <p:spPr bwMode="gray">
          <a:xfrm>
            <a:off x="3764868" y="3104187"/>
            <a:ext cx="2378012" cy="651121"/>
          </a:xfrm>
          <a:prstGeom prst="roundRect">
            <a:avLst>
              <a:gd name="adj" fmla="val 0"/>
            </a:avLst>
          </a:prstGeom>
          <a:solidFill>
            <a:schemeClr val="bg2"/>
          </a:solidFill>
          <a:ln w="9525">
            <a:solidFill>
              <a:schemeClr val="tx2"/>
            </a:solidFill>
          </a:ln>
          <a:effectLst/>
        </p:spPr>
        <p:txBody>
          <a:bodyPr wrap="square" lIns="180000" tIns="144000" rIns="180000" bIns="108000" anchor="ctr" anchorCtr="0">
            <a:spAutoFit/>
          </a:bodyPr>
          <a:lstStyle/>
          <a:p>
            <a:pPr lvl="0" algn="ctr">
              <a:lnSpc>
                <a:spcPct val="110000"/>
              </a:lnSpc>
            </a:pPr>
            <a:r>
              <a:rPr lang="ja-JP" altLang="en-US" sz="2200" dirty="0">
                <a:solidFill>
                  <a:schemeClr val="tx2"/>
                </a:solidFill>
                <a:latin typeface="+mj-ea"/>
                <a:ea typeface="+mj-ea"/>
                <a:cs typeface="メイリオ" pitchFamily="50" charset="-128"/>
              </a:rPr>
              <a:t>キャプション</a:t>
            </a:r>
            <a:endParaRPr lang="en-US" altLang="ja-JP" sz="2200" dirty="0">
              <a:solidFill>
                <a:schemeClr val="tx2"/>
              </a:solidFill>
              <a:latin typeface="+mj-ea"/>
              <a:ea typeface="+mj-ea"/>
              <a:cs typeface="メイリオ" pitchFamily="50" charset="-128"/>
            </a:endParaRPr>
          </a:p>
        </p:txBody>
      </p:sp>
      <p:sp>
        <p:nvSpPr>
          <p:cNvPr id="10" name="AutoShape 3">
            <a:extLst>
              <a:ext uri="{FF2B5EF4-FFF2-40B4-BE49-F238E27FC236}">
                <a16:creationId xmlns:a16="http://schemas.microsoft.com/office/drawing/2014/main" id="{B81A1286-4599-4DEA-B4B3-0434F8A24575}"/>
              </a:ext>
            </a:extLst>
          </p:cNvPr>
          <p:cNvSpPr>
            <a:spLocks noChangeArrowheads="1"/>
          </p:cNvSpPr>
          <p:nvPr/>
        </p:nvSpPr>
        <p:spPr bwMode="gray">
          <a:xfrm>
            <a:off x="6714526" y="3104187"/>
            <a:ext cx="2378934" cy="651121"/>
          </a:xfrm>
          <a:prstGeom prst="roundRect">
            <a:avLst>
              <a:gd name="adj" fmla="val 0"/>
            </a:avLst>
          </a:prstGeom>
          <a:solidFill>
            <a:schemeClr val="accent4">
              <a:lumMod val="20000"/>
              <a:lumOff val="80000"/>
            </a:schemeClr>
          </a:solidFill>
          <a:ln w="9525">
            <a:solidFill>
              <a:schemeClr val="accent3"/>
            </a:solidFill>
          </a:ln>
          <a:effectLst/>
        </p:spPr>
        <p:txBody>
          <a:bodyPr wrap="square" lIns="180000" tIns="144000" rIns="180000" bIns="108000" anchor="ctr" anchorCtr="0">
            <a:spAutoFit/>
          </a:bodyPr>
          <a:lstStyle/>
          <a:p>
            <a:pPr lvl="0" algn="ctr">
              <a:lnSpc>
                <a:spcPct val="110000"/>
              </a:lnSpc>
            </a:pPr>
            <a:r>
              <a:rPr lang="ja-JP" altLang="en-US" sz="2200" dirty="0">
                <a:solidFill>
                  <a:schemeClr val="accent3"/>
                </a:solidFill>
                <a:latin typeface="+mj-ea"/>
                <a:ea typeface="+mj-ea"/>
                <a:cs typeface="メイリオ" pitchFamily="50" charset="-128"/>
              </a:rPr>
              <a:t>キャプション</a:t>
            </a:r>
            <a:endParaRPr lang="en-US" altLang="ja-JP" sz="2200" dirty="0">
              <a:solidFill>
                <a:schemeClr val="accent3"/>
              </a:solidFill>
              <a:latin typeface="+mj-ea"/>
              <a:ea typeface="+mj-ea"/>
              <a:cs typeface="メイリオ" pitchFamily="50" charset="-128"/>
            </a:endParaRPr>
          </a:p>
        </p:txBody>
      </p:sp>
      <p:sp>
        <p:nvSpPr>
          <p:cNvPr id="11" name="AutoShape 3">
            <a:extLst>
              <a:ext uri="{FF2B5EF4-FFF2-40B4-BE49-F238E27FC236}">
                <a16:creationId xmlns:a16="http://schemas.microsoft.com/office/drawing/2014/main" id="{600F57A3-4E01-4EE5-82BD-FCCB2A94E6EC}"/>
              </a:ext>
            </a:extLst>
          </p:cNvPr>
          <p:cNvSpPr>
            <a:spLocks noChangeArrowheads="1"/>
          </p:cNvSpPr>
          <p:nvPr/>
        </p:nvSpPr>
        <p:spPr bwMode="gray">
          <a:xfrm>
            <a:off x="810130" y="4326051"/>
            <a:ext cx="2378674" cy="651121"/>
          </a:xfrm>
          <a:prstGeom prst="roundRect">
            <a:avLst>
              <a:gd name="adj" fmla="val 0"/>
            </a:avLst>
          </a:prstGeom>
          <a:solidFill>
            <a:schemeClr val="tx1"/>
          </a:solidFill>
          <a:ln w="6350">
            <a:noFill/>
          </a:ln>
          <a:effectLst/>
        </p:spPr>
        <p:txBody>
          <a:bodyPr wrap="square" lIns="180000" tIns="144000" rIns="180000" bIns="108000" anchor="ctr" anchorCtr="0">
            <a:spAutoFit/>
          </a:bodyPr>
          <a:lstStyle/>
          <a:p>
            <a:pPr lvl="0" algn="ctr">
              <a:lnSpc>
                <a:spcPct val="110000"/>
              </a:lnSpc>
            </a:pPr>
            <a:r>
              <a:rPr lang="ja-JP" altLang="en-US" sz="2200" dirty="0">
                <a:solidFill>
                  <a:schemeClr val="bg1"/>
                </a:solidFill>
                <a:latin typeface="+mj-ea"/>
                <a:ea typeface="+mj-ea"/>
                <a:cs typeface="メイリオ" pitchFamily="50" charset="-128"/>
              </a:rPr>
              <a:t>キャプション</a:t>
            </a:r>
            <a:endParaRPr lang="en-US" altLang="ja-JP" sz="2200" dirty="0">
              <a:solidFill>
                <a:schemeClr val="bg1"/>
              </a:solidFill>
              <a:latin typeface="+mj-ea"/>
              <a:ea typeface="+mj-ea"/>
              <a:cs typeface="メイリオ" pitchFamily="50" charset="-128"/>
            </a:endParaRPr>
          </a:p>
        </p:txBody>
      </p:sp>
      <p:sp>
        <p:nvSpPr>
          <p:cNvPr id="12" name="AutoShape 3">
            <a:extLst>
              <a:ext uri="{FF2B5EF4-FFF2-40B4-BE49-F238E27FC236}">
                <a16:creationId xmlns:a16="http://schemas.microsoft.com/office/drawing/2014/main" id="{6AFCC49B-921B-4976-97A5-4398C4E94399}"/>
              </a:ext>
            </a:extLst>
          </p:cNvPr>
          <p:cNvSpPr>
            <a:spLocks noChangeArrowheads="1"/>
          </p:cNvSpPr>
          <p:nvPr/>
        </p:nvSpPr>
        <p:spPr bwMode="gray">
          <a:xfrm>
            <a:off x="3764868" y="4326051"/>
            <a:ext cx="2378012" cy="651121"/>
          </a:xfrm>
          <a:prstGeom prst="roundRect">
            <a:avLst>
              <a:gd name="adj" fmla="val 0"/>
            </a:avLst>
          </a:prstGeom>
          <a:solidFill>
            <a:schemeClr val="tx2"/>
          </a:solidFill>
          <a:ln w="6350">
            <a:noFill/>
          </a:ln>
          <a:effectLst/>
        </p:spPr>
        <p:txBody>
          <a:bodyPr wrap="square" lIns="180000" tIns="144000" rIns="180000" bIns="108000" anchor="ctr" anchorCtr="0">
            <a:spAutoFit/>
          </a:bodyPr>
          <a:lstStyle/>
          <a:p>
            <a:pPr lvl="0" algn="ctr">
              <a:lnSpc>
                <a:spcPct val="110000"/>
              </a:lnSpc>
            </a:pPr>
            <a:r>
              <a:rPr lang="ja-JP" altLang="en-US" sz="2200">
                <a:solidFill>
                  <a:schemeClr val="bg1"/>
                </a:solidFill>
                <a:latin typeface="+mj-ea"/>
                <a:ea typeface="+mj-ea"/>
                <a:cs typeface="メイリオ" pitchFamily="50" charset="-128"/>
              </a:rPr>
              <a:t>キャプション</a:t>
            </a:r>
            <a:endParaRPr lang="en-US" altLang="ja-JP" sz="2200" dirty="0">
              <a:solidFill>
                <a:schemeClr val="bg1"/>
              </a:solidFill>
              <a:latin typeface="+mj-ea"/>
              <a:ea typeface="+mj-ea"/>
              <a:cs typeface="メイリオ" pitchFamily="50" charset="-128"/>
            </a:endParaRPr>
          </a:p>
        </p:txBody>
      </p:sp>
      <p:sp>
        <p:nvSpPr>
          <p:cNvPr id="13" name="AutoShape 3">
            <a:extLst>
              <a:ext uri="{FF2B5EF4-FFF2-40B4-BE49-F238E27FC236}">
                <a16:creationId xmlns:a16="http://schemas.microsoft.com/office/drawing/2014/main" id="{CF1F0167-B728-484F-AF7C-46DAB642B86B}"/>
              </a:ext>
            </a:extLst>
          </p:cNvPr>
          <p:cNvSpPr>
            <a:spLocks noChangeArrowheads="1"/>
          </p:cNvSpPr>
          <p:nvPr/>
        </p:nvSpPr>
        <p:spPr bwMode="gray">
          <a:xfrm>
            <a:off x="6714526" y="4326051"/>
            <a:ext cx="2378934" cy="651121"/>
          </a:xfrm>
          <a:prstGeom prst="roundRect">
            <a:avLst>
              <a:gd name="adj" fmla="val 0"/>
            </a:avLst>
          </a:prstGeom>
          <a:solidFill>
            <a:schemeClr val="accent3"/>
          </a:solidFill>
          <a:ln>
            <a:noFill/>
          </a:ln>
          <a:effectLst/>
        </p:spPr>
        <p:txBody>
          <a:bodyPr wrap="square" lIns="180000" tIns="144000" rIns="180000" bIns="108000" anchor="ctr" anchorCtr="0">
            <a:spAutoFit/>
          </a:bodyPr>
          <a:lstStyle/>
          <a:p>
            <a:pPr lvl="0" algn="ctr">
              <a:lnSpc>
                <a:spcPct val="110000"/>
              </a:lnSpc>
            </a:pPr>
            <a:r>
              <a:rPr lang="ja-JP" altLang="en-US" sz="2200" dirty="0">
                <a:solidFill>
                  <a:schemeClr val="bg1"/>
                </a:solidFill>
                <a:latin typeface="+mj-ea"/>
                <a:ea typeface="+mj-ea"/>
                <a:cs typeface="メイリオ" pitchFamily="50" charset="-128"/>
              </a:rPr>
              <a:t>キャプション</a:t>
            </a:r>
            <a:endParaRPr lang="en-US" altLang="ja-JP" sz="2200" dirty="0">
              <a:solidFill>
                <a:schemeClr val="bg1"/>
              </a:solidFill>
              <a:latin typeface="+mj-ea"/>
              <a:ea typeface="+mj-ea"/>
              <a:cs typeface="メイリオ" pitchFamily="50" charset="-128"/>
            </a:endParaRPr>
          </a:p>
        </p:txBody>
      </p:sp>
      <p:sp>
        <p:nvSpPr>
          <p:cNvPr id="14" name="フッター プレースホルダー 13">
            <a:extLst>
              <a:ext uri="{FF2B5EF4-FFF2-40B4-BE49-F238E27FC236}">
                <a16:creationId xmlns:a16="http://schemas.microsoft.com/office/drawing/2014/main" id="{4811C0EF-2ACE-0376-1BA1-1E1EA2EE58D9}"/>
              </a:ext>
            </a:extLst>
          </p:cNvPr>
          <p:cNvSpPr>
            <a:spLocks noGrp="1"/>
          </p:cNvSpPr>
          <p:nvPr>
            <p:ph type="ftr" sz="quarter" idx="10"/>
          </p:nvPr>
        </p:nvSpPr>
        <p:spPr/>
        <p:txBody>
          <a:bodyPr/>
          <a:lstStyle/>
          <a:p>
            <a:r>
              <a:rPr lang="en-US" altLang="ja-JP"/>
              <a:t>Presentation Design</a:t>
            </a:r>
            <a:endParaRPr lang="ja-JP" altLang="en-US" dirty="0"/>
          </a:p>
        </p:txBody>
      </p:sp>
      <p:sp>
        <p:nvSpPr>
          <p:cNvPr id="15" name="スライド番号プレースホルダー 14">
            <a:extLst>
              <a:ext uri="{FF2B5EF4-FFF2-40B4-BE49-F238E27FC236}">
                <a16:creationId xmlns:a16="http://schemas.microsoft.com/office/drawing/2014/main" id="{2C70CA49-65B5-CCD4-EB7A-9EBFD8034F8A}"/>
              </a:ext>
            </a:extLst>
          </p:cNvPr>
          <p:cNvSpPr>
            <a:spLocks noGrp="1"/>
          </p:cNvSpPr>
          <p:nvPr>
            <p:ph type="sldNum" sz="quarter" idx="11"/>
          </p:nvPr>
        </p:nvSpPr>
        <p:spPr/>
        <p:txBody>
          <a:bodyPr/>
          <a:lstStyle/>
          <a:p>
            <a:fld id="{FB3508C7-2FE0-4945-9CBD-863E05F850D2}" type="slidenum">
              <a:rPr lang="ja-JP" altLang="en-US" smtClean="0"/>
              <a:pPr/>
              <a:t>10</a:t>
            </a:fld>
            <a:endParaRPr lang="ja-JP" altLang="en-US" dirty="0"/>
          </a:p>
        </p:txBody>
      </p:sp>
    </p:spTree>
    <p:extLst>
      <p:ext uri="{BB962C8B-B14F-4D97-AF65-F5344CB8AC3E}">
        <p14:creationId xmlns:p14="http://schemas.microsoft.com/office/powerpoint/2010/main" val="25447149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00A65DB8-65BB-47E0-A21C-DB0983939DB7}"/>
              </a:ext>
            </a:extLst>
          </p:cNvPr>
          <p:cNvSpPr>
            <a:spLocks noGrp="1"/>
          </p:cNvSpPr>
          <p:nvPr>
            <p:ph type="title"/>
          </p:nvPr>
        </p:nvSpPr>
        <p:spPr/>
        <p:txBody>
          <a:bodyPr/>
          <a:lstStyle/>
          <a:p>
            <a:r>
              <a:rPr kumimoji="1" lang="en-US" altLang="ja-JP" dirty="0"/>
              <a:t>5. </a:t>
            </a:r>
            <a:r>
              <a:rPr kumimoji="1" lang="ja-JP" altLang="en-US" dirty="0"/>
              <a:t>キャプション（小）</a:t>
            </a:r>
          </a:p>
        </p:txBody>
      </p:sp>
      <p:sp>
        <p:nvSpPr>
          <p:cNvPr id="17" name="AutoShape 3">
            <a:extLst>
              <a:ext uri="{FF2B5EF4-FFF2-40B4-BE49-F238E27FC236}">
                <a16:creationId xmlns:a16="http://schemas.microsoft.com/office/drawing/2014/main" id="{D0EE51D1-AF43-8434-0264-7A2C45EF9C89}"/>
              </a:ext>
            </a:extLst>
          </p:cNvPr>
          <p:cNvSpPr>
            <a:spLocks noChangeArrowheads="1"/>
          </p:cNvSpPr>
          <p:nvPr/>
        </p:nvSpPr>
        <p:spPr bwMode="auto">
          <a:xfrm>
            <a:off x="1100572" y="2077374"/>
            <a:ext cx="2014653" cy="352733"/>
          </a:xfrm>
          <a:prstGeom prst="roundRect">
            <a:avLst>
              <a:gd name="adj" fmla="val 0"/>
            </a:avLst>
          </a:prstGeom>
          <a:noFill/>
          <a:ln w="9525">
            <a:solidFill>
              <a:schemeClr val="tx1"/>
            </a:solidFill>
          </a:ln>
          <a:effectLst/>
        </p:spPr>
        <p:txBody>
          <a:bodyPr wrap="square" lIns="144000" tIns="72000" rIns="144000" bIns="54000" anchor="ctr" anchorCtr="0">
            <a:spAutoFit/>
          </a:bodyPr>
          <a:lstStyle/>
          <a:p>
            <a:pPr algn="ctr">
              <a:lnSpc>
                <a:spcPct val="120000"/>
              </a:lnSpc>
              <a:spcBef>
                <a:spcPct val="0"/>
              </a:spcBef>
            </a:pPr>
            <a:r>
              <a:rPr lang="ja-JP" altLang="en-US" sz="1200" dirty="0">
                <a:latin typeface="+mj-ea"/>
                <a:ea typeface="+mj-ea"/>
                <a:cs typeface="メイリオ" pitchFamily="50" charset="-128"/>
              </a:rPr>
              <a:t>キャプション</a:t>
            </a:r>
            <a:endParaRPr lang="en-US" altLang="ja-JP" sz="1200" dirty="0">
              <a:latin typeface="+mj-ea"/>
              <a:ea typeface="+mj-ea"/>
              <a:cs typeface="メイリオ" pitchFamily="50" charset="-128"/>
            </a:endParaRPr>
          </a:p>
        </p:txBody>
      </p:sp>
      <p:sp>
        <p:nvSpPr>
          <p:cNvPr id="18" name="AutoShape 3">
            <a:extLst>
              <a:ext uri="{FF2B5EF4-FFF2-40B4-BE49-F238E27FC236}">
                <a16:creationId xmlns:a16="http://schemas.microsoft.com/office/drawing/2014/main" id="{2499670D-B768-7E04-F45C-5A6267C96602}"/>
              </a:ext>
            </a:extLst>
          </p:cNvPr>
          <p:cNvSpPr>
            <a:spLocks noChangeArrowheads="1"/>
          </p:cNvSpPr>
          <p:nvPr/>
        </p:nvSpPr>
        <p:spPr bwMode="auto">
          <a:xfrm>
            <a:off x="6790775" y="2077373"/>
            <a:ext cx="2014653" cy="352733"/>
          </a:xfrm>
          <a:prstGeom prst="roundRect">
            <a:avLst>
              <a:gd name="adj" fmla="val 0"/>
            </a:avLst>
          </a:prstGeom>
          <a:noFill/>
          <a:ln w="9525">
            <a:solidFill>
              <a:schemeClr val="accent3"/>
            </a:solidFill>
          </a:ln>
          <a:effectLst/>
        </p:spPr>
        <p:txBody>
          <a:bodyPr wrap="square" lIns="144000" tIns="72000" rIns="144000" bIns="54000" anchor="ctr" anchorCtr="0">
            <a:spAutoFit/>
          </a:bodyPr>
          <a:lstStyle/>
          <a:p>
            <a:pPr algn="ctr">
              <a:lnSpc>
                <a:spcPct val="120000"/>
              </a:lnSpc>
              <a:spcBef>
                <a:spcPct val="0"/>
              </a:spcBef>
            </a:pPr>
            <a:r>
              <a:rPr lang="ja-JP" altLang="en-US" sz="1200" dirty="0">
                <a:solidFill>
                  <a:schemeClr val="accent3"/>
                </a:solidFill>
                <a:latin typeface="+mj-ea"/>
                <a:ea typeface="+mj-ea"/>
                <a:cs typeface="メイリオ" pitchFamily="50" charset="-128"/>
              </a:rPr>
              <a:t>キャプション</a:t>
            </a:r>
            <a:endParaRPr lang="en-US" altLang="ja-JP" sz="1200" dirty="0">
              <a:solidFill>
                <a:schemeClr val="accent3"/>
              </a:solidFill>
              <a:latin typeface="+mj-ea"/>
              <a:ea typeface="+mj-ea"/>
              <a:cs typeface="メイリオ" pitchFamily="50" charset="-128"/>
            </a:endParaRPr>
          </a:p>
        </p:txBody>
      </p:sp>
      <p:sp>
        <p:nvSpPr>
          <p:cNvPr id="19" name="AutoShape 3">
            <a:extLst>
              <a:ext uri="{FF2B5EF4-FFF2-40B4-BE49-F238E27FC236}">
                <a16:creationId xmlns:a16="http://schemas.microsoft.com/office/drawing/2014/main" id="{E5728AE3-5AFA-2F72-810C-353E1AF4A89D}"/>
              </a:ext>
            </a:extLst>
          </p:cNvPr>
          <p:cNvSpPr>
            <a:spLocks noChangeArrowheads="1"/>
          </p:cNvSpPr>
          <p:nvPr/>
        </p:nvSpPr>
        <p:spPr bwMode="auto">
          <a:xfrm>
            <a:off x="3945673" y="2077373"/>
            <a:ext cx="2014653" cy="352733"/>
          </a:xfrm>
          <a:prstGeom prst="roundRect">
            <a:avLst>
              <a:gd name="adj" fmla="val 0"/>
            </a:avLst>
          </a:prstGeom>
          <a:noFill/>
          <a:ln w="9525">
            <a:solidFill>
              <a:schemeClr val="tx2"/>
            </a:solidFill>
          </a:ln>
          <a:effectLst/>
        </p:spPr>
        <p:txBody>
          <a:bodyPr wrap="square" lIns="144000" tIns="72000" rIns="144000" bIns="54000" anchor="ctr" anchorCtr="0">
            <a:spAutoFit/>
          </a:bodyPr>
          <a:lstStyle/>
          <a:p>
            <a:pPr algn="ctr">
              <a:lnSpc>
                <a:spcPct val="120000"/>
              </a:lnSpc>
              <a:spcBef>
                <a:spcPct val="0"/>
              </a:spcBef>
            </a:pPr>
            <a:r>
              <a:rPr lang="ja-JP" altLang="en-US" sz="1200" dirty="0">
                <a:solidFill>
                  <a:schemeClr val="tx2"/>
                </a:solidFill>
                <a:latin typeface="+mj-ea"/>
                <a:ea typeface="+mj-ea"/>
                <a:cs typeface="メイリオ" pitchFamily="50" charset="-128"/>
              </a:rPr>
              <a:t>キャプション</a:t>
            </a:r>
            <a:endParaRPr lang="en-US" altLang="ja-JP" sz="1200" dirty="0">
              <a:solidFill>
                <a:schemeClr val="tx2"/>
              </a:solidFill>
              <a:latin typeface="+mj-ea"/>
              <a:ea typeface="+mj-ea"/>
              <a:cs typeface="メイリオ" pitchFamily="50" charset="-128"/>
            </a:endParaRPr>
          </a:p>
        </p:txBody>
      </p:sp>
      <p:sp>
        <p:nvSpPr>
          <p:cNvPr id="20" name="AutoShape 3">
            <a:extLst>
              <a:ext uri="{FF2B5EF4-FFF2-40B4-BE49-F238E27FC236}">
                <a16:creationId xmlns:a16="http://schemas.microsoft.com/office/drawing/2014/main" id="{A882E073-5361-A0D1-4773-AAC89BCA2C92}"/>
              </a:ext>
            </a:extLst>
          </p:cNvPr>
          <p:cNvSpPr>
            <a:spLocks noChangeArrowheads="1"/>
          </p:cNvSpPr>
          <p:nvPr/>
        </p:nvSpPr>
        <p:spPr bwMode="auto">
          <a:xfrm>
            <a:off x="1098642" y="2867512"/>
            <a:ext cx="2016583" cy="352733"/>
          </a:xfrm>
          <a:prstGeom prst="roundRect">
            <a:avLst>
              <a:gd name="adj" fmla="val 0"/>
            </a:avLst>
          </a:prstGeom>
          <a:solidFill>
            <a:schemeClr val="bg1">
              <a:lumMod val="95000"/>
            </a:schemeClr>
          </a:solidFill>
          <a:ln w="9525">
            <a:solidFill>
              <a:schemeClr val="tx1"/>
            </a:solidFill>
          </a:ln>
          <a:effectLst/>
        </p:spPr>
        <p:txBody>
          <a:bodyPr wrap="square" lIns="144000" tIns="72000" rIns="144000" bIns="54000" anchor="ctr" anchorCtr="0">
            <a:spAutoFit/>
          </a:bodyPr>
          <a:lstStyle/>
          <a:p>
            <a:pPr algn="ctr">
              <a:lnSpc>
                <a:spcPct val="120000"/>
              </a:lnSpc>
              <a:spcBef>
                <a:spcPct val="0"/>
              </a:spcBef>
            </a:pPr>
            <a:r>
              <a:rPr lang="ja-JP" altLang="en-US" sz="1200">
                <a:latin typeface="+mj-ea"/>
                <a:ea typeface="+mj-ea"/>
                <a:cs typeface="メイリオ" pitchFamily="50" charset="-128"/>
              </a:rPr>
              <a:t>キャプション</a:t>
            </a:r>
            <a:endParaRPr lang="en-US" altLang="ja-JP" sz="1200" dirty="0">
              <a:latin typeface="+mj-ea"/>
              <a:ea typeface="+mj-ea"/>
              <a:cs typeface="メイリオ" pitchFamily="50" charset="-128"/>
            </a:endParaRPr>
          </a:p>
        </p:txBody>
      </p:sp>
      <p:sp>
        <p:nvSpPr>
          <p:cNvPr id="21" name="AutoShape 3">
            <a:extLst>
              <a:ext uri="{FF2B5EF4-FFF2-40B4-BE49-F238E27FC236}">
                <a16:creationId xmlns:a16="http://schemas.microsoft.com/office/drawing/2014/main" id="{E9ADF61E-C255-4ED3-BAEF-8D401DDE8EBB}"/>
              </a:ext>
            </a:extLst>
          </p:cNvPr>
          <p:cNvSpPr>
            <a:spLocks noChangeArrowheads="1"/>
          </p:cNvSpPr>
          <p:nvPr/>
        </p:nvSpPr>
        <p:spPr bwMode="auto">
          <a:xfrm>
            <a:off x="6806172" y="2867511"/>
            <a:ext cx="2014653" cy="352733"/>
          </a:xfrm>
          <a:prstGeom prst="roundRect">
            <a:avLst>
              <a:gd name="adj" fmla="val 0"/>
            </a:avLst>
          </a:prstGeom>
          <a:solidFill>
            <a:schemeClr val="accent4">
              <a:lumMod val="20000"/>
              <a:lumOff val="80000"/>
            </a:schemeClr>
          </a:solidFill>
          <a:ln w="9525">
            <a:solidFill>
              <a:schemeClr val="accent3"/>
            </a:solidFill>
          </a:ln>
          <a:effectLst/>
        </p:spPr>
        <p:txBody>
          <a:bodyPr wrap="square" lIns="144000" tIns="72000" rIns="144000" bIns="54000" anchor="ctr" anchorCtr="0">
            <a:spAutoFit/>
          </a:bodyPr>
          <a:lstStyle/>
          <a:p>
            <a:pPr algn="ctr">
              <a:lnSpc>
                <a:spcPct val="120000"/>
              </a:lnSpc>
              <a:spcBef>
                <a:spcPct val="0"/>
              </a:spcBef>
            </a:pPr>
            <a:r>
              <a:rPr lang="ja-JP" altLang="en-US" sz="1200">
                <a:solidFill>
                  <a:schemeClr val="accent3"/>
                </a:solidFill>
                <a:latin typeface="+mj-ea"/>
                <a:ea typeface="+mj-ea"/>
                <a:cs typeface="メイリオ" pitchFamily="50" charset="-128"/>
              </a:rPr>
              <a:t>キャプション</a:t>
            </a:r>
            <a:endParaRPr lang="en-US" altLang="ja-JP" sz="1200" dirty="0">
              <a:solidFill>
                <a:schemeClr val="accent3"/>
              </a:solidFill>
              <a:latin typeface="+mj-ea"/>
              <a:ea typeface="+mj-ea"/>
              <a:cs typeface="メイリオ" pitchFamily="50" charset="-128"/>
            </a:endParaRPr>
          </a:p>
        </p:txBody>
      </p:sp>
      <p:sp>
        <p:nvSpPr>
          <p:cNvPr id="22" name="AutoShape 3">
            <a:extLst>
              <a:ext uri="{FF2B5EF4-FFF2-40B4-BE49-F238E27FC236}">
                <a16:creationId xmlns:a16="http://schemas.microsoft.com/office/drawing/2014/main" id="{74752D00-01D7-CECA-7438-2471B77A40A7}"/>
              </a:ext>
            </a:extLst>
          </p:cNvPr>
          <p:cNvSpPr>
            <a:spLocks noChangeArrowheads="1"/>
          </p:cNvSpPr>
          <p:nvPr/>
        </p:nvSpPr>
        <p:spPr bwMode="auto">
          <a:xfrm>
            <a:off x="3945672" y="2867511"/>
            <a:ext cx="2014653" cy="352733"/>
          </a:xfrm>
          <a:prstGeom prst="roundRect">
            <a:avLst>
              <a:gd name="adj" fmla="val 0"/>
            </a:avLst>
          </a:prstGeom>
          <a:solidFill>
            <a:schemeClr val="bg2"/>
          </a:solidFill>
          <a:ln w="9525">
            <a:solidFill>
              <a:schemeClr val="tx2"/>
            </a:solidFill>
          </a:ln>
          <a:effectLst/>
        </p:spPr>
        <p:txBody>
          <a:bodyPr wrap="square" lIns="144000" tIns="72000" rIns="144000" bIns="54000" anchor="ctr" anchorCtr="0">
            <a:spAutoFit/>
          </a:bodyPr>
          <a:lstStyle/>
          <a:p>
            <a:pPr algn="ctr">
              <a:lnSpc>
                <a:spcPct val="120000"/>
              </a:lnSpc>
              <a:spcBef>
                <a:spcPct val="0"/>
              </a:spcBef>
            </a:pPr>
            <a:r>
              <a:rPr lang="ja-JP" altLang="en-US" sz="1200" dirty="0">
                <a:solidFill>
                  <a:schemeClr val="tx2"/>
                </a:solidFill>
                <a:latin typeface="+mj-ea"/>
                <a:ea typeface="+mj-ea"/>
                <a:cs typeface="メイリオ" pitchFamily="50" charset="-128"/>
              </a:rPr>
              <a:t>キャプション</a:t>
            </a:r>
            <a:endParaRPr lang="en-US" altLang="ja-JP" sz="1200" dirty="0">
              <a:solidFill>
                <a:schemeClr val="tx2"/>
              </a:solidFill>
              <a:latin typeface="+mj-ea"/>
              <a:ea typeface="+mj-ea"/>
              <a:cs typeface="メイリオ" pitchFamily="50" charset="-128"/>
            </a:endParaRPr>
          </a:p>
        </p:txBody>
      </p:sp>
      <p:sp>
        <p:nvSpPr>
          <p:cNvPr id="23" name="AutoShape 3">
            <a:extLst>
              <a:ext uri="{FF2B5EF4-FFF2-40B4-BE49-F238E27FC236}">
                <a16:creationId xmlns:a16="http://schemas.microsoft.com/office/drawing/2014/main" id="{8C478765-5805-78F4-A28C-9C51B74B19EC}"/>
              </a:ext>
            </a:extLst>
          </p:cNvPr>
          <p:cNvSpPr>
            <a:spLocks noChangeArrowheads="1"/>
          </p:cNvSpPr>
          <p:nvPr/>
        </p:nvSpPr>
        <p:spPr bwMode="auto">
          <a:xfrm>
            <a:off x="1096979" y="3657649"/>
            <a:ext cx="2016583" cy="352733"/>
          </a:xfrm>
          <a:prstGeom prst="roundRect">
            <a:avLst>
              <a:gd name="adj" fmla="val 0"/>
            </a:avLst>
          </a:prstGeom>
          <a:solidFill>
            <a:schemeClr val="tx1"/>
          </a:solidFill>
          <a:ln w="6350">
            <a:noFill/>
          </a:ln>
          <a:effectLst/>
        </p:spPr>
        <p:txBody>
          <a:bodyPr wrap="square" lIns="144000" tIns="72000" rIns="144000" bIns="54000" anchor="ctr" anchorCtr="0">
            <a:spAutoFit/>
          </a:bodyPr>
          <a:lstStyle/>
          <a:p>
            <a:pPr algn="ctr">
              <a:lnSpc>
                <a:spcPct val="120000"/>
              </a:lnSpc>
              <a:spcBef>
                <a:spcPct val="0"/>
              </a:spcBef>
            </a:pPr>
            <a:r>
              <a:rPr lang="ja-JP" altLang="en-US" sz="1200" dirty="0">
                <a:solidFill>
                  <a:schemeClr val="bg1"/>
                </a:solidFill>
                <a:latin typeface="+mj-ea"/>
                <a:ea typeface="+mj-ea"/>
                <a:cs typeface="メイリオ" pitchFamily="50" charset="-128"/>
              </a:rPr>
              <a:t>キャプション</a:t>
            </a:r>
            <a:endParaRPr lang="en-US" altLang="ja-JP" sz="1200" dirty="0">
              <a:solidFill>
                <a:schemeClr val="bg1"/>
              </a:solidFill>
              <a:latin typeface="+mj-ea"/>
              <a:ea typeface="+mj-ea"/>
              <a:cs typeface="メイリオ" pitchFamily="50" charset="-128"/>
            </a:endParaRPr>
          </a:p>
        </p:txBody>
      </p:sp>
      <p:sp>
        <p:nvSpPr>
          <p:cNvPr id="24" name="AutoShape 3">
            <a:extLst>
              <a:ext uri="{FF2B5EF4-FFF2-40B4-BE49-F238E27FC236}">
                <a16:creationId xmlns:a16="http://schemas.microsoft.com/office/drawing/2014/main" id="{F8CC62B7-8E4B-917F-19EF-BF9FD0C1F197}"/>
              </a:ext>
            </a:extLst>
          </p:cNvPr>
          <p:cNvSpPr>
            <a:spLocks noChangeArrowheads="1"/>
          </p:cNvSpPr>
          <p:nvPr/>
        </p:nvSpPr>
        <p:spPr bwMode="auto">
          <a:xfrm>
            <a:off x="6804509" y="3657648"/>
            <a:ext cx="2014653" cy="352733"/>
          </a:xfrm>
          <a:prstGeom prst="roundRect">
            <a:avLst>
              <a:gd name="adj" fmla="val 0"/>
            </a:avLst>
          </a:prstGeom>
          <a:solidFill>
            <a:schemeClr val="accent3"/>
          </a:solidFill>
          <a:ln w="6350">
            <a:noFill/>
          </a:ln>
          <a:effectLst/>
        </p:spPr>
        <p:txBody>
          <a:bodyPr wrap="square" lIns="144000" tIns="72000" rIns="144000" bIns="54000" anchor="ctr" anchorCtr="0">
            <a:spAutoFit/>
          </a:bodyPr>
          <a:lstStyle/>
          <a:p>
            <a:pPr algn="ctr">
              <a:lnSpc>
                <a:spcPct val="120000"/>
              </a:lnSpc>
              <a:spcBef>
                <a:spcPct val="0"/>
              </a:spcBef>
            </a:pPr>
            <a:r>
              <a:rPr lang="ja-JP" altLang="en-US" sz="1200" dirty="0">
                <a:solidFill>
                  <a:schemeClr val="bg1"/>
                </a:solidFill>
                <a:latin typeface="+mj-ea"/>
                <a:ea typeface="+mj-ea"/>
                <a:cs typeface="メイリオ" pitchFamily="50" charset="-128"/>
              </a:rPr>
              <a:t>キャプション</a:t>
            </a:r>
            <a:endParaRPr lang="en-US" altLang="ja-JP" sz="1200" dirty="0">
              <a:solidFill>
                <a:schemeClr val="bg1"/>
              </a:solidFill>
              <a:latin typeface="+mj-ea"/>
              <a:ea typeface="+mj-ea"/>
              <a:cs typeface="メイリオ" pitchFamily="50" charset="-128"/>
            </a:endParaRPr>
          </a:p>
        </p:txBody>
      </p:sp>
      <p:sp>
        <p:nvSpPr>
          <p:cNvPr id="25" name="AutoShape 3">
            <a:extLst>
              <a:ext uri="{FF2B5EF4-FFF2-40B4-BE49-F238E27FC236}">
                <a16:creationId xmlns:a16="http://schemas.microsoft.com/office/drawing/2014/main" id="{BA1BDBD6-1836-639B-F1FF-6A70CBA5EF8D}"/>
              </a:ext>
            </a:extLst>
          </p:cNvPr>
          <p:cNvSpPr>
            <a:spLocks noChangeArrowheads="1"/>
          </p:cNvSpPr>
          <p:nvPr/>
        </p:nvSpPr>
        <p:spPr bwMode="auto">
          <a:xfrm>
            <a:off x="3944009" y="3657648"/>
            <a:ext cx="2014653" cy="352733"/>
          </a:xfrm>
          <a:prstGeom prst="roundRect">
            <a:avLst>
              <a:gd name="adj" fmla="val 0"/>
            </a:avLst>
          </a:prstGeom>
          <a:solidFill>
            <a:schemeClr val="tx2"/>
          </a:solidFill>
          <a:ln w="6350">
            <a:noFill/>
          </a:ln>
          <a:effectLst/>
        </p:spPr>
        <p:txBody>
          <a:bodyPr wrap="square" lIns="144000" tIns="72000" rIns="144000" bIns="54000" anchor="ctr" anchorCtr="0">
            <a:spAutoFit/>
          </a:bodyPr>
          <a:lstStyle/>
          <a:p>
            <a:pPr algn="ctr">
              <a:lnSpc>
                <a:spcPct val="120000"/>
              </a:lnSpc>
              <a:spcBef>
                <a:spcPct val="0"/>
              </a:spcBef>
            </a:pPr>
            <a:r>
              <a:rPr lang="ja-JP" altLang="en-US" sz="1200">
                <a:solidFill>
                  <a:schemeClr val="bg1"/>
                </a:solidFill>
                <a:latin typeface="+mj-ea"/>
                <a:ea typeface="+mj-ea"/>
                <a:cs typeface="メイリオ" pitchFamily="50" charset="-128"/>
              </a:rPr>
              <a:t>キャプション</a:t>
            </a:r>
            <a:endParaRPr lang="en-US" altLang="ja-JP" sz="1200" dirty="0">
              <a:solidFill>
                <a:schemeClr val="bg1"/>
              </a:solidFill>
              <a:latin typeface="+mj-ea"/>
              <a:ea typeface="+mj-ea"/>
              <a:cs typeface="メイリオ" pitchFamily="50" charset="-128"/>
            </a:endParaRPr>
          </a:p>
        </p:txBody>
      </p:sp>
      <p:sp>
        <p:nvSpPr>
          <p:cNvPr id="26" name="AutoShape 3">
            <a:extLst>
              <a:ext uri="{FF2B5EF4-FFF2-40B4-BE49-F238E27FC236}">
                <a16:creationId xmlns:a16="http://schemas.microsoft.com/office/drawing/2014/main" id="{DA4ABCB4-9C66-5534-30CE-0308723107A3}"/>
              </a:ext>
            </a:extLst>
          </p:cNvPr>
          <p:cNvSpPr>
            <a:spLocks noChangeArrowheads="1"/>
          </p:cNvSpPr>
          <p:nvPr/>
        </p:nvSpPr>
        <p:spPr bwMode="auto">
          <a:xfrm>
            <a:off x="1100572" y="1412777"/>
            <a:ext cx="2014653" cy="257345"/>
          </a:xfrm>
          <a:prstGeom prst="roundRect">
            <a:avLst>
              <a:gd name="adj" fmla="val 0"/>
            </a:avLst>
          </a:prstGeom>
          <a:noFill/>
          <a:ln w="6350">
            <a:noFill/>
          </a:ln>
          <a:effectLst/>
        </p:spPr>
        <p:txBody>
          <a:bodyPr wrap="square" lIns="0" tIns="0" rIns="0" bIns="0" anchor="ctr" anchorCtr="0">
            <a:spAutoFit/>
          </a:bodyPr>
          <a:lstStyle/>
          <a:p>
            <a:pPr algn="ctr">
              <a:lnSpc>
                <a:spcPct val="120000"/>
              </a:lnSpc>
              <a:spcBef>
                <a:spcPct val="0"/>
              </a:spcBef>
            </a:pPr>
            <a:r>
              <a:rPr lang="ja-JP" altLang="en-US" sz="1400" b="1" dirty="0">
                <a:latin typeface="+mj-ea"/>
                <a:ea typeface="+mj-ea"/>
                <a:cs typeface="メイリオ" pitchFamily="50" charset="-128"/>
              </a:rPr>
              <a:t>キャプション</a:t>
            </a:r>
            <a:endParaRPr lang="en-US" altLang="ja-JP" sz="1400" b="1" dirty="0">
              <a:latin typeface="+mj-ea"/>
              <a:ea typeface="+mj-ea"/>
              <a:cs typeface="メイリオ" pitchFamily="50" charset="-128"/>
            </a:endParaRPr>
          </a:p>
        </p:txBody>
      </p:sp>
      <p:sp>
        <p:nvSpPr>
          <p:cNvPr id="27" name="AutoShape 3">
            <a:extLst>
              <a:ext uri="{FF2B5EF4-FFF2-40B4-BE49-F238E27FC236}">
                <a16:creationId xmlns:a16="http://schemas.microsoft.com/office/drawing/2014/main" id="{C7A3F425-D583-AA7F-CF78-B760453EAF31}"/>
              </a:ext>
            </a:extLst>
          </p:cNvPr>
          <p:cNvSpPr>
            <a:spLocks noChangeArrowheads="1"/>
          </p:cNvSpPr>
          <p:nvPr/>
        </p:nvSpPr>
        <p:spPr bwMode="auto">
          <a:xfrm>
            <a:off x="6790775" y="1412776"/>
            <a:ext cx="2014653" cy="257345"/>
          </a:xfrm>
          <a:prstGeom prst="roundRect">
            <a:avLst>
              <a:gd name="adj" fmla="val 0"/>
            </a:avLst>
          </a:prstGeom>
          <a:noFill/>
          <a:ln w="6350">
            <a:noFill/>
          </a:ln>
          <a:effectLst/>
        </p:spPr>
        <p:txBody>
          <a:bodyPr wrap="square" lIns="0" tIns="0" rIns="0" bIns="0" anchor="ctr" anchorCtr="0">
            <a:spAutoFit/>
          </a:bodyPr>
          <a:lstStyle/>
          <a:p>
            <a:pPr algn="ctr">
              <a:lnSpc>
                <a:spcPct val="120000"/>
              </a:lnSpc>
              <a:spcBef>
                <a:spcPct val="0"/>
              </a:spcBef>
            </a:pPr>
            <a:r>
              <a:rPr lang="ja-JP" altLang="en-US" sz="1400" b="1" dirty="0">
                <a:solidFill>
                  <a:schemeClr val="accent3"/>
                </a:solidFill>
                <a:latin typeface="+mj-ea"/>
                <a:ea typeface="+mj-ea"/>
                <a:cs typeface="メイリオ" pitchFamily="50" charset="-128"/>
              </a:rPr>
              <a:t>キャプション</a:t>
            </a:r>
            <a:endParaRPr lang="en-US" altLang="ja-JP" sz="1400" b="1" dirty="0">
              <a:solidFill>
                <a:schemeClr val="accent3"/>
              </a:solidFill>
              <a:latin typeface="+mj-ea"/>
              <a:ea typeface="+mj-ea"/>
              <a:cs typeface="メイリオ" pitchFamily="50" charset="-128"/>
            </a:endParaRPr>
          </a:p>
        </p:txBody>
      </p:sp>
      <p:sp>
        <p:nvSpPr>
          <p:cNvPr id="28" name="AutoShape 3">
            <a:extLst>
              <a:ext uri="{FF2B5EF4-FFF2-40B4-BE49-F238E27FC236}">
                <a16:creationId xmlns:a16="http://schemas.microsoft.com/office/drawing/2014/main" id="{D2D085A0-A3EA-22C9-9822-1D768D0308E5}"/>
              </a:ext>
            </a:extLst>
          </p:cNvPr>
          <p:cNvSpPr>
            <a:spLocks noChangeArrowheads="1"/>
          </p:cNvSpPr>
          <p:nvPr/>
        </p:nvSpPr>
        <p:spPr bwMode="auto">
          <a:xfrm>
            <a:off x="3945673" y="1412776"/>
            <a:ext cx="2014653" cy="257345"/>
          </a:xfrm>
          <a:prstGeom prst="roundRect">
            <a:avLst>
              <a:gd name="adj" fmla="val 0"/>
            </a:avLst>
          </a:prstGeom>
          <a:noFill/>
          <a:ln w="6350">
            <a:noFill/>
          </a:ln>
          <a:effectLst/>
        </p:spPr>
        <p:txBody>
          <a:bodyPr wrap="square" lIns="0" tIns="0" rIns="0" bIns="0" anchor="ctr" anchorCtr="0">
            <a:spAutoFit/>
          </a:bodyPr>
          <a:lstStyle/>
          <a:p>
            <a:pPr algn="ctr">
              <a:lnSpc>
                <a:spcPct val="120000"/>
              </a:lnSpc>
              <a:spcBef>
                <a:spcPct val="0"/>
              </a:spcBef>
            </a:pPr>
            <a:r>
              <a:rPr lang="ja-JP" altLang="en-US" sz="1400" b="1" dirty="0">
                <a:solidFill>
                  <a:schemeClr val="tx2"/>
                </a:solidFill>
                <a:latin typeface="+mj-ea"/>
                <a:ea typeface="+mj-ea"/>
                <a:cs typeface="メイリオ" pitchFamily="50" charset="-128"/>
              </a:rPr>
              <a:t>キャプション</a:t>
            </a:r>
            <a:endParaRPr lang="en-US" altLang="ja-JP" sz="1400" b="1" dirty="0">
              <a:solidFill>
                <a:schemeClr val="tx2"/>
              </a:solidFill>
              <a:latin typeface="+mj-ea"/>
              <a:ea typeface="+mj-ea"/>
              <a:cs typeface="メイリオ" pitchFamily="50" charset="-128"/>
            </a:endParaRPr>
          </a:p>
        </p:txBody>
      </p:sp>
      <p:graphicFrame>
        <p:nvGraphicFramePr>
          <p:cNvPr id="29" name="Group 55">
            <a:extLst>
              <a:ext uri="{FF2B5EF4-FFF2-40B4-BE49-F238E27FC236}">
                <a16:creationId xmlns:a16="http://schemas.microsoft.com/office/drawing/2014/main" id="{25947D0E-16C3-4D91-2498-D5E91E260D72}"/>
              </a:ext>
            </a:extLst>
          </p:cNvPr>
          <p:cNvGraphicFramePr>
            <a:graphicFrameLocks noGrp="1"/>
          </p:cNvGraphicFramePr>
          <p:nvPr>
            <p:extLst>
              <p:ext uri="{D42A27DB-BD31-4B8C-83A1-F6EECF244321}">
                <p14:modId xmlns:p14="http://schemas.microsoft.com/office/powerpoint/2010/main" val="4127031379"/>
              </p:ext>
            </p:extLst>
          </p:nvPr>
        </p:nvGraphicFramePr>
        <p:xfrm>
          <a:off x="1096979" y="4447786"/>
          <a:ext cx="2016583" cy="281838"/>
        </p:xfrm>
        <a:graphic>
          <a:graphicData uri="http://schemas.openxmlformats.org/drawingml/2006/table">
            <a:tbl>
              <a:tblPr/>
              <a:tblGrid>
                <a:gridCol w="2016583">
                  <a:extLst>
                    <a:ext uri="{9D8B030D-6E8A-4147-A177-3AD203B41FA5}">
                      <a16:colId xmlns:a16="http://schemas.microsoft.com/office/drawing/2014/main" val="20004"/>
                    </a:ext>
                  </a:extLst>
                </a:gridCol>
              </a:tblGrid>
              <a:tr h="0">
                <a:tc>
                  <a:txBody>
                    <a:bodyPr/>
                    <a:lstStyle/>
                    <a:p>
                      <a:pPr algn="ctr">
                        <a:lnSpc>
                          <a:spcPct val="120000"/>
                        </a:lnSpc>
                        <a:spcBef>
                          <a:spcPct val="0"/>
                        </a:spcBef>
                      </a:pPr>
                      <a:r>
                        <a:rPr kumimoji="1" lang="ja-JP" altLang="en-US" sz="1300" b="1" kern="1200" dirty="0">
                          <a:solidFill>
                            <a:schemeClr val="tx1"/>
                          </a:solidFill>
                          <a:latin typeface="+mj-ea"/>
                          <a:ea typeface="+mn-ea"/>
                          <a:cs typeface="メイリオ" pitchFamily="50" charset="-128"/>
                        </a:rPr>
                        <a:t>キャプション</a:t>
                      </a:r>
                      <a:endParaRPr kumimoji="1" lang="en-US" altLang="ja-JP" sz="1300" b="1" kern="1200" dirty="0">
                        <a:solidFill>
                          <a:schemeClr val="tx1"/>
                        </a:solidFill>
                        <a:latin typeface="+mj-ea"/>
                        <a:ea typeface="+mn-ea"/>
                        <a:cs typeface="メイリオ" pitchFamily="50" charset="-128"/>
                      </a:endParaRPr>
                    </a:p>
                  </a:txBody>
                  <a:tcPr marL="108000" marR="108000" marT="36000" marB="18000"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39621240"/>
                  </a:ext>
                </a:extLst>
              </a:tr>
            </a:tbl>
          </a:graphicData>
        </a:graphic>
      </p:graphicFrame>
      <p:graphicFrame>
        <p:nvGraphicFramePr>
          <p:cNvPr id="30" name="Group 55">
            <a:extLst>
              <a:ext uri="{FF2B5EF4-FFF2-40B4-BE49-F238E27FC236}">
                <a16:creationId xmlns:a16="http://schemas.microsoft.com/office/drawing/2014/main" id="{385CEFEA-7793-7031-8AED-352078A40CFD}"/>
              </a:ext>
            </a:extLst>
          </p:cNvPr>
          <p:cNvGraphicFramePr>
            <a:graphicFrameLocks noGrp="1"/>
          </p:cNvGraphicFramePr>
          <p:nvPr>
            <p:extLst>
              <p:ext uri="{D42A27DB-BD31-4B8C-83A1-F6EECF244321}">
                <p14:modId xmlns:p14="http://schemas.microsoft.com/office/powerpoint/2010/main" val="494390612"/>
              </p:ext>
            </p:extLst>
          </p:nvPr>
        </p:nvGraphicFramePr>
        <p:xfrm>
          <a:off x="3942920" y="4449124"/>
          <a:ext cx="2016583" cy="281838"/>
        </p:xfrm>
        <a:graphic>
          <a:graphicData uri="http://schemas.openxmlformats.org/drawingml/2006/table">
            <a:tbl>
              <a:tblPr/>
              <a:tblGrid>
                <a:gridCol w="2016583">
                  <a:extLst>
                    <a:ext uri="{9D8B030D-6E8A-4147-A177-3AD203B41FA5}">
                      <a16:colId xmlns:a16="http://schemas.microsoft.com/office/drawing/2014/main" val="20004"/>
                    </a:ext>
                  </a:extLst>
                </a:gridCol>
              </a:tblGrid>
              <a:tr h="0">
                <a:tc>
                  <a:txBody>
                    <a:bodyPr/>
                    <a:lstStyle/>
                    <a:p>
                      <a:pPr algn="ctr">
                        <a:lnSpc>
                          <a:spcPct val="120000"/>
                        </a:lnSpc>
                        <a:spcBef>
                          <a:spcPct val="0"/>
                        </a:spcBef>
                      </a:pPr>
                      <a:r>
                        <a:rPr kumimoji="1" lang="ja-JP" altLang="en-US" sz="1300" b="1" kern="1200" dirty="0">
                          <a:solidFill>
                            <a:schemeClr val="tx2"/>
                          </a:solidFill>
                          <a:latin typeface="+mj-ea"/>
                          <a:ea typeface="+mn-ea"/>
                          <a:cs typeface="メイリオ" pitchFamily="50" charset="-128"/>
                        </a:rPr>
                        <a:t>キャプション</a:t>
                      </a:r>
                      <a:endParaRPr kumimoji="1" lang="en-US" altLang="ja-JP" sz="1300" b="1" kern="1200" dirty="0">
                        <a:solidFill>
                          <a:schemeClr val="tx2"/>
                        </a:solidFill>
                        <a:latin typeface="+mj-ea"/>
                        <a:ea typeface="+mn-ea"/>
                        <a:cs typeface="メイリオ" pitchFamily="50" charset="-128"/>
                      </a:endParaRPr>
                    </a:p>
                  </a:txBody>
                  <a:tcPr marL="108000" marR="108000" marT="36000" marB="18000" horzOverflow="overflow">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39621240"/>
                  </a:ext>
                </a:extLst>
              </a:tr>
            </a:tbl>
          </a:graphicData>
        </a:graphic>
      </p:graphicFrame>
      <p:graphicFrame>
        <p:nvGraphicFramePr>
          <p:cNvPr id="31" name="Group 55">
            <a:extLst>
              <a:ext uri="{FF2B5EF4-FFF2-40B4-BE49-F238E27FC236}">
                <a16:creationId xmlns:a16="http://schemas.microsoft.com/office/drawing/2014/main" id="{AC08C432-8521-EC26-9F11-18308FC7DBEF}"/>
              </a:ext>
            </a:extLst>
          </p:cNvPr>
          <p:cNvGraphicFramePr>
            <a:graphicFrameLocks noGrp="1"/>
          </p:cNvGraphicFramePr>
          <p:nvPr>
            <p:extLst>
              <p:ext uri="{D42A27DB-BD31-4B8C-83A1-F6EECF244321}">
                <p14:modId xmlns:p14="http://schemas.microsoft.com/office/powerpoint/2010/main" val="2563752582"/>
              </p:ext>
            </p:extLst>
          </p:nvPr>
        </p:nvGraphicFramePr>
        <p:xfrm>
          <a:off x="6788862" y="4449124"/>
          <a:ext cx="2016583" cy="281838"/>
        </p:xfrm>
        <a:graphic>
          <a:graphicData uri="http://schemas.openxmlformats.org/drawingml/2006/table">
            <a:tbl>
              <a:tblPr/>
              <a:tblGrid>
                <a:gridCol w="2016583">
                  <a:extLst>
                    <a:ext uri="{9D8B030D-6E8A-4147-A177-3AD203B41FA5}">
                      <a16:colId xmlns:a16="http://schemas.microsoft.com/office/drawing/2014/main" val="20004"/>
                    </a:ext>
                  </a:extLst>
                </a:gridCol>
              </a:tblGrid>
              <a:tr h="0">
                <a:tc>
                  <a:txBody>
                    <a:bodyPr/>
                    <a:lstStyle/>
                    <a:p>
                      <a:pPr algn="ctr">
                        <a:lnSpc>
                          <a:spcPct val="120000"/>
                        </a:lnSpc>
                        <a:spcBef>
                          <a:spcPct val="0"/>
                        </a:spcBef>
                      </a:pPr>
                      <a:r>
                        <a:rPr kumimoji="1" lang="ja-JP" altLang="en-US" sz="1300" b="1" kern="1200" dirty="0">
                          <a:solidFill>
                            <a:schemeClr val="accent3"/>
                          </a:solidFill>
                          <a:latin typeface="+mj-ea"/>
                          <a:ea typeface="+mn-ea"/>
                          <a:cs typeface="メイリオ" pitchFamily="50" charset="-128"/>
                        </a:rPr>
                        <a:t>キャプション</a:t>
                      </a:r>
                      <a:endParaRPr kumimoji="1" lang="en-US" altLang="ja-JP" sz="1300" b="1" kern="1200" dirty="0">
                        <a:solidFill>
                          <a:schemeClr val="accent3"/>
                        </a:solidFill>
                        <a:latin typeface="+mj-ea"/>
                        <a:ea typeface="+mn-ea"/>
                        <a:cs typeface="メイリオ" pitchFamily="50" charset="-128"/>
                      </a:endParaRPr>
                    </a:p>
                  </a:txBody>
                  <a:tcPr marL="108000" marR="108000" marT="36000" marB="18000" horzOverflow="overflow">
                    <a:lnL w="9525" cap="flat" cmpd="sng" algn="ctr">
                      <a:solidFill>
                        <a:schemeClr val="accent3"/>
                      </a:solidFill>
                      <a:prstDash val="solid"/>
                      <a:round/>
                      <a:headEnd type="none" w="med" len="med"/>
                      <a:tailEnd type="none" w="med" len="med"/>
                    </a:lnL>
                    <a:lnR w="9525" cap="flat" cmpd="sng" algn="ctr">
                      <a:solidFill>
                        <a:schemeClr val="accent3"/>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39621240"/>
                  </a:ext>
                </a:extLst>
              </a:tr>
            </a:tbl>
          </a:graphicData>
        </a:graphic>
      </p:graphicFrame>
      <p:graphicFrame>
        <p:nvGraphicFramePr>
          <p:cNvPr id="32" name="Group 55">
            <a:extLst>
              <a:ext uri="{FF2B5EF4-FFF2-40B4-BE49-F238E27FC236}">
                <a16:creationId xmlns:a16="http://schemas.microsoft.com/office/drawing/2014/main" id="{D6894947-8613-DEF7-39CB-26C21047BA2F}"/>
              </a:ext>
            </a:extLst>
          </p:cNvPr>
          <p:cNvGraphicFramePr>
            <a:graphicFrameLocks noGrp="1"/>
          </p:cNvGraphicFramePr>
          <p:nvPr>
            <p:extLst>
              <p:ext uri="{D42A27DB-BD31-4B8C-83A1-F6EECF244321}">
                <p14:modId xmlns:p14="http://schemas.microsoft.com/office/powerpoint/2010/main" val="199495830"/>
              </p:ext>
            </p:extLst>
          </p:nvPr>
        </p:nvGraphicFramePr>
        <p:xfrm>
          <a:off x="1096979" y="5167028"/>
          <a:ext cx="2016583" cy="317838"/>
        </p:xfrm>
        <a:graphic>
          <a:graphicData uri="http://schemas.openxmlformats.org/drawingml/2006/table">
            <a:tbl>
              <a:tblPr/>
              <a:tblGrid>
                <a:gridCol w="2016583">
                  <a:extLst>
                    <a:ext uri="{9D8B030D-6E8A-4147-A177-3AD203B41FA5}">
                      <a16:colId xmlns:a16="http://schemas.microsoft.com/office/drawing/2014/main" val="20004"/>
                    </a:ext>
                  </a:extLst>
                </a:gridCol>
              </a:tblGrid>
              <a:tr h="0">
                <a:tc>
                  <a:txBody>
                    <a:bodyPr/>
                    <a:lstStyle/>
                    <a:p>
                      <a:pPr algn="ctr">
                        <a:lnSpc>
                          <a:spcPct val="120000"/>
                        </a:lnSpc>
                        <a:spcBef>
                          <a:spcPct val="0"/>
                        </a:spcBef>
                      </a:pPr>
                      <a:r>
                        <a:rPr kumimoji="1" lang="ja-JP" altLang="en-US" sz="1300" b="1" kern="1200" dirty="0">
                          <a:solidFill>
                            <a:schemeClr val="tx1"/>
                          </a:solidFill>
                          <a:latin typeface="+mj-ea"/>
                          <a:ea typeface="+mn-ea"/>
                          <a:cs typeface="メイリオ" pitchFamily="50" charset="-128"/>
                        </a:rPr>
                        <a:t>キャプション</a:t>
                      </a:r>
                      <a:endParaRPr kumimoji="1" lang="en-US" altLang="ja-JP" sz="1300" b="1" kern="1200" dirty="0">
                        <a:solidFill>
                          <a:schemeClr val="tx1"/>
                        </a:solidFill>
                        <a:latin typeface="+mj-ea"/>
                        <a:ea typeface="+mn-ea"/>
                        <a:cs typeface="メイリオ" pitchFamily="50" charset="-128"/>
                      </a:endParaRPr>
                    </a:p>
                  </a:txBody>
                  <a:tcPr marL="0" marR="0" marT="0" marB="90000"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39621240"/>
                  </a:ext>
                </a:extLst>
              </a:tr>
            </a:tbl>
          </a:graphicData>
        </a:graphic>
      </p:graphicFrame>
      <p:graphicFrame>
        <p:nvGraphicFramePr>
          <p:cNvPr id="33" name="Group 55">
            <a:extLst>
              <a:ext uri="{FF2B5EF4-FFF2-40B4-BE49-F238E27FC236}">
                <a16:creationId xmlns:a16="http://schemas.microsoft.com/office/drawing/2014/main" id="{A446D058-6320-984F-349F-C2FF76B97E00}"/>
              </a:ext>
            </a:extLst>
          </p:cNvPr>
          <p:cNvGraphicFramePr>
            <a:graphicFrameLocks noGrp="1"/>
          </p:cNvGraphicFramePr>
          <p:nvPr>
            <p:extLst>
              <p:ext uri="{D42A27DB-BD31-4B8C-83A1-F6EECF244321}">
                <p14:modId xmlns:p14="http://schemas.microsoft.com/office/powerpoint/2010/main" val="1289502242"/>
              </p:ext>
            </p:extLst>
          </p:nvPr>
        </p:nvGraphicFramePr>
        <p:xfrm>
          <a:off x="3942920" y="5167028"/>
          <a:ext cx="2016583" cy="317838"/>
        </p:xfrm>
        <a:graphic>
          <a:graphicData uri="http://schemas.openxmlformats.org/drawingml/2006/table">
            <a:tbl>
              <a:tblPr/>
              <a:tblGrid>
                <a:gridCol w="2016583">
                  <a:extLst>
                    <a:ext uri="{9D8B030D-6E8A-4147-A177-3AD203B41FA5}">
                      <a16:colId xmlns:a16="http://schemas.microsoft.com/office/drawing/2014/main" val="20004"/>
                    </a:ext>
                  </a:extLst>
                </a:gridCol>
              </a:tblGrid>
              <a:tr h="0">
                <a:tc>
                  <a:txBody>
                    <a:bodyPr/>
                    <a:lstStyle/>
                    <a:p>
                      <a:pPr algn="ctr">
                        <a:lnSpc>
                          <a:spcPct val="120000"/>
                        </a:lnSpc>
                        <a:spcBef>
                          <a:spcPct val="0"/>
                        </a:spcBef>
                      </a:pPr>
                      <a:r>
                        <a:rPr kumimoji="1" lang="ja-JP" altLang="en-US" sz="1300" b="1" kern="1200" dirty="0">
                          <a:solidFill>
                            <a:schemeClr val="tx2"/>
                          </a:solidFill>
                          <a:latin typeface="+mj-ea"/>
                          <a:ea typeface="+mn-ea"/>
                          <a:cs typeface="メイリオ" pitchFamily="50" charset="-128"/>
                        </a:rPr>
                        <a:t>キャプション</a:t>
                      </a:r>
                      <a:endParaRPr kumimoji="1" lang="en-US" altLang="ja-JP" sz="1300" b="1" kern="1200" dirty="0">
                        <a:solidFill>
                          <a:schemeClr val="tx2"/>
                        </a:solidFill>
                        <a:latin typeface="+mj-ea"/>
                        <a:ea typeface="+mn-ea"/>
                        <a:cs typeface="メイリオ" pitchFamily="50" charset="-128"/>
                      </a:endParaRPr>
                    </a:p>
                  </a:txBody>
                  <a:tcPr marL="0" marR="0" marT="0" marB="90000"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9525" cap="flat" cmpd="sng" algn="ctr">
                      <a:solidFill>
                        <a:schemeClr val="tx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39621240"/>
                  </a:ext>
                </a:extLst>
              </a:tr>
            </a:tbl>
          </a:graphicData>
        </a:graphic>
      </p:graphicFrame>
      <p:graphicFrame>
        <p:nvGraphicFramePr>
          <p:cNvPr id="34" name="Group 55">
            <a:extLst>
              <a:ext uri="{FF2B5EF4-FFF2-40B4-BE49-F238E27FC236}">
                <a16:creationId xmlns:a16="http://schemas.microsoft.com/office/drawing/2014/main" id="{24B3BF23-00EE-7D77-3708-B5C5EA8F42F6}"/>
              </a:ext>
            </a:extLst>
          </p:cNvPr>
          <p:cNvGraphicFramePr>
            <a:graphicFrameLocks noGrp="1"/>
          </p:cNvGraphicFramePr>
          <p:nvPr>
            <p:extLst>
              <p:ext uri="{D42A27DB-BD31-4B8C-83A1-F6EECF244321}">
                <p14:modId xmlns:p14="http://schemas.microsoft.com/office/powerpoint/2010/main" val="2724827892"/>
              </p:ext>
            </p:extLst>
          </p:nvPr>
        </p:nvGraphicFramePr>
        <p:xfrm>
          <a:off x="6799136" y="5167028"/>
          <a:ext cx="2016583" cy="317838"/>
        </p:xfrm>
        <a:graphic>
          <a:graphicData uri="http://schemas.openxmlformats.org/drawingml/2006/table">
            <a:tbl>
              <a:tblPr/>
              <a:tblGrid>
                <a:gridCol w="2016583">
                  <a:extLst>
                    <a:ext uri="{9D8B030D-6E8A-4147-A177-3AD203B41FA5}">
                      <a16:colId xmlns:a16="http://schemas.microsoft.com/office/drawing/2014/main" val="20004"/>
                    </a:ext>
                  </a:extLst>
                </a:gridCol>
              </a:tblGrid>
              <a:tr h="0">
                <a:tc>
                  <a:txBody>
                    <a:bodyPr/>
                    <a:lstStyle/>
                    <a:p>
                      <a:pPr algn="ctr">
                        <a:lnSpc>
                          <a:spcPct val="120000"/>
                        </a:lnSpc>
                        <a:spcBef>
                          <a:spcPct val="0"/>
                        </a:spcBef>
                      </a:pPr>
                      <a:r>
                        <a:rPr kumimoji="1" lang="ja-JP" altLang="en-US" sz="1300" b="1" kern="1200" dirty="0">
                          <a:solidFill>
                            <a:schemeClr val="accent3"/>
                          </a:solidFill>
                          <a:latin typeface="+mj-ea"/>
                          <a:ea typeface="+mn-ea"/>
                          <a:cs typeface="メイリオ" pitchFamily="50" charset="-128"/>
                        </a:rPr>
                        <a:t>キャプション</a:t>
                      </a:r>
                      <a:endParaRPr kumimoji="1" lang="en-US" altLang="ja-JP" sz="1300" b="1" kern="1200" dirty="0">
                        <a:solidFill>
                          <a:schemeClr val="accent3"/>
                        </a:solidFill>
                        <a:latin typeface="+mj-ea"/>
                        <a:ea typeface="+mn-ea"/>
                        <a:cs typeface="メイリオ" pitchFamily="50" charset="-128"/>
                      </a:endParaRPr>
                    </a:p>
                  </a:txBody>
                  <a:tcPr marL="0" marR="0" marT="0" marB="90000"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9525" cap="flat" cmpd="sng" algn="ctr">
                      <a:solidFill>
                        <a:schemeClr val="accent3"/>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39621240"/>
                  </a:ext>
                </a:extLst>
              </a:tr>
            </a:tbl>
          </a:graphicData>
        </a:graphic>
      </p:graphicFrame>
      <p:sp>
        <p:nvSpPr>
          <p:cNvPr id="5" name="フッター プレースホルダー 4">
            <a:extLst>
              <a:ext uri="{FF2B5EF4-FFF2-40B4-BE49-F238E27FC236}">
                <a16:creationId xmlns:a16="http://schemas.microsoft.com/office/drawing/2014/main" id="{E49AB661-C121-AA09-C66F-80DAF17D4DE8}"/>
              </a:ext>
            </a:extLst>
          </p:cNvPr>
          <p:cNvSpPr>
            <a:spLocks noGrp="1"/>
          </p:cNvSpPr>
          <p:nvPr>
            <p:ph type="ftr" sz="quarter" idx="10"/>
          </p:nvPr>
        </p:nvSpPr>
        <p:spPr/>
        <p:txBody>
          <a:bodyPr/>
          <a:lstStyle/>
          <a:p>
            <a:r>
              <a:rPr lang="en-US" altLang="ja-JP"/>
              <a:t>Presentation Design</a:t>
            </a:r>
            <a:endParaRPr lang="ja-JP" altLang="en-US" dirty="0"/>
          </a:p>
        </p:txBody>
      </p:sp>
      <p:sp>
        <p:nvSpPr>
          <p:cNvPr id="6" name="スライド番号プレースホルダー 5">
            <a:extLst>
              <a:ext uri="{FF2B5EF4-FFF2-40B4-BE49-F238E27FC236}">
                <a16:creationId xmlns:a16="http://schemas.microsoft.com/office/drawing/2014/main" id="{A4661DF6-74C1-5C87-8595-B3EA5A2F1AC2}"/>
              </a:ext>
            </a:extLst>
          </p:cNvPr>
          <p:cNvSpPr>
            <a:spLocks noGrp="1"/>
          </p:cNvSpPr>
          <p:nvPr>
            <p:ph type="sldNum" sz="quarter" idx="11"/>
          </p:nvPr>
        </p:nvSpPr>
        <p:spPr/>
        <p:txBody>
          <a:bodyPr/>
          <a:lstStyle/>
          <a:p>
            <a:fld id="{FB3508C7-2FE0-4945-9CBD-863E05F850D2}" type="slidenum">
              <a:rPr lang="ja-JP" altLang="en-US" smtClean="0"/>
              <a:pPr/>
              <a:t>11</a:t>
            </a:fld>
            <a:endParaRPr lang="ja-JP" altLang="en-US" dirty="0"/>
          </a:p>
        </p:txBody>
      </p:sp>
    </p:spTree>
    <p:extLst>
      <p:ext uri="{BB962C8B-B14F-4D97-AF65-F5344CB8AC3E}">
        <p14:creationId xmlns:p14="http://schemas.microsoft.com/office/powerpoint/2010/main" val="15541624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FB71BFE5-ADB1-4D81-95D4-9226AE396883}"/>
              </a:ext>
            </a:extLst>
          </p:cNvPr>
          <p:cNvSpPr>
            <a:spLocks noGrp="1"/>
          </p:cNvSpPr>
          <p:nvPr>
            <p:ph type="title"/>
          </p:nvPr>
        </p:nvSpPr>
        <p:spPr/>
        <p:txBody>
          <a:bodyPr/>
          <a:lstStyle/>
          <a:p>
            <a:r>
              <a:rPr kumimoji="1" lang="en-US" altLang="ja-JP" dirty="0"/>
              <a:t>6. </a:t>
            </a:r>
            <a:r>
              <a:rPr kumimoji="1" lang="ja-JP" altLang="en-US"/>
              <a:t>テキストフレーム</a:t>
            </a:r>
            <a:r>
              <a:rPr kumimoji="1" lang="en-US" altLang="ja-JP" dirty="0"/>
              <a:t> A</a:t>
            </a:r>
            <a:endParaRPr kumimoji="1" lang="ja-JP" altLang="en-US" dirty="0"/>
          </a:p>
        </p:txBody>
      </p:sp>
      <p:sp>
        <p:nvSpPr>
          <p:cNvPr id="5" name="Oval 15">
            <a:extLst>
              <a:ext uri="{FF2B5EF4-FFF2-40B4-BE49-F238E27FC236}">
                <a16:creationId xmlns:a16="http://schemas.microsoft.com/office/drawing/2014/main" id="{8EDD4B7F-74DE-42FA-951F-C39955A05E36}"/>
              </a:ext>
            </a:extLst>
          </p:cNvPr>
          <p:cNvSpPr>
            <a:spLocks noChangeArrowheads="1"/>
          </p:cNvSpPr>
          <p:nvPr/>
        </p:nvSpPr>
        <p:spPr bwMode="auto">
          <a:xfrm>
            <a:off x="2824392" y="2888939"/>
            <a:ext cx="1044117" cy="1044117"/>
          </a:xfrm>
          <a:prstGeom prst="ellipse">
            <a:avLst/>
          </a:prstGeom>
          <a:solidFill>
            <a:schemeClr val="bg1"/>
          </a:solidFill>
          <a:ln w="9525">
            <a:solidFill>
              <a:schemeClr val="tx2"/>
            </a:solidFill>
          </a:ln>
          <a:effectLst/>
        </p:spPr>
        <p:txBody>
          <a:bodyPr wrap="none" lIns="0" tIns="36000" rIns="0" bIns="0" anchor="ctr">
            <a:noAutofit/>
          </a:bodyPr>
          <a:lstStyle/>
          <a:p>
            <a:pPr algn="ctr">
              <a:lnSpc>
                <a:spcPct val="110000"/>
              </a:lnSpc>
              <a:spcBef>
                <a:spcPct val="0"/>
              </a:spcBef>
            </a:pPr>
            <a:r>
              <a:rPr lang="ja-JP" altLang="en-US" sz="1400">
                <a:solidFill>
                  <a:schemeClr val="tx2"/>
                </a:solidFill>
                <a:latin typeface="+mn-ea"/>
                <a:cs typeface="メイリオ" pitchFamily="50" charset="-128"/>
              </a:rPr>
              <a:t>テキスト</a:t>
            </a:r>
            <a:endParaRPr lang="en-US" altLang="ja-JP" sz="1400" dirty="0">
              <a:solidFill>
                <a:schemeClr val="tx2"/>
              </a:solidFill>
              <a:latin typeface="+mn-ea"/>
              <a:cs typeface="メイリオ" pitchFamily="50" charset="-128"/>
            </a:endParaRPr>
          </a:p>
        </p:txBody>
      </p:sp>
      <p:sp>
        <p:nvSpPr>
          <p:cNvPr id="6" name="Oval 15">
            <a:extLst>
              <a:ext uri="{FF2B5EF4-FFF2-40B4-BE49-F238E27FC236}">
                <a16:creationId xmlns:a16="http://schemas.microsoft.com/office/drawing/2014/main" id="{488157C6-586B-4031-8027-D43AD5183F75}"/>
              </a:ext>
            </a:extLst>
          </p:cNvPr>
          <p:cNvSpPr>
            <a:spLocks noChangeArrowheads="1"/>
          </p:cNvSpPr>
          <p:nvPr/>
        </p:nvSpPr>
        <p:spPr bwMode="auto">
          <a:xfrm>
            <a:off x="4431092" y="2888939"/>
            <a:ext cx="1044117" cy="1044117"/>
          </a:xfrm>
          <a:prstGeom prst="ellipse">
            <a:avLst/>
          </a:prstGeom>
          <a:solidFill>
            <a:schemeClr val="bg1"/>
          </a:solidFill>
          <a:ln w="9525">
            <a:solidFill>
              <a:schemeClr val="tx1"/>
            </a:solidFill>
          </a:ln>
          <a:effectLst/>
        </p:spPr>
        <p:txBody>
          <a:bodyPr wrap="none" lIns="0" tIns="36000" rIns="0" bIns="0" anchor="ctr">
            <a:noAutofit/>
          </a:bodyPr>
          <a:lstStyle/>
          <a:p>
            <a:pPr algn="ctr">
              <a:lnSpc>
                <a:spcPct val="110000"/>
              </a:lnSpc>
              <a:spcBef>
                <a:spcPct val="0"/>
              </a:spcBef>
            </a:pPr>
            <a:r>
              <a:rPr lang="ja-JP" altLang="en-US" sz="1400">
                <a:latin typeface="+mn-ea"/>
                <a:cs typeface="メイリオ" pitchFamily="50" charset="-128"/>
              </a:rPr>
              <a:t>テキスト</a:t>
            </a:r>
            <a:endParaRPr lang="en-US" altLang="ja-JP" sz="1400" dirty="0">
              <a:latin typeface="+mn-ea"/>
              <a:cs typeface="メイリオ" pitchFamily="50" charset="-128"/>
            </a:endParaRPr>
          </a:p>
        </p:txBody>
      </p:sp>
      <p:sp>
        <p:nvSpPr>
          <p:cNvPr id="7" name="Oval 15">
            <a:extLst>
              <a:ext uri="{FF2B5EF4-FFF2-40B4-BE49-F238E27FC236}">
                <a16:creationId xmlns:a16="http://schemas.microsoft.com/office/drawing/2014/main" id="{BC6C64F0-CF6E-458A-8664-4804F7F00291}"/>
              </a:ext>
            </a:extLst>
          </p:cNvPr>
          <p:cNvSpPr>
            <a:spLocks noChangeArrowheads="1"/>
          </p:cNvSpPr>
          <p:nvPr/>
        </p:nvSpPr>
        <p:spPr bwMode="auto">
          <a:xfrm>
            <a:off x="6037792" y="2888939"/>
            <a:ext cx="1044117" cy="1044117"/>
          </a:xfrm>
          <a:prstGeom prst="ellipse">
            <a:avLst/>
          </a:prstGeom>
          <a:solidFill>
            <a:schemeClr val="bg1"/>
          </a:solidFill>
          <a:ln w="9525">
            <a:solidFill>
              <a:schemeClr val="accent3"/>
            </a:solidFill>
          </a:ln>
          <a:effectLst/>
        </p:spPr>
        <p:txBody>
          <a:bodyPr wrap="none" lIns="0" tIns="36000" rIns="0" bIns="0" anchor="ctr">
            <a:noAutofit/>
          </a:bodyPr>
          <a:lstStyle/>
          <a:p>
            <a:pPr algn="ctr">
              <a:lnSpc>
                <a:spcPct val="110000"/>
              </a:lnSpc>
              <a:spcBef>
                <a:spcPct val="0"/>
              </a:spcBef>
            </a:pPr>
            <a:r>
              <a:rPr lang="ja-JP" altLang="en-US" sz="1400">
                <a:solidFill>
                  <a:schemeClr val="accent3"/>
                </a:solidFill>
                <a:latin typeface="+mn-ea"/>
                <a:cs typeface="メイリオ" pitchFamily="50" charset="-128"/>
              </a:rPr>
              <a:t>テキスト</a:t>
            </a:r>
            <a:endParaRPr lang="en-US" altLang="ja-JP" sz="1400" dirty="0">
              <a:solidFill>
                <a:schemeClr val="accent3"/>
              </a:solidFill>
              <a:latin typeface="+mn-ea"/>
              <a:cs typeface="メイリオ" pitchFamily="50" charset="-128"/>
            </a:endParaRPr>
          </a:p>
        </p:txBody>
      </p:sp>
      <p:sp>
        <p:nvSpPr>
          <p:cNvPr id="8" name="AutoShape 3">
            <a:extLst>
              <a:ext uri="{FF2B5EF4-FFF2-40B4-BE49-F238E27FC236}">
                <a16:creationId xmlns:a16="http://schemas.microsoft.com/office/drawing/2014/main" id="{EFF2FBFA-63DF-4E82-81EC-AA0EED993C28}"/>
              </a:ext>
            </a:extLst>
          </p:cNvPr>
          <p:cNvSpPr>
            <a:spLocks noChangeArrowheads="1"/>
          </p:cNvSpPr>
          <p:nvPr/>
        </p:nvSpPr>
        <p:spPr bwMode="auto">
          <a:xfrm>
            <a:off x="6500813" y="1412776"/>
            <a:ext cx="2193035" cy="898183"/>
          </a:xfrm>
          <a:prstGeom prst="roundRect">
            <a:avLst>
              <a:gd name="adj" fmla="val 6420"/>
            </a:avLst>
          </a:prstGeom>
          <a:solidFill>
            <a:schemeClr val="bg1"/>
          </a:solidFill>
          <a:ln w="9525">
            <a:solidFill>
              <a:schemeClr val="accent3"/>
            </a:solidFill>
          </a:ln>
          <a:effectLst/>
        </p:spPr>
        <p:txBody>
          <a:bodyPr wrap="square" lIns="144000" tIns="108000" rIns="144000" bIns="90000" anchor="ctr" anchorCtr="0">
            <a:spAutoFit/>
          </a:bodyPr>
          <a:lstStyle/>
          <a:p>
            <a:pPr lvl="0" algn="just">
              <a:lnSpc>
                <a:spcPct val="110000"/>
              </a:lnSpc>
              <a:spcBef>
                <a:spcPct val="0"/>
              </a:spcBef>
              <a:spcAft>
                <a:spcPts val="300"/>
              </a:spcAft>
            </a:pPr>
            <a:r>
              <a:rPr lang="ja-JP" altLang="en-US" sz="1600" b="1" dirty="0">
                <a:solidFill>
                  <a:schemeClr val="accent3"/>
                </a:solidFill>
                <a:latin typeface="+mn-ea"/>
                <a:cs typeface="メイリオ" pitchFamily="50" charset="-128"/>
              </a:rPr>
              <a:t>タイトル</a:t>
            </a:r>
            <a:endParaRPr lang="en-US" altLang="ja-JP" sz="1600" b="1" dirty="0">
              <a:solidFill>
                <a:schemeClr val="accent3"/>
              </a:solidFill>
              <a:latin typeface="+mn-ea"/>
              <a:cs typeface="メイリオ" pitchFamily="50" charset="-128"/>
            </a:endParaRPr>
          </a:p>
          <a:p>
            <a:pPr lvl="0" algn="just">
              <a:lnSpc>
                <a:spcPct val="110000"/>
              </a:lnSpc>
              <a:spcBef>
                <a:spcPct val="0"/>
              </a:spcBef>
              <a:spcAft>
                <a:spcPts val="600"/>
              </a:spcAft>
            </a:pPr>
            <a:r>
              <a:rPr lang="ja-JP" altLang="en-US" sz="1050" dirty="0">
                <a:solidFill>
                  <a:schemeClr val="accent3"/>
                </a:solidFill>
                <a:latin typeface="+mn-ea"/>
                <a:cs typeface="メイリオ" pitchFamily="50" charset="-128"/>
              </a:rPr>
              <a:t>本文本文本文本文本文本文本文本文本文。</a:t>
            </a:r>
          </a:p>
        </p:txBody>
      </p:sp>
      <p:sp>
        <p:nvSpPr>
          <p:cNvPr id="9" name="AutoShape 3">
            <a:extLst>
              <a:ext uri="{FF2B5EF4-FFF2-40B4-BE49-F238E27FC236}">
                <a16:creationId xmlns:a16="http://schemas.microsoft.com/office/drawing/2014/main" id="{83587872-FEF1-40B5-A8E4-72FCFAB8AF5D}"/>
              </a:ext>
            </a:extLst>
          </p:cNvPr>
          <p:cNvSpPr>
            <a:spLocks noChangeArrowheads="1"/>
          </p:cNvSpPr>
          <p:nvPr/>
        </p:nvSpPr>
        <p:spPr bwMode="auto">
          <a:xfrm>
            <a:off x="3856482" y="1412777"/>
            <a:ext cx="2193035" cy="898183"/>
          </a:xfrm>
          <a:prstGeom prst="roundRect">
            <a:avLst>
              <a:gd name="adj" fmla="val 6420"/>
            </a:avLst>
          </a:prstGeom>
          <a:solidFill>
            <a:schemeClr val="bg1"/>
          </a:solidFill>
          <a:ln w="9525">
            <a:solidFill>
              <a:schemeClr val="tx1"/>
            </a:solidFill>
          </a:ln>
          <a:effectLst/>
        </p:spPr>
        <p:txBody>
          <a:bodyPr wrap="square" lIns="144000" tIns="108000" rIns="144000" bIns="90000" anchor="ctr" anchorCtr="0">
            <a:spAutoFit/>
          </a:bodyPr>
          <a:lstStyle/>
          <a:p>
            <a:pPr lvl="0" algn="just">
              <a:lnSpc>
                <a:spcPct val="110000"/>
              </a:lnSpc>
              <a:spcBef>
                <a:spcPct val="0"/>
              </a:spcBef>
              <a:spcAft>
                <a:spcPts val="300"/>
              </a:spcAft>
            </a:pPr>
            <a:r>
              <a:rPr lang="ja-JP" altLang="en-US" sz="1600" b="1" dirty="0">
                <a:latin typeface="+mn-ea"/>
                <a:cs typeface="メイリオ" pitchFamily="50" charset="-128"/>
              </a:rPr>
              <a:t>タイトル</a:t>
            </a:r>
            <a:endParaRPr lang="en-US" altLang="ja-JP" sz="1600" b="1" dirty="0">
              <a:latin typeface="+mn-ea"/>
              <a:cs typeface="メイリオ" pitchFamily="50" charset="-128"/>
            </a:endParaRPr>
          </a:p>
          <a:p>
            <a:pPr lvl="0" algn="just">
              <a:lnSpc>
                <a:spcPct val="110000"/>
              </a:lnSpc>
              <a:spcBef>
                <a:spcPct val="0"/>
              </a:spcBef>
              <a:spcAft>
                <a:spcPts val="600"/>
              </a:spcAft>
            </a:pPr>
            <a:r>
              <a:rPr lang="ja-JP" altLang="en-US" sz="1050" dirty="0">
                <a:latin typeface="+mn-ea"/>
                <a:cs typeface="メイリオ" pitchFamily="50" charset="-128"/>
              </a:rPr>
              <a:t>本文本文本文本文本文本文本文本文本文。</a:t>
            </a:r>
          </a:p>
        </p:txBody>
      </p:sp>
      <p:sp>
        <p:nvSpPr>
          <p:cNvPr id="10" name="AutoShape 3">
            <a:extLst>
              <a:ext uri="{FF2B5EF4-FFF2-40B4-BE49-F238E27FC236}">
                <a16:creationId xmlns:a16="http://schemas.microsoft.com/office/drawing/2014/main" id="{0E33F1D7-5011-4DBB-AC42-88537D7EC896}"/>
              </a:ext>
            </a:extLst>
          </p:cNvPr>
          <p:cNvSpPr>
            <a:spLocks noChangeArrowheads="1"/>
          </p:cNvSpPr>
          <p:nvPr/>
        </p:nvSpPr>
        <p:spPr bwMode="auto">
          <a:xfrm>
            <a:off x="1215003" y="1412778"/>
            <a:ext cx="2189825" cy="898183"/>
          </a:xfrm>
          <a:prstGeom prst="roundRect">
            <a:avLst>
              <a:gd name="adj" fmla="val 6420"/>
            </a:avLst>
          </a:prstGeom>
          <a:solidFill>
            <a:schemeClr val="bg1"/>
          </a:solidFill>
          <a:ln w="9525">
            <a:solidFill>
              <a:schemeClr val="tx2"/>
            </a:solidFill>
          </a:ln>
          <a:effectLst/>
        </p:spPr>
        <p:txBody>
          <a:bodyPr wrap="square" lIns="144000" tIns="108000" rIns="144000" bIns="90000" anchor="ctr" anchorCtr="0">
            <a:spAutoFit/>
          </a:bodyPr>
          <a:lstStyle/>
          <a:p>
            <a:pPr lvl="0" algn="just">
              <a:lnSpc>
                <a:spcPct val="110000"/>
              </a:lnSpc>
              <a:spcBef>
                <a:spcPct val="0"/>
              </a:spcBef>
              <a:spcAft>
                <a:spcPts val="300"/>
              </a:spcAft>
            </a:pPr>
            <a:r>
              <a:rPr lang="ja-JP" altLang="en-US" sz="1600" b="1" dirty="0">
                <a:solidFill>
                  <a:schemeClr val="tx2"/>
                </a:solidFill>
                <a:latin typeface="+mn-ea"/>
                <a:cs typeface="メイリオ" pitchFamily="50" charset="-128"/>
              </a:rPr>
              <a:t>タイトル</a:t>
            </a:r>
            <a:endParaRPr lang="en-US" altLang="ja-JP" sz="1600" b="1" dirty="0">
              <a:solidFill>
                <a:schemeClr val="tx2"/>
              </a:solidFill>
              <a:latin typeface="+mn-ea"/>
              <a:cs typeface="メイリオ" pitchFamily="50" charset="-128"/>
            </a:endParaRPr>
          </a:p>
          <a:p>
            <a:pPr algn="just">
              <a:lnSpc>
                <a:spcPct val="110000"/>
              </a:lnSpc>
              <a:spcBef>
                <a:spcPct val="0"/>
              </a:spcBef>
              <a:spcAft>
                <a:spcPts val="600"/>
              </a:spcAft>
            </a:pPr>
            <a:r>
              <a:rPr lang="ja-JP" altLang="en-US" sz="1050" dirty="0">
                <a:solidFill>
                  <a:schemeClr val="tx2"/>
                </a:solidFill>
                <a:latin typeface="+mn-ea"/>
                <a:cs typeface="メイリオ" pitchFamily="50" charset="-128"/>
              </a:rPr>
              <a:t>本文本文本文本文本文本文本文本文本文。</a:t>
            </a:r>
            <a:endParaRPr lang="en-US" altLang="ja-JP" sz="1050" dirty="0">
              <a:solidFill>
                <a:schemeClr val="tx2"/>
              </a:solidFill>
              <a:latin typeface="+mn-ea"/>
              <a:cs typeface="メイリオ" pitchFamily="50" charset="-128"/>
            </a:endParaRPr>
          </a:p>
        </p:txBody>
      </p:sp>
      <p:graphicFrame>
        <p:nvGraphicFramePr>
          <p:cNvPr id="11" name="Group 55">
            <a:extLst>
              <a:ext uri="{FF2B5EF4-FFF2-40B4-BE49-F238E27FC236}">
                <a16:creationId xmlns:a16="http://schemas.microsoft.com/office/drawing/2014/main" id="{894AE4E0-4492-47E3-B80A-E2372F2EE552}"/>
              </a:ext>
            </a:extLst>
          </p:cNvPr>
          <p:cNvGraphicFramePr>
            <a:graphicFrameLocks noGrp="1"/>
          </p:cNvGraphicFramePr>
          <p:nvPr>
            <p:extLst>
              <p:ext uri="{D42A27DB-BD31-4B8C-83A1-F6EECF244321}">
                <p14:modId xmlns:p14="http://schemas.microsoft.com/office/powerpoint/2010/main" val="1414597818"/>
              </p:ext>
            </p:extLst>
          </p:nvPr>
        </p:nvGraphicFramePr>
        <p:xfrm>
          <a:off x="1198571" y="4513154"/>
          <a:ext cx="2206617" cy="896066"/>
        </p:xfrm>
        <a:graphic>
          <a:graphicData uri="http://schemas.openxmlformats.org/drawingml/2006/table">
            <a:tbl>
              <a:tblPr/>
              <a:tblGrid>
                <a:gridCol w="2206617">
                  <a:extLst>
                    <a:ext uri="{9D8B030D-6E8A-4147-A177-3AD203B41FA5}">
                      <a16:colId xmlns:a16="http://schemas.microsoft.com/office/drawing/2014/main" val="20000"/>
                    </a:ext>
                  </a:extLst>
                </a:gridCol>
              </a:tblGrid>
              <a:tr h="0">
                <a:tc>
                  <a:txBody>
                    <a:bodyPr/>
                    <a:lstStyle/>
                    <a:p>
                      <a:pPr marL="0" marR="0" lvl="0" indent="0" algn="ctr" defTabSz="914400" rtl="0" eaLnBrk="1" fontAlgn="auto" latinLnBrk="0" hangingPunct="1">
                        <a:lnSpc>
                          <a:spcPct val="12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schemeClr val="tx2"/>
                          </a:solidFill>
                          <a:effectLst/>
                          <a:uLnTx/>
                          <a:uFillTx/>
                          <a:latin typeface="+mj-ea"/>
                          <a:ea typeface="+mj-ea"/>
                          <a:cs typeface="メイリオ" pitchFamily="50" charset="-128"/>
                        </a:rPr>
                        <a:t>タイトル</a:t>
                      </a:r>
                    </a:p>
                  </a:txBody>
                  <a:tcPr marL="144000" marR="144000" marT="72000" marB="54000" anchor="ctr" horzOverflow="overflow">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6350" cap="flat" cmpd="sng" algn="ctr">
                      <a:noFill/>
                      <a:prstDash val="dot"/>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0"/>
                  </a:ext>
                </a:extLst>
              </a:tr>
              <a:tr h="0">
                <a:tc>
                  <a:txBody>
                    <a:bodyPr/>
                    <a:lstStyle/>
                    <a:p>
                      <a:pPr marL="0" marR="0" lvl="0" indent="0" algn="just" defTabSz="914400" rtl="0" eaLnBrk="1" fontAlgn="auto" latinLnBrk="0" hangingPunct="1">
                        <a:lnSpc>
                          <a:spcPct val="110000"/>
                        </a:lnSpc>
                        <a:spcBef>
                          <a:spcPts val="0"/>
                        </a:spcBef>
                        <a:spcAft>
                          <a:spcPts val="600"/>
                        </a:spcAft>
                        <a:buClrTx/>
                        <a:buSzTx/>
                        <a:buFontTx/>
                        <a:buNone/>
                        <a:tabLst/>
                        <a:defRPr/>
                      </a:pPr>
                      <a:r>
                        <a:rPr lang="ja-JP" altLang="en-US" sz="1050" dirty="0">
                          <a:solidFill>
                            <a:schemeClr val="tx2"/>
                          </a:solidFill>
                          <a:latin typeface="+mn-ea"/>
                          <a:cs typeface="メイリオ" pitchFamily="50" charset="-128"/>
                        </a:rPr>
                        <a:t>本文本文本文本文本文本文本文本文本文。</a:t>
                      </a:r>
                      <a:endParaRPr lang="en-US" altLang="ja-JP" sz="1050" dirty="0">
                        <a:solidFill>
                          <a:schemeClr val="tx2"/>
                        </a:solidFill>
                        <a:latin typeface="+mn-ea"/>
                        <a:cs typeface="メイリオ" pitchFamily="50" charset="-128"/>
                      </a:endParaRPr>
                    </a:p>
                  </a:txBody>
                  <a:tcPr marL="144000" marR="144000" marT="125999" marB="108000" anchor="ctr" horzOverflow="overflow">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6350" cap="flat" cmpd="sng" algn="ctr">
                      <a:noFill/>
                      <a:prstDash val="dot"/>
                      <a:round/>
                      <a:headEnd type="none" w="med" len="med"/>
                      <a:tailEnd type="none" w="med" len="med"/>
                    </a:lnT>
                    <a:lnB w="9525" cap="flat" cmpd="sng" algn="ctr">
                      <a:solidFill>
                        <a:schemeClr val="tx2"/>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691012368"/>
                  </a:ext>
                </a:extLst>
              </a:tr>
            </a:tbl>
          </a:graphicData>
        </a:graphic>
      </p:graphicFrame>
      <p:graphicFrame>
        <p:nvGraphicFramePr>
          <p:cNvPr id="12" name="Group 55">
            <a:extLst>
              <a:ext uri="{FF2B5EF4-FFF2-40B4-BE49-F238E27FC236}">
                <a16:creationId xmlns:a16="http://schemas.microsoft.com/office/drawing/2014/main" id="{81CF78EE-50B7-4194-A863-964852A51093}"/>
              </a:ext>
            </a:extLst>
          </p:cNvPr>
          <p:cNvGraphicFramePr>
            <a:graphicFrameLocks noGrp="1"/>
          </p:cNvGraphicFramePr>
          <p:nvPr>
            <p:extLst>
              <p:ext uri="{D42A27DB-BD31-4B8C-83A1-F6EECF244321}">
                <p14:modId xmlns:p14="http://schemas.microsoft.com/office/powerpoint/2010/main" val="4151662426"/>
              </p:ext>
            </p:extLst>
          </p:nvPr>
        </p:nvGraphicFramePr>
        <p:xfrm>
          <a:off x="3862507" y="4513154"/>
          <a:ext cx="2206617" cy="896066"/>
        </p:xfrm>
        <a:graphic>
          <a:graphicData uri="http://schemas.openxmlformats.org/drawingml/2006/table">
            <a:tbl>
              <a:tblPr/>
              <a:tblGrid>
                <a:gridCol w="2206617">
                  <a:extLst>
                    <a:ext uri="{9D8B030D-6E8A-4147-A177-3AD203B41FA5}">
                      <a16:colId xmlns:a16="http://schemas.microsoft.com/office/drawing/2014/main" val="20000"/>
                    </a:ext>
                  </a:extLst>
                </a:gridCol>
              </a:tblGrid>
              <a:tr h="0">
                <a:tc>
                  <a:txBody>
                    <a:bodyPr/>
                    <a:lstStyle/>
                    <a:p>
                      <a:pPr marL="0" marR="0" lvl="0" indent="0" algn="ctr" defTabSz="914400" rtl="0" eaLnBrk="1" fontAlgn="auto" latinLnBrk="0" hangingPunct="1">
                        <a:lnSpc>
                          <a:spcPct val="12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schemeClr val="tx1"/>
                          </a:solidFill>
                          <a:effectLst/>
                          <a:uLnTx/>
                          <a:uFillTx/>
                          <a:latin typeface="+mj-ea"/>
                          <a:ea typeface="+mj-ea"/>
                          <a:cs typeface="メイリオ" pitchFamily="50" charset="-128"/>
                        </a:rPr>
                        <a:t>タイトル</a:t>
                      </a:r>
                    </a:p>
                  </a:txBody>
                  <a:tcPr marL="144000" marR="144000" marT="72000" marB="54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noFill/>
                      <a:prstDash val="dot"/>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0"/>
                  </a:ext>
                </a:extLst>
              </a:tr>
              <a:tr h="0">
                <a:tc>
                  <a:txBody>
                    <a:bodyPr/>
                    <a:lstStyle/>
                    <a:p>
                      <a:pPr marL="0" marR="0" lvl="0" indent="0" algn="just" defTabSz="914400" rtl="0" eaLnBrk="1" fontAlgn="auto" latinLnBrk="0" hangingPunct="1">
                        <a:lnSpc>
                          <a:spcPct val="110000"/>
                        </a:lnSpc>
                        <a:spcBef>
                          <a:spcPts val="0"/>
                        </a:spcBef>
                        <a:spcAft>
                          <a:spcPts val="600"/>
                        </a:spcAft>
                        <a:buClrTx/>
                        <a:buSzTx/>
                        <a:buFontTx/>
                        <a:buNone/>
                        <a:tabLst/>
                        <a:defRPr/>
                      </a:pPr>
                      <a:r>
                        <a:rPr lang="ja-JP" altLang="en-US" sz="1050" dirty="0">
                          <a:solidFill>
                            <a:schemeClr val="tx1"/>
                          </a:solidFill>
                          <a:latin typeface="+mn-ea"/>
                          <a:cs typeface="メイリオ" pitchFamily="50" charset="-128"/>
                        </a:rPr>
                        <a:t>本文本文本文本文本文本文本文本文本文。</a:t>
                      </a:r>
                      <a:endParaRPr lang="en-US" altLang="ja-JP" sz="1050" dirty="0">
                        <a:solidFill>
                          <a:schemeClr val="tx1"/>
                        </a:solidFill>
                        <a:latin typeface="+mn-ea"/>
                        <a:cs typeface="メイリオ" pitchFamily="50" charset="-128"/>
                      </a:endParaRPr>
                    </a:p>
                  </a:txBody>
                  <a:tcPr marL="144000" marR="144000" marT="125999" marB="108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noFill/>
                      <a:prstDash val="dot"/>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691012368"/>
                  </a:ext>
                </a:extLst>
              </a:tr>
            </a:tbl>
          </a:graphicData>
        </a:graphic>
      </p:graphicFrame>
      <p:graphicFrame>
        <p:nvGraphicFramePr>
          <p:cNvPr id="13" name="Group 55">
            <a:extLst>
              <a:ext uri="{FF2B5EF4-FFF2-40B4-BE49-F238E27FC236}">
                <a16:creationId xmlns:a16="http://schemas.microsoft.com/office/drawing/2014/main" id="{169A8F47-F100-48FC-8D48-9FA2658135F8}"/>
              </a:ext>
            </a:extLst>
          </p:cNvPr>
          <p:cNvGraphicFramePr>
            <a:graphicFrameLocks noGrp="1"/>
          </p:cNvGraphicFramePr>
          <p:nvPr>
            <p:extLst>
              <p:ext uri="{D42A27DB-BD31-4B8C-83A1-F6EECF244321}">
                <p14:modId xmlns:p14="http://schemas.microsoft.com/office/powerpoint/2010/main" val="1225215853"/>
              </p:ext>
            </p:extLst>
          </p:nvPr>
        </p:nvGraphicFramePr>
        <p:xfrm>
          <a:off x="6501172" y="4513154"/>
          <a:ext cx="2206617" cy="896066"/>
        </p:xfrm>
        <a:graphic>
          <a:graphicData uri="http://schemas.openxmlformats.org/drawingml/2006/table">
            <a:tbl>
              <a:tblPr/>
              <a:tblGrid>
                <a:gridCol w="2206617">
                  <a:extLst>
                    <a:ext uri="{9D8B030D-6E8A-4147-A177-3AD203B41FA5}">
                      <a16:colId xmlns:a16="http://schemas.microsoft.com/office/drawing/2014/main" val="20000"/>
                    </a:ext>
                  </a:extLst>
                </a:gridCol>
              </a:tblGrid>
              <a:tr h="0">
                <a:tc>
                  <a:txBody>
                    <a:bodyPr/>
                    <a:lstStyle/>
                    <a:p>
                      <a:pPr marL="0" marR="0" lvl="0" indent="0" algn="ctr" defTabSz="914400" rtl="0" eaLnBrk="1" fontAlgn="auto" latinLnBrk="0" hangingPunct="1">
                        <a:lnSpc>
                          <a:spcPct val="12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schemeClr val="accent3"/>
                          </a:solidFill>
                          <a:effectLst/>
                          <a:uLnTx/>
                          <a:uFillTx/>
                          <a:latin typeface="+mj-ea"/>
                          <a:ea typeface="+mj-ea"/>
                          <a:cs typeface="メイリオ" pitchFamily="50" charset="-128"/>
                        </a:rPr>
                        <a:t>タイトル</a:t>
                      </a:r>
                    </a:p>
                  </a:txBody>
                  <a:tcPr marL="144000" marR="144000" marT="72000" marB="54000" anchor="ctr" horzOverflow="overflow">
                    <a:lnL w="9525" cap="flat" cmpd="sng" algn="ctr">
                      <a:solidFill>
                        <a:schemeClr val="accent3"/>
                      </a:solidFill>
                      <a:prstDash val="solid"/>
                      <a:round/>
                      <a:headEnd type="none" w="med" len="med"/>
                      <a:tailEnd type="none" w="med" len="med"/>
                    </a:lnL>
                    <a:lnR w="9525" cap="flat" cmpd="sng" algn="ctr">
                      <a:solidFill>
                        <a:schemeClr val="accent3"/>
                      </a:solidFill>
                      <a:prstDash val="solid"/>
                      <a:round/>
                      <a:headEnd type="none" w="med" len="med"/>
                      <a:tailEnd type="none" w="med" len="med"/>
                    </a:lnR>
                    <a:lnT w="9525" cap="flat" cmpd="sng" algn="ctr">
                      <a:solidFill>
                        <a:schemeClr val="accent3"/>
                      </a:solidFill>
                      <a:prstDash val="solid"/>
                      <a:round/>
                      <a:headEnd type="none" w="med" len="med"/>
                      <a:tailEnd type="none" w="med" len="med"/>
                    </a:lnT>
                    <a:lnB w="6350" cap="flat" cmpd="sng" algn="ctr">
                      <a:noFill/>
                      <a:prstDash val="dot"/>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a16="http://schemas.microsoft.com/office/drawing/2014/main" val="10000"/>
                  </a:ext>
                </a:extLst>
              </a:tr>
              <a:tr h="0">
                <a:tc>
                  <a:txBody>
                    <a:bodyPr/>
                    <a:lstStyle/>
                    <a:p>
                      <a:pPr marL="0" marR="0" lvl="0" indent="0" algn="just" defTabSz="914400" rtl="0" eaLnBrk="1" fontAlgn="auto" latinLnBrk="0" hangingPunct="1">
                        <a:lnSpc>
                          <a:spcPct val="110000"/>
                        </a:lnSpc>
                        <a:spcBef>
                          <a:spcPts val="0"/>
                        </a:spcBef>
                        <a:spcAft>
                          <a:spcPts val="600"/>
                        </a:spcAft>
                        <a:buClrTx/>
                        <a:buSzTx/>
                        <a:buFontTx/>
                        <a:buNone/>
                        <a:tabLst/>
                        <a:defRPr/>
                      </a:pPr>
                      <a:r>
                        <a:rPr lang="ja-JP" altLang="en-US" sz="1050" dirty="0">
                          <a:solidFill>
                            <a:schemeClr val="accent3"/>
                          </a:solidFill>
                          <a:latin typeface="+mn-ea"/>
                          <a:cs typeface="メイリオ" pitchFamily="50" charset="-128"/>
                        </a:rPr>
                        <a:t>本文本文本文本文本文本文本文本文本文。</a:t>
                      </a:r>
                      <a:endParaRPr lang="en-US" altLang="ja-JP" sz="1050" dirty="0">
                        <a:solidFill>
                          <a:schemeClr val="accent3"/>
                        </a:solidFill>
                        <a:latin typeface="+mn-ea"/>
                        <a:cs typeface="メイリオ" pitchFamily="50" charset="-128"/>
                      </a:endParaRPr>
                    </a:p>
                  </a:txBody>
                  <a:tcPr marL="144000" marR="144000" marT="125999" marB="108000" anchor="ctr" horzOverflow="overflow">
                    <a:lnL w="9525" cap="flat" cmpd="sng" algn="ctr">
                      <a:solidFill>
                        <a:schemeClr val="accent3"/>
                      </a:solidFill>
                      <a:prstDash val="solid"/>
                      <a:round/>
                      <a:headEnd type="none" w="med" len="med"/>
                      <a:tailEnd type="none" w="med" len="med"/>
                    </a:lnL>
                    <a:lnR w="9525" cap="flat" cmpd="sng" algn="ctr">
                      <a:solidFill>
                        <a:schemeClr val="accent3"/>
                      </a:solidFill>
                      <a:prstDash val="solid"/>
                      <a:round/>
                      <a:headEnd type="none" w="med" len="med"/>
                      <a:tailEnd type="none" w="med" len="med"/>
                    </a:lnR>
                    <a:lnT w="6350" cap="flat" cmpd="sng" algn="ctr">
                      <a:noFill/>
                      <a:prstDash val="dot"/>
                      <a:round/>
                      <a:headEnd type="none" w="med" len="med"/>
                      <a:tailEnd type="none" w="med" len="med"/>
                    </a:lnT>
                    <a:lnB w="9525" cap="flat" cmpd="sng" algn="ctr">
                      <a:solidFill>
                        <a:schemeClr val="accent3"/>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691012368"/>
                  </a:ext>
                </a:extLst>
              </a:tr>
            </a:tbl>
          </a:graphicData>
        </a:graphic>
      </p:graphicFrame>
      <p:sp>
        <p:nvSpPr>
          <p:cNvPr id="14" name="フッター プレースホルダー 13">
            <a:extLst>
              <a:ext uri="{FF2B5EF4-FFF2-40B4-BE49-F238E27FC236}">
                <a16:creationId xmlns:a16="http://schemas.microsoft.com/office/drawing/2014/main" id="{703706E8-DAAB-D7FA-F157-0E9BB99D89D8}"/>
              </a:ext>
            </a:extLst>
          </p:cNvPr>
          <p:cNvSpPr>
            <a:spLocks noGrp="1"/>
          </p:cNvSpPr>
          <p:nvPr>
            <p:ph type="ftr" sz="quarter" idx="10"/>
          </p:nvPr>
        </p:nvSpPr>
        <p:spPr/>
        <p:txBody>
          <a:bodyPr/>
          <a:lstStyle/>
          <a:p>
            <a:r>
              <a:rPr lang="en-US" altLang="ja-JP"/>
              <a:t>Presentation Design</a:t>
            </a:r>
            <a:endParaRPr lang="ja-JP" altLang="en-US" dirty="0"/>
          </a:p>
        </p:txBody>
      </p:sp>
      <p:sp>
        <p:nvSpPr>
          <p:cNvPr id="15" name="スライド番号プレースホルダー 14">
            <a:extLst>
              <a:ext uri="{FF2B5EF4-FFF2-40B4-BE49-F238E27FC236}">
                <a16:creationId xmlns:a16="http://schemas.microsoft.com/office/drawing/2014/main" id="{DC307B76-4179-5557-E5E4-696AF9488C4B}"/>
              </a:ext>
            </a:extLst>
          </p:cNvPr>
          <p:cNvSpPr>
            <a:spLocks noGrp="1"/>
          </p:cNvSpPr>
          <p:nvPr>
            <p:ph type="sldNum" sz="quarter" idx="11"/>
          </p:nvPr>
        </p:nvSpPr>
        <p:spPr/>
        <p:txBody>
          <a:bodyPr/>
          <a:lstStyle/>
          <a:p>
            <a:fld id="{FB3508C7-2FE0-4945-9CBD-863E05F850D2}" type="slidenum">
              <a:rPr lang="ja-JP" altLang="en-US" smtClean="0"/>
              <a:pPr/>
              <a:t>12</a:t>
            </a:fld>
            <a:endParaRPr lang="ja-JP" altLang="en-US" dirty="0"/>
          </a:p>
        </p:txBody>
      </p:sp>
    </p:spTree>
    <p:extLst>
      <p:ext uri="{BB962C8B-B14F-4D97-AF65-F5344CB8AC3E}">
        <p14:creationId xmlns:p14="http://schemas.microsoft.com/office/powerpoint/2010/main" val="41923734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4">
            <a:extLst>
              <a:ext uri="{FF2B5EF4-FFF2-40B4-BE49-F238E27FC236}">
                <a16:creationId xmlns:a16="http://schemas.microsoft.com/office/drawing/2014/main" id="{5093704B-262E-989D-07F5-3158C8F20948}"/>
              </a:ext>
            </a:extLst>
          </p:cNvPr>
          <p:cNvSpPr>
            <a:spLocks noGrp="1"/>
          </p:cNvSpPr>
          <p:nvPr>
            <p:ph type="ftr" sz="quarter" idx="10"/>
          </p:nvPr>
        </p:nvSpPr>
        <p:spPr/>
        <p:txBody>
          <a:bodyPr/>
          <a:lstStyle/>
          <a:p>
            <a:r>
              <a:rPr lang="en-US" altLang="ja-JP"/>
              <a:t>Presentation Design</a:t>
            </a:r>
            <a:endParaRPr lang="ja-JP" altLang="en-US" dirty="0"/>
          </a:p>
        </p:txBody>
      </p:sp>
      <p:sp>
        <p:nvSpPr>
          <p:cNvPr id="6" name="スライド番号プレースホルダー 5">
            <a:extLst>
              <a:ext uri="{FF2B5EF4-FFF2-40B4-BE49-F238E27FC236}">
                <a16:creationId xmlns:a16="http://schemas.microsoft.com/office/drawing/2014/main" id="{4D260A8E-85F1-A2D6-C17B-B7662E0F0CC0}"/>
              </a:ext>
            </a:extLst>
          </p:cNvPr>
          <p:cNvSpPr>
            <a:spLocks noGrp="1"/>
          </p:cNvSpPr>
          <p:nvPr>
            <p:ph type="sldNum" sz="quarter" idx="11"/>
          </p:nvPr>
        </p:nvSpPr>
        <p:spPr/>
        <p:txBody>
          <a:bodyPr/>
          <a:lstStyle/>
          <a:p>
            <a:fld id="{FB3508C7-2FE0-4945-9CBD-863E05F850D2}" type="slidenum">
              <a:rPr lang="ja-JP" altLang="en-US" smtClean="0"/>
              <a:pPr/>
              <a:t>13</a:t>
            </a:fld>
            <a:endParaRPr lang="ja-JP" altLang="en-US" dirty="0"/>
          </a:p>
        </p:txBody>
      </p:sp>
      <p:sp>
        <p:nvSpPr>
          <p:cNvPr id="4" name="タイトル 3">
            <a:extLst>
              <a:ext uri="{FF2B5EF4-FFF2-40B4-BE49-F238E27FC236}">
                <a16:creationId xmlns:a16="http://schemas.microsoft.com/office/drawing/2014/main" id="{FB71BFE5-ADB1-4D81-95D4-9226AE396883}"/>
              </a:ext>
            </a:extLst>
          </p:cNvPr>
          <p:cNvSpPr>
            <a:spLocks noGrp="1"/>
          </p:cNvSpPr>
          <p:nvPr>
            <p:ph type="title"/>
          </p:nvPr>
        </p:nvSpPr>
        <p:spPr/>
        <p:txBody>
          <a:bodyPr/>
          <a:lstStyle/>
          <a:p>
            <a:r>
              <a:rPr kumimoji="1" lang="en-US" altLang="ja-JP" dirty="0"/>
              <a:t>6. </a:t>
            </a:r>
            <a:r>
              <a:rPr kumimoji="1" lang="ja-JP" altLang="en-US"/>
              <a:t>テキストフレーム</a:t>
            </a:r>
            <a:r>
              <a:rPr kumimoji="1" lang="en-US" altLang="ja-JP" dirty="0"/>
              <a:t> </a:t>
            </a:r>
            <a:r>
              <a:rPr lang="en-US" altLang="ja-JP" dirty="0"/>
              <a:t>B</a:t>
            </a:r>
            <a:endParaRPr kumimoji="1" lang="ja-JP" altLang="en-US" dirty="0"/>
          </a:p>
        </p:txBody>
      </p:sp>
      <p:graphicFrame>
        <p:nvGraphicFramePr>
          <p:cNvPr id="2" name="Group 55">
            <a:extLst>
              <a:ext uri="{FF2B5EF4-FFF2-40B4-BE49-F238E27FC236}">
                <a16:creationId xmlns:a16="http://schemas.microsoft.com/office/drawing/2014/main" id="{06761620-CCD3-6A3A-5D7D-2F275B13C967}"/>
              </a:ext>
            </a:extLst>
          </p:cNvPr>
          <p:cNvGraphicFramePr>
            <a:graphicFrameLocks noGrp="1"/>
          </p:cNvGraphicFramePr>
          <p:nvPr>
            <p:extLst>
              <p:ext uri="{D42A27DB-BD31-4B8C-83A1-F6EECF244321}">
                <p14:modId xmlns:p14="http://schemas.microsoft.com/office/powerpoint/2010/main" val="3976651312"/>
              </p:ext>
            </p:extLst>
          </p:nvPr>
        </p:nvGraphicFramePr>
        <p:xfrm>
          <a:off x="2252663" y="1755996"/>
          <a:ext cx="5400675" cy="851202"/>
        </p:xfrm>
        <a:graphic>
          <a:graphicData uri="http://schemas.openxmlformats.org/drawingml/2006/table">
            <a:tbl>
              <a:tblPr/>
              <a:tblGrid>
                <a:gridCol w="923533">
                  <a:extLst>
                    <a:ext uri="{9D8B030D-6E8A-4147-A177-3AD203B41FA5}">
                      <a16:colId xmlns:a16="http://schemas.microsoft.com/office/drawing/2014/main" val="20000"/>
                    </a:ext>
                  </a:extLst>
                </a:gridCol>
                <a:gridCol w="4477142">
                  <a:extLst>
                    <a:ext uri="{9D8B030D-6E8A-4147-A177-3AD203B41FA5}">
                      <a16:colId xmlns:a16="http://schemas.microsoft.com/office/drawing/2014/main" val="2924546818"/>
                    </a:ext>
                  </a:extLst>
                </a:gridCol>
              </a:tblGrid>
              <a:tr h="0">
                <a:tc>
                  <a:txBody>
                    <a:bodyPr/>
                    <a:lstStyle/>
                    <a:p>
                      <a:pPr marL="0" marR="0" lvl="0" indent="0" algn="ctr" defTabSz="914400" rtl="0" eaLnBrk="1" fontAlgn="auto" latinLnBrk="0" hangingPunct="1">
                        <a:lnSpc>
                          <a:spcPct val="120000"/>
                        </a:lnSpc>
                        <a:spcBef>
                          <a:spcPts val="0"/>
                        </a:spcBef>
                        <a:spcAft>
                          <a:spcPts val="0"/>
                        </a:spcAft>
                        <a:buClrTx/>
                        <a:buSzTx/>
                        <a:buFont typeface="Wingdings" pitchFamily="2" charset="2"/>
                        <a:buNone/>
                        <a:tabLst/>
                        <a:defRPr/>
                      </a:pPr>
                      <a:r>
                        <a:rPr lang="ja-JP" altLang="en-US" sz="900" b="1">
                          <a:solidFill>
                            <a:schemeClr val="bg1"/>
                          </a:solidFill>
                          <a:latin typeface="+mj-ea"/>
                          <a:cs typeface="メイリオ" pitchFamily="50" charset="-128"/>
                        </a:rPr>
                        <a:t>ヘッダー</a:t>
                      </a:r>
                      <a:endParaRPr lang="en-US" altLang="ja-JP" sz="900" b="1" dirty="0">
                        <a:solidFill>
                          <a:schemeClr val="bg1"/>
                        </a:solidFill>
                        <a:latin typeface="+mj-ea"/>
                        <a:cs typeface="メイリオ" pitchFamily="50" charset="-128"/>
                      </a:endParaRPr>
                    </a:p>
                  </a:txBody>
                  <a:tcPr marL="108000" marR="108000" marT="72000" marB="54000" horzOverflow="overflow">
                    <a:lnL w="9525" cap="flat" cmpd="sng" algn="ctr">
                      <a:solidFill>
                        <a:schemeClr val="tx1"/>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tx1">
                        <a:lumMod val="60000"/>
                        <a:lumOff val="40000"/>
                      </a:schemeClr>
                    </a:solidFill>
                  </a:tcPr>
                </a:tc>
                <a:tc>
                  <a:txBody>
                    <a:bodyPr/>
                    <a:lstStyle/>
                    <a:p>
                      <a:pPr marL="0" marR="0" lvl="0" indent="0" algn="just" defTabSz="914400" rtl="0" eaLnBrk="1" fontAlgn="auto" latinLnBrk="0" hangingPunct="1">
                        <a:lnSpc>
                          <a:spcPct val="120000"/>
                        </a:lnSpc>
                        <a:spcBef>
                          <a:spcPts val="0"/>
                        </a:spcBef>
                        <a:spcAft>
                          <a:spcPts val="0"/>
                        </a:spcAft>
                        <a:buClrTx/>
                        <a:buSzTx/>
                        <a:buFont typeface="Wingdings" pitchFamily="2" charset="2"/>
                        <a:buNone/>
                        <a:tabLst/>
                        <a:defRPr/>
                      </a:pPr>
                      <a:r>
                        <a:rPr lang="ja-JP" altLang="en-US" sz="900">
                          <a:latin typeface="+mj-ea"/>
                          <a:cs typeface="メイリオ" pitchFamily="50" charset="-128"/>
                        </a:rPr>
                        <a:t>値値値値値値値値値値値値値値値値値値値値</a:t>
                      </a:r>
                      <a:endParaRPr lang="en-US" altLang="ja-JP" sz="900" dirty="0">
                        <a:latin typeface="+mj-ea"/>
                        <a:cs typeface="メイリオ" pitchFamily="50" charset="-128"/>
                      </a:endParaRPr>
                    </a:p>
                  </a:txBody>
                  <a:tcPr marL="108000" marR="108000" marT="72000" marB="54000" horzOverflow="overflow">
                    <a:lnL w="9525" cap="flat" cmpd="sng" algn="ctr">
                      <a:no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9175281"/>
                  </a:ext>
                </a:extLst>
              </a:tr>
              <a:tr h="0">
                <a:tc>
                  <a:txBody>
                    <a:bodyPr/>
                    <a:lstStyle/>
                    <a:p>
                      <a:pPr marL="0" marR="0" lvl="0" indent="0" algn="ctr" defTabSz="914400" rtl="0" eaLnBrk="1" fontAlgn="auto" latinLnBrk="0" hangingPunct="1">
                        <a:lnSpc>
                          <a:spcPct val="120000"/>
                        </a:lnSpc>
                        <a:spcBef>
                          <a:spcPts val="0"/>
                        </a:spcBef>
                        <a:spcAft>
                          <a:spcPts val="0"/>
                        </a:spcAft>
                        <a:buClrTx/>
                        <a:buSzTx/>
                        <a:buFont typeface="Wingdings" pitchFamily="2" charset="2"/>
                        <a:buNone/>
                        <a:tabLst/>
                        <a:defRPr/>
                      </a:pPr>
                      <a:r>
                        <a:rPr lang="ja-JP" altLang="en-US" sz="900" b="1">
                          <a:solidFill>
                            <a:schemeClr val="bg1"/>
                          </a:solidFill>
                          <a:latin typeface="+mj-ea"/>
                          <a:cs typeface="メイリオ" pitchFamily="50" charset="-128"/>
                        </a:rPr>
                        <a:t>ヘッダー</a:t>
                      </a:r>
                      <a:endParaRPr lang="en-US" altLang="ja-JP" sz="900" b="1" dirty="0">
                        <a:solidFill>
                          <a:schemeClr val="bg1"/>
                        </a:solidFill>
                        <a:latin typeface="+mj-ea"/>
                        <a:cs typeface="メイリオ" pitchFamily="50" charset="-128"/>
                      </a:endParaRPr>
                    </a:p>
                  </a:txBody>
                  <a:tcPr marL="108000" marR="108000" marT="72000" marB="54000" horzOverflow="overflow">
                    <a:lnL w="9525" cap="flat" cmpd="sng" algn="ctr">
                      <a:solidFill>
                        <a:schemeClr val="tx1"/>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tx1">
                        <a:lumMod val="60000"/>
                        <a:lumOff val="40000"/>
                      </a:schemeClr>
                    </a:solidFill>
                  </a:tcPr>
                </a:tc>
                <a:tc>
                  <a:txBody>
                    <a:bodyPr/>
                    <a:lstStyle/>
                    <a:p>
                      <a:pPr marL="0" marR="0" lvl="0" indent="0" algn="just" defTabSz="914400" rtl="0" eaLnBrk="1" fontAlgn="auto" latinLnBrk="0" hangingPunct="1">
                        <a:lnSpc>
                          <a:spcPct val="120000"/>
                        </a:lnSpc>
                        <a:spcBef>
                          <a:spcPts val="0"/>
                        </a:spcBef>
                        <a:spcAft>
                          <a:spcPts val="0"/>
                        </a:spcAft>
                        <a:buClrTx/>
                        <a:buSzTx/>
                        <a:buFont typeface="Wingdings" pitchFamily="2" charset="2"/>
                        <a:buNone/>
                        <a:tabLst/>
                        <a:defRPr/>
                      </a:pPr>
                      <a:r>
                        <a:rPr lang="ja-JP" altLang="en-US" sz="900">
                          <a:latin typeface="+mj-ea"/>
                          <a:cs typeface="メイリオ" pitchFamily="50" charset="-128"/>
                        </a:rPr>
                        <a:t>値値値値値値値値値値値値値値値値値値値値</a:t>
                      </a:r>
                      <a:endParaRPr lang="en-US" altLang="ja-JP" sz="900" dirty="0">
                        <a:latin typeface="+mj-ea"/>
                        <a:cs typeface="メイリオ" pitchFamily="50" charset="-128"/>
                      </a:endParaRPr>
                    </a:p>
                  </a:txBody>
                  <a:tcPr marL="108000" marR="108000" marT="72000" marB="54000" horzOverflow="overflow">
                    <a:lnL w="9525" cap="flat" cmpd="sng" algn="ctr">
                      <a:no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507964503"/>
                  </a:ext>
                </a:extLst>
              </a:tr>
              <a:tr h="0">
                <a:tc>
                  <a:txBody>
                    <a:bodyPr/>
                    <a:lstStyle/>
                    <a:p>
                      <a:pPr marL="0" marR="0" lvl="0" indent="0" algn="ctr" defTabSz="914400" rtl="0" eaLnBrk="1" fontAlgn="auto" latinLnBrk="0" hangingPunct="1">
                        <a:lnSpc>
                          <a:spcPct val="120000"/>
                        </a:lnSpc>
                        <a:spcBef>
                          <a:spcPts val="0"/>
                        </a:spcBef>
                        <a:spcAft>
                          <a:spcPts val="0"/>
                        </a:spcAft>
                        <a:buClrTx/>
                        <a:buSzTx/>
                        <a:buFont typeface="Wingdings" pitchFamily="2" charset="2"/>
                        <a:buNone/>
                        <a:tabLst/>
                        <a:defRPr/>
                      </a:pPr>
                      <a:r>
                        <a:rPr lang="ja-JP" altLang="en-US" sz="900" b="1">
                          <a:solidFill>
                            <a:schemeClr val="bg1"/>
                          </a:solidFill>
                          <a:latin typeface="+mj-ea"/>
                          <a:cs typeface="メイリオ" pitchFamily="50" charset="-128"/>
                        </a:rPr>
                        <a:t>ヘッダー</a:t>
                      </a:r>
                      <a:endParaRPr lang="en-US" altLang="ja-JP" sz="900" b="1" dirty="0">
                        <a:solidFill>
                          <a:schemeClr val="bg1"/>
                        </a:solidFill>
                        <a:latin typeface="+mj-ea"/>
                        <a:cs typeface="メイリオ" pitchFamily="50" charset="-128"/>
                      </a:endParaRPr>
                    </a:p>
                  </a:txBody>
                  <a:tcPr marL="108000" marR="108000" marT="72000" marB="54000" horzOverflow="overflow">
                    <a:lnL w="9525" cap="flat" cmpd="sng" algn="ctr">
                      <a:solidFill>
                        <a:schemeClr val="tx1"/>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tx1">
                        <a:lumMod val="60000"/>
                        <a:lumOff val="40000"/>
                      </a:schemeClr>
                    </a:solidFill>
                  </a:tcPr>
                </a:tc>
                <a:tc>
                  <a:txBody>
                    <a:bodyPr/>
                    <a:lstStyle/>
                    <a:p>
                      <a:pPr marL="0" marR="0" lvl="0" indent="0" algn="just" defTabSz="914400" rtl="0" eaLnBrk="1" fontAlgn="auto" latinLnBrk="0" hangingPunct="1">
                        <a:lnSpc>
                          <a:spcPct val="120000"/>
                        </a:lnSpc>
                        <a:spcBef>
                          <a:spcPts val="0"/>
                        </a:spcBef>
                        <a:spcAft>
                          <a:spcPts val="0"/>
                        </a:spcAft>
                        <a:buClrTx/>
                        <a:buSzTx/>
                        <a:buFont typeface="Wingdings" pitchFamily="2" charset="2"/>
                        <a:buNone/>
                        <a:tabLst/>
                        <a:defRPr/>
                      </a:pPr>
                      <a:r>
                        <a:rPr lang="ja-JP" altLang="en-US" sz="900">
                          <a:latin typeface="+mj-ea"/>
                          <a:cs typeface="メイリオ" pitchFamily="50" charset="-128"/>
                        </a:rPr>
                        <a:t>値値値値値値値値値値値値値値値値値値値値</a:t>
                      </a:r>
                      <a:endParaRPr lang="en-US" altLang="ja-JP" sz="900" dirty="0">
                        <a:latin typeface="+mj-ea"/>
                        <a:cs typeface="メイリオ" pitchFamily="50" charset="-128"/>
                      </a:endParaRPr>
                    </a:p>
                  </a:txBody>
                  <a:tcPr marL="108000" marR="108000" marT="72000" marB="54000" horzOverflow="overflow">
                    <a:lnL w="9525" cap="flat" cmpd="sng" algn="ctr">
                      <a:no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2598829"/>
                  </a:ext>
                </a:extLst>
              </a:tr>
            </a:tbl>
          </a:graphicData>
        </a:graphic>
      </p:graphicFrame>
      <p:graphicFrame>
        <p:nvGraphicFramePr>
          <p:cNvPr id="3" name="Group 55">
            <a:extLst>
              <a:ext uri="{FF2B5EF4-FFF2-40B4-BE49-F238E27FC236}">
                <a16:creationId xmlns:a16="http://schemas.microsoft.com/office/drawing/2014/main" id="{2DC8613A-7DD7-29A4-77D7-32373DFAD9F7}"/>
              </a:ext>
            </a:extLst>
          </p:cNvPr>
          <p:cNvGraphicFramePr>
            <a:graphicFrameLocks noGrp="1"/>
          </p:cNvGraphicFramePr>
          <p:nvPr>
            <p:extLst>
              <p:ext uri="{D42A27DB-BD31-4B8C-83A1-F6EECF244321}">
                <p14:modId xmlns:p14="http://schemas.microsoft.com/office/powerpoint/2010/main" val="2008234169"/>
              </p:ext>
            </p:extLst>
          </p:nvPr>
        </p:nvGraphicFramePr>
        <p:xfrm>
          <a:off x="2252663" y="2943282"/>
          <a:ext cx="5400675" cy="1134936"/>
        </p:xfrm>
        <a:graphic>
          <a:graphicData uri="http://schemas.openxmlformats.org/drawingml/2006/table">
            <a:tbl>
              <a:tblPr/>
              <a:tblGrid>
                <a:gridCol w="5400675">
                  <a:extLst>
                    <a:ext uri="{9D8B030D-6E8A-4147-A177-3AD203B41FA5}">
                      <a16:colId xmlns:a16="http://schemas.microsoft.com/office/drawing/2014/main" val="20000"/>
                    </a:ext>
                  </a:extLst>
                </a:gridCol>
              </a:tblGrid>
              <a:tr h="0">
                <a:tc>
                  <a:txBody>
                    <a:bodyPr/>
                    <a:lstStyle/>
                    <a:p>
                      <a:pPr marL="0" marR="0" lvl="0" indent="0" algn="l" defTabSz="914400" rtl="0" eaLnBrk="1" fontAlgn="auto" latinLnBrk="0" hangingPunct="1">
                        <a:lnSpc>
                          <a:spcPct val="120000"/>
                        </a:lnSpc>
                        <a:spcBef>
                          <a:spcPts val="0"/>
                        </a:spcBef>
                        <a:spcAft>
                          <a:spcPts val="0"/>
                        </a:spcAft>
                        <a:buClrTx/>
                        <a:buSzTx/>
                        <a:buFont typeface="Wingdings" pitchFamily="2" charset="2"/>
                        <a:buNone/>
                        <a:tabLst/>
                        <a:defRPr/>
                      </a:pPr>
                      <a:r>
                        <a:rPr lang="ja-JP" altLang="en-US" sz="900" b="1">
                          <a:solidFill>
                            <a:schemeClr val="bg1"/>
                          </a:solidFill>
                          <a:latin typeface="+mj-ea"/>
                          <a:cs typeface="メイリオ" pitchFamily="50" charset="-128"/>
                        </a:rPr>
                        <a:t>ヘッダー</a:t>
                      </a:r>
                      <a:endParaRPr lang="en-US" altLang="ja-JP" sz="900" b="1" dirty="0">
                        <a:solidFill>
                          <a:schemeClr val="bg1"/>
                        </a:solidFill>
                        <a:latin typeface="+mj-ea"/>
                        <a:cs typeface="メイリオ" pitchFamily="50" charset="-128"/>
                      </a:endParaRPr>
                    </a:p>
                  </a:txBody>
                  <a:tcPr marL="108000" marR="108000" marT="72000" marB="54000"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chemeClr val="tx1">
                        <a:lumMod val="60000"/>
                        <a:lumOff val="40000"/>
                      </a:schemeClr>
                    </a:solidFill>
                  </a:tcPr>
                </a:tc>
                <a:extLst>
                  <a:ext uri="{0D108BD9-81ED-4DB2-BD59-A6C34878D82A}">
                    <a16:rowId xmlns:a16="http://schemas.microsoft.com/office/drawing/2014/main" val="19175281"/>
                  </a:ext>
                </a:extLst>
              </a:tr>
              <a:tr h="0">
                <a:tc>
                  <a:txBody>
                    <a:bodyPr/>
                    <a:lstStyle/>
                    <a:p>
                      <a:pPr marL="0" marR="0" lvl="0" indent="0" algn="l" defTabSz="914400" rtl="0" eaLnBrk="1" fontAlgn="auto" latinLnBrk="0" hangingPunct="1">
                        <a:lnSpc>
                          <a:spcPct val="120000"/>
                        </a:lnSpc>
                        <a:spcBef>
                          <a:spcPts val="0"/>
                        </a:spcBef>
                        <a:spcAft>
                          <a:spcPts val="0"/>
                        </a:spcAft>
                        <a:buClrTx/>
                        <a:buSzTx/>
                        <a:buFont typeface="Wingdings" pitchFamily="2" charset="2"/>
                        <a:buNone/>
                        <a:tabLst/>
                        <a:defRPr/>
                      </a:pPr>
                      <a:r>
                        <a:rPr lang="ja-JP" altLang="en-US" sz="900" b="0">
                          <a:solidFill>
                            <a:schemeClr val="tx1"/>
                          </a:solidFill>
                          <a:latin typeface="+mj-ea"/>
                          <a:cs typeface="メイリオ" pitchFamily="50" charset="-128"/>
                        </a:rPr>
                        <a:t>値値値値値値値値値値値値値値値値値値値値値値値値値値値値</a:t>
                      </a:r>
                      <a:endParaRPr lang="en-US" altLang="ja-JP" sz="900" b="0" dirty="0">
                        <a:solidFill>
                          <a:schemeClr val="tx1"/>
                        </a:solidFill>
                        <a:latin typeface="+mj-ea"/>
                        <a:cs typeface="メイリオ" pitchFamily="50" charset="-128"/>
                      </a:endParaRPr>
                    </a:p>
                  </a:txBody>
                  <a:tcPr marL="108000" marR="108000" marT="72000" marB="54000"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955398333"/>
                  </a:ext>
                </a:extLst>
              </a:tr>
              <a:tr h="0">
                <a:tc>
                  <a:txBody>
                    <a:bodyPr/>
                    <a:lstStyle/>
                    <a:p>
                      <a:pPr marL="0" marR="0" lvl="0" indent="0" algn="l" defTabSz="914400" rtl="0" eaLnBrk="1" fontAlgn="auto" latinLnBrk="0" hangingPunct="1">
                        <a:lnSpc>
                          <a:spcPct val="120000"/>
                        </a:lnSpc>
                        <a:spcBef>
                          <a:spcPts val="0"/>
                        </a:spcBef>
                        <a:spcAft>
                          <a:spcPts val="0"/>
                        </a:spcAft>
                        <a:buClrTx/>
                        <a:buSzTx/>
                        <a:buFont typeface="Wingdings" pitchFamily="2" charset="2"/>
                        <a:buNone/>
                        <a:tabLst/>
                        <a:defRPr/>
                      </a:pPr>
                      <a:r>
                        <a:rPr lang="ja-JP" altLang="en-US" sz="900" b="1">
                          <a:solidFill>
                            <a:schemeClr val="bg1"/>
                          </a:solidFill>
                          <a:latin typeface="+mj-ea"/>
                          <a:cs typeface="メイリオ" pitchFamily="50" charset="-128"/>
                        </a:rPr>
                        <a:t>ヘッダー</a:t>
                      </a:r>
                      <a:endParaRPr lang="en-US" altLang="ja-JP" sz="900" b="1" dirty="0">
                        <a:solidFill>
                          <a:schemeClr val="bg1"/>
                        </a:solidFill>
                        <a:latin typeface="+mj-ea"/>
                        <a:cs typeface="メイリオ" pitchFamily="50" charset="-128"/>
                      </a:endParaRPr>
                    </a:p>
                  </a:txBody>
                  <a:tcPr marL="108000" marR="108000" marT="72000" marB="54000"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chemeClr val="tx1">
                        <a:lumMod val="60000"/>
                        <a:lumOff val="40000"/>
                      </a:schemeClr>
                    </a:solidFill>
                  </a:tcPr>
                </a:tc>
                <a:extLst>
                  <a:ext uri="{0D108BD9-81ED-4DB2-BD59-A6C34878D82A}">
                    <a16:rowId xmlns:a16="http://schemas.microsoft.com/office/drawing/2014/main" val="2654574781"/>
                  </a:ext>
                </a:extLst>
              </a:tr>
              <a:tr h="0">
                <a:tc>
                  <a:txBody>
                    <a:bodyPr/>
                    <a:lstStyle/>
                    <a:p>
                      <a:pPr marL="0" marR="0" lvl="0" indent="0" algn="l" defTabSz="914400" rtl="0" eaLnBrk="1" fontAlgn="auto" latinLnBrk="0" hangingPunct="1">
                        <a:lnSpc>
                          <a:spcPct val="120000"/>
                        </a:lnSpc>
                        <a:spcBef>
                          <a:spcPts val="0"/>
                        </a:spcBef>
                        <a:spcAft>
                          <a:spcPts val="0"/>
                        </a:spcAft>
                        <a:buClrTx/>
                        <a:buSzTx/>
                        <a:buFont typeface="Wingdings" pitchFamily="2" charset="2"/>
                        <a:buNone/>
                        <a:tabLst/>
                        <a:defRPr/>
                      </a:pPr>
                      <a:r>
                        <a:rPr lang="ja-JP" altLang="en-US" sz="900" b="0">
                          <a:solidFill>
                            <a:schemeClr val="tx1"/>
                          </a:solidFill>
                          <a:latin typeface="+mj-ea"/>
                          <a:cs typeface="メイリオ" pitchFamily="50" charset="-128"/>
                        </a:rPr>
                        <a:t>値値値値値値値値値値値値値値値値値値値値値値値値値値値値</a:t>
                      </a:r>
                      <a:endParaRPr lang="en-US" altLang="ja-JP" sz="900" b="0" dirty="0">
                        <a:solidFill>
                          <a:schemeClr val="tx1"/>
                        </a:solidFill>
                        <a:latin typeface="+mj-ea"/>
                        <a:cs typeface="メイリオ" pitchFamily="50" charset="-128"/>
                      </a:endParaRPr>
                    </a:p>
                  </a:txBody>
                  <a:tcPr marL="108000" marR="108000" marT="72000" marB="54000"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221253981"/>
                  </a:ext>
                </a:extLst>
              </a:tr>
            </a:tbl>
          </a:graphicData>
        </a:graphic>
      </p:graphicFrame>
      <p:graphicFrame>
        <p:nvGraphicFramePr>
          <p:cNvPr id="7" name="Group 55">
            <a:extLst>
              <a:ext uri="{FF2B5EF4-FFF2-40B4-BE49-F238E27FC236}">
                <a16:creationId xmlns:a16="http://schemas.microsoft.com/office/drawing/2014/main" id="{C4345915-4323-7271-AFF2-755372EE7322}"/>
              </a:ext>
            </a:extLst>
          </p:cNvPr>
          <p:cNvGraphicFramePr>
            <a:graphicFrameLocks noGrp="1"/>
          </p:cNvGraphicFramePr>
          <p:nvPr>
            <p:extLst>
              <p:ext uri="{D42A27DB-BD31-4B8C-83A1-F6EECF244321}">
                <p14:modId xmlns:p14="http://schemas.microsoft.com/office/powerpoint/2010/main" val="2902156023"/>
              </p:ext>
            </p:extLst>
          </p:nvPr>
        </p:nvGraphicFramePr>
        <p:xfrm>
          <a:off x="2252663" y="4414002"/>
          <a:ext cx="5400675" cy="851202"/>
        </p:xfrm>
        <a:graphic>
          <a:graphicData uri="http://schemas.openxmlformats.org/drawingml/2006/table">
            <a:tbl>
              <a:tblPr/>
              <a:tblGrid>
                <a:gridCol w="923533">
                  <a:extLst>
                    <a:ext uri="{9D8B030D-6E8A-4147-A177-3AD203B41FA5}">
                      <a16:colId xmlns:a16="http://schemas.microsoft.com/office/drawing/2014/main" val="20000"/>
                    </a:ext>
                  </a:extLst>
                </a:gridCol>
                <a:gridCol w="4477142">
                  <a:extLst>
                    <a:ext uri="{9D8B030D-6E8A-4147-A177-3AD203B41FA5}">
                      <a16:colId xmlns:a16="http://schemas.microsoft.com/office/drawing/2014/main" val="2924546818"/>
                    </a:ext>
                  </a:extLst>
                </a:gridCol>
              </a:tblGrid>
              <a:tr h="0">
                <a:tc gridSpan="2">
                  <a:txBody>
                    <a:bodyPr/>
                    <a:lstStyle/>
                    <a:p>
                      <a:pPr marL="0" marR="0" lvl="0" indent="0" algn="l" defTabSz="914400" rtl="0" eaLnBrk="1" fontAlgn="auto" latinLnBrk="0" hangingPunct="1">
                        <a:lnSpc>
                          <a:spcPct val="120000"/>
                        </a:lnSpc>
                        <a:spcBef>
                          <a:spcPts val="0"/>
                        </a:spcBef>
                        <a:spcAft>
                          <a:spcPts val="0"/>
                        </a:spcAft>
                        <a:buClrTx/>
                        <a:buSzTx/>
                        <a:buFont typeface="Wingdings" pitchFamily="2" charset="2"/>
                        <a:buNone/>
                        <a:tabLst/>
                        <a:defRPr/>
                      </a:pPr>
                      <a:r>
                        <a:rPr lang="ja-JP" altLang="en-US" sz="900" b="1">
                          <a:solidFill>
                            <a:schemeClr val="bg1"/>
                          </a:solidFill>
                          <a:latin typeface="+mj-ea"/>
                          <a:cs typeface="メイリオ" pitchFamily="50" charset="-128"/>
                        </a:rPr>
                        <a:t>タイトル</a:t>
                      </a:r>
                      <a:endParaRPr lang="en-US" altLang="ja-JP" sz="900" b="1" dirty="0">
                        <a:solidFill>
                          <a:schemeClr val="bg1"/>
                        </a:solidFill>
                        <a:latin typeface="+mj-ea"/>
                        <a:cs typeface="メイリオ" pitchFamily="50" charset="-128"/>
                      </a:endParaRPr>
                    </a:p>
                  </a:txBody>
                  <a:tcPr marL="108000" marR="108000" marT="72000" marB="54000"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tx1">
                        <a:lumMod val="60000"/>
                        <a:lumOff val="40000"/>
                      </a:schemeClr>
                    </a:solidFill>
                  </a:tcPr>
                </a:tc>
                <a:tc hMerge="1">
                  <a:txBody>
                    <a:bodyPr/>
                    <a:lstStyle/>
                    <a:p>
                      <a:pPr marL="0" marR="0" lvl="0" indent="0" algn="just" defTabSz="914400" rtl="0" eaLnBrk="1" fontAlgn="auto" latinLnBrk="0" hangingPunct="1">
                        <a:lnSpc>
                          <a:spcPct val="120000"/>
                        </a:lnSpc>
                        <a:spcBef>
                          <a:spcPts val="0"/>
                        </a:spcBef>
                        <a:spcAft>
                          <a:spcPts val="0"/>
                        </a:spcAft>
                        <a:buClrTx/>
                        <a:buSzTx/>
                        <a:buFont typeface="Wingdings" pitchFamily="2" charset="2"/>
                        <a:buNone/>
                        <a:tabLst/>
                        <a:defRPr/>
                      </a:pPr>
                      <a:endParaRPr lang="en-US" altLang="ja-JP" sz="900" dirty="0">
                        <a:latin typeface="+mj-ea"/>
                        <a:cs typeface="メイリオ" pitchFamily="50" charset="-128"/>
                      </a:endParaRPr>
                    </a:p>
                  </a:txBody>
                  <a:tcPr marL="108000" marR="108000" marT="72000" marB="54000" horzOverflow="overflow">
                    <a:lnL w="9525" cap="flat" cmpd="sng" algn="ctr">
                      <a:no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9175281"/>
                  </a:ext>
                </a:extLst>
              </a:tr>
              <a:tr h="0">
                <a:tc>
                  <a:txBody>
                    <a:bodyPr/>
                    <a:lstStyle/>
                    <a:p>
                      <a:pPr marL="0" marR="0" lvl="0" indent="0" algn="ctr" defTabSz="914400" rtl="0" eaLnBrk="1" fontAlgn="auto" latinLnBrk="0" hangingPunct="1">
                        <a:lnSpc>
                          <a:spcPct val="120000"/>
                        </a:lnSpc>
                        <a:spcBef>
                          <a:spcPts val="0"/>
                        </a:spcBef>
                        <a:spcAft>
                          <a:spcPts val="0"/>
                        </a:spcAft>
                        <a:buClrTx/>
                        <a:buSzTx/>
                        <a:buFont typeface="Wingdings" pitchFamily="2" charset="2"/>
                        <a:buNone/>
                        <a:tabLst/>
                        <a:defRPr/>
                      </a:pPr>
                      <a:r>
                        <a:rPr lang="ja-JP" altLang="en-US" sz="900" b="1">
                          <a:solidFill>
                            <a:schemeClr val="bg1"/>
                          </a:solidFill>
                          <a:latin typeface="+mj-ea"/>
                          <a:cs typeface="メイリオ" pitchFamily="50" charset="-128"/>
                        </a:rPr>
                        <a:t>ヘッダー</a:t>
                      </a:r>
                      <a:endParaRPr lang="en-US" altLang="ja-JP" sz="900" b="1" dirty="0">
                        <a:solidFill>
                          <a:schemeClr val="bg1"/>
                        </a:solidFill>
                        <a:latin typeface="+mj-ea"/>
                        <a:cs typeface="メイリオ" pitchFamily="50" charset="-128"/>
                      </a:endParaRPr>
                    </a:p>
                  </a:txBody>
                  <a:tcPr marL="108000" marR="108000" marT="72000" marB="54000" horzOverflow="overflow">
                    <a:lnL w="9525" cap="flat" cmpd="sng" algn="ctr">
                      <a:solidFill>
                        <a:schemeClr val="tx1"/>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tx1">
                        <a:lumMod val="60000"/>
                        <a:lumOff val="40000"/>
                      </a:schemeClr>
                    </a:solidFill>
                  </a:tcPr>
                </a:tc>
                <a:tc>
                  <a:txBody>
                    <a:bodyPr/>
                    <a:lstStyle/>
                    <a:p>
                      <a:pPr marL="0" marR="0" lvl="0" indent="0" algn="just" defTabSz="914400" rtl="0" eaLnBrk="1" fontAlgn="auto" latinLnBrk="0" hangingPunct="1">
                        <a:lnSpc>
                          <a:spcPct val="120000"/>
                        </a:lnSpc>
                        <a:spcBef>
                          <a:spcPts val="0"/>
                        </a:spcBef>
                        <a:spcAft>
                          <a:spcPts val="0"/>
                        </a:spcAft>
                        <a:buClrTx/>
                        <a:buSzTx/>
                        <a:buFont typeface="Wingdings" pitchFamily="2" charset="2"/>
                        <a:buNone/>
                        <a:tabLst/>
                        <a:defRPr/>
                      </a:pPr>
                      <a:r>
                        <a:rPr lang="ja-JP" altLang="en-US" sz="900">
                          <a:latin typeface="+mj-ea"/>
                          <a:cs typeface="メイリオ" pitchFamily="50" charset="-128"/>
                        </a:rPr>
                        <a:t>値値値値値値値値値値値値値値値値値値値値</a:t>
                      </a:r>
                      <a:endParaRPr lang="en-US" altLang="ja-JP" sz="900" dirty="0">
                        <a:latin typeface="+mj-ea"/>
                        <a:cs typeface="メイリオ" pitchFamily="50" charset="-128"/>
                      </a:endParaRPr>
                    </a:p>
                  </a:txBody>
                  <a:tcPr marL="108000" marR="108000" marT="72000" marB="54000" horzOverflow="overflow">
                    <a:lnL w="9525" cap="flat" cmpd="sng" algn="ctr">
                      <a:no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507964503"/>
                  </a:ext>
                </a:extLst>
              </a:tr>
              <a:tr h="0">
                <a:tc>
                  <a:txBody>
                    <a:bodyPr/>
                    <a:lstStyle/>
                    <a:p>
                      <a:pPr marL="0" marR="0" lvl="0" indent="0" algn="ctr" defTabSz="914400" rtl="0" eaLnBrk="1" fontAlgn="auto" latinLnBrk="0" hangingPunct="1">
                        <a:lnSpc>
                          <a:spcPct val="120000"/>
                        </a:lnSpc>
                        <a:spcBef>
                          <a:spcPts val="0"/>
                        </a:spcBef>
                        <a:spcAft>
                          <a:spcPts val="0"/>
                        </a:spcAft>
                        <a:buClrTx/>
                        <a:buSzTx/>
                        <a:buFont typeface="Wingdings" pitchFamily="2" charset="2"/>
                        <a:buNone/>
                        <a:tabLst/>
                        <a:defRPr/>
                      </a:pPr>
                      <a:r>
                        <a:rPr lang="ja-JP" altLang="en-US" sz="900" b="1">
                          <a:solidFill>
                            <a:schemeClr val="bg1"/>
                          </a:solidFill>
                          <a:latin typeface="+mj-ea"/>
                          <a:cs typeface="メイリオ" pitchFamily="50" charset="-128"/>
                        </a:rPr>
                        <a:t>ヘッダー</a:t>
                      </a:r>
                      <a:endParaRPr lang="en-US" altLang="ja-JP" sz="900" b="1" dirty="0">
                        <a:solidFill>
                          <a:schemeClr val="bg1"/>
                        </a:solidFill>
                        <a:latin typeface="+mj-ea"/>
                        <a:cs typeface="メイリオ" pitchFamily="50" charset="-128"/>
                      </a:endParaRPr>
                    </a:p>
                  </a:txBody>
                  <a:tcPr marL="108000" marR="108000" marT="72000" marB="54000" horzOverflow="overflow">
                    <a:lnL w="9525" cap="flat" cmpd="sng" algn="ctr">
                      <a:solidFill>
                        <a:schemeClr val="tx1"/>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tx1">
                        <a:lumMod val="60000"/>
                        <a:lumOff val="40000"/>
                      </a:schemeClr>
                    </a:solidFill>
                  </a:tcPr>
                </a:tc>
                <a:tc>
                  <a:txBody>
                    <a:bodyPr/>
                    <a:lstStyle/>
                    <a:p>
                      <a:pPr marL="0" marR="0" lvl="0" indent="0" algn="just" defTabSz="914400" rtl="0" eaLnBrk="1" fontAlgn="auto" latinLnBrk="0" hangingPunct="1">
                        <a:lnSpc>
                          <a:spcPct val="120000"/>
                        </a:lnSpc>
                        <a:spcBef>
                          <a:spcPts val="0"/>
                        </a:spcBef>
                        <a:spcAft>
                          <a:spcPts val="0"/>
                        </a:spcAft>
                        <a:buClrTx/>
                        <a:buSzTx/>
                        <a:buFont typeface="Wingdings" pitchFamily="2" charset="2"/>
                        <a:buNone/>
                        <a:tabLst/>
                        <a:defRPr/>
                      </a:pPr>
                      <a:r>
                        <a:rPr lang="ja-JP" altLang="en-US" sz="900">
                          <a:latin typeface="+mj-ea"/>
                          <a:cs typeface="メイリオ" pitchFamily="50" charset="-128"/>
                        </a:rPr>
                        <a:t>値値値値値値値値値値値値値値値値値値値値</a:t>
                      </a:r>
                      <a:endParaRPr lang="en-US" altLang="ja-JP" sz="900" dirty="0">
                        <a:latin typeface="+mj-ea"/>
                        <a:cs typeface="メイリオ" pitchFamily="50" charset="-128"/>
                      </a:endParaRPr>
                    </a:p>
                  </a:txBody>
                  <a:tcPr marL="108000" marR="108000" marT="72000" marB="54000" horzOverflow="overflow">
                    <a:lnL w="9525" cap="flat" cmpd="sng" algn="ctr">
                      <a:no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2598829"/>
                  </a:ext>
                </a:extLst>
              </a:tr>
            </a:tbl>
          </a:graphicData>
        </a:graphic>
      </p:graphicFrame>
    </p:spTree>
    <p:extLst>
      <p:ext uri="{BB962C8B-B14F-4D97-AF65-F5344CB8AC3E}">
        <p14:creationId xmlns:p14="http://schemas.microsoft.com/office/powerpoint/2010/main" val="27743202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FB71BFE5-ADB1-4D81-95D4-9226AE396883}"/>
              </a:ext>
            </a:extLst>
          </p:cNvPr>
          <p:cNvSpPr>
            <a:spLocks noGrp="1"/>
          </p:cNvSpPr>
          <p:nvPr>
            <p:ph type="title"/>
          </p:nvPr>
        </p:nvSpPr>
        <p:spPr/>
        <p:txBody>
          <a:bodyPr/>
          <a:lstStyle/>
          <a:p>
            <a:r>
              <a:rPr kumimoji="1" lang="en-US" altLang="ja-JP" dirty="0"/>
              <a:t>6. </a:t>
            </a:r>
            <a:r>
              <a:rPr kumimoji="1" lang="ja-JP" altLang="en-US"/>
              <a:t>テキストフレーム</a:t>
            </a:r>
            <a:r>
              <a:rPr kumimoji="1" lang="en-US" altLang="ja-JP" dirty="0"/>
              <a:t> C</a:t>
            </a:r>
            <a:endParaRPr kumimoji="1" lang="ja-JP" altLang="en-US" dirty="0"/>
          </a:p>
        </p:txBody>
      </p:sp>
      <p:graphicFrame>
        <p:nvGraphicFramePr>
          <p:cNvPr id="14" name="Group 55">
            <a:extLst>
              <a:ext uri="{FF2B5EF4-FFF2-40B4-BE49-F238E27FC236}">
                <a16:creationId xmlns:a16="http://schemas.microsoft.com/office/drawing/2014/main" id="{E59B3730-9FB5-1F9A-F286-410F17E02156}"/>
              </a:ext>
            </a:extLst>
          </p:cNvPr>
          <p:cNvGraphicFramePr>
            <a:graphicFrameLocks noGrp="1"/>
          </p:cNvGraphicFramePr>
          <p:nvPr>
            <p:extLst>
              <p:ext uri="{D42A27DB-BD31-4B8C-83A1-F6EECF244321}">
                <p14:modId xmlns:p14="http://schemas.microsoft.com/office/powerpoint/2010/main" val="670174040"/>
              </p:ext>
            </p:extLst>
          </p:nvPr>
        </p:nvGraphicFramePr>
        <p:xfrm>
          <a:off x="3686306" y="2132856"/>
          <a:ext cx="2532985" cy="2664296"/>
        </p:xfrm>
        <a:graphic>
          <a:graphicData uri="http://schemas.openxmlformats.org/drawingml/2006/table">
            <a:tbl>
              <a:tblPr/>
              <a:tblGrid>
                <a:gridCol w="2532985">
                  <a:extLst>
                    <a:ext uri="{9D8B030D-6E8A-4147-A177-3AD203B41FA5}">
                      <a16:colId xmlns:a16="http://schemas.microsoft.com/office/drawing/2014/main" val="20000"/>
                    </a:ext>
                  </a:extLst>
                </a:gridCol>
              </a:tblGrid>
              <a:tr h="316950">
                <a:tc>
                  <a:txBody>
                    <a:bodyPr/>
                    <a:lstStyle/>
                    <a:p>
                      <a:pPr marL="0" marR="0" lvl="0" indent="0" algn="l" defTabSz="914400" rtl="0" eaLnBrk="1" fontAlgn="auto" latinLnBrk="0" hangingPunct="1">
                        <a:lnSpc>
                          <a:spcPct val="120000"/>
                        </a:lnSpc>
                        <a:spcBef>
                          <a:spcPts val="0"/>
                        </a:spcBef>
                        <a:spcAft>
                          <a:spcPts val="300"/>
                        </a:spcAft>
                        <a:buClrTx/>
                        <a:buSzTx/>
                        <a:buFontTx/>
                        <a:buNone/>
                        <a:tabLst/>
                        <a:defRPr/>
                      </a:pPr>
                      <a:r>
                        <a:rPr lang="ja-JP" altLang="en-US" sz="1100" b="1" dirty="0">
                          <a:latin typeface="+mj-ea"/>
                          <a:cs typeface="メイリオ" pitchFamily="50" charset="-128"/>
                        </a:rPr>
                        <a:t>タイトル・見出し</a:t>
                      </a:r>
                      <a:endParaRPr lang="en-US" altLang="ja-JP" sz="1100" b="1" dirty="0">
                        <a:latin typeface="+mj-ea"/>
                        <a:cs typeface="メイリオ" pitchFamily="50" charset="-128"/>
                      </a:endParaRPr>
                    </a:p>
                  </a:txBody>
                  <a:tcPr marL="144000" marR="144000" marT="90000" marB="72000" anchor="ctr" horzOverflow="overflow">
                    <a:lnL w="76200" cap="flat" cmpd="sng" algn="ctr">
                      <a:solidFill>
                        <a:schemeClr val="tx2"/>
                      </a:solidFill>
                      <a:prstDash val="solid"/>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9525" cap="flat" cmpd="sng" algn="ctr">
                      <a:solidFill>
                        <a:schemeClr val="tx1">
                          <a:lumMod val="60000"/>
                          <a:lumOff val="40000"/>
                        </a:schemeClr>
                      </a:solidFill>
                      <a:prstDash val="solid"/>
                      <a:round/>
                      <a:headEnd type="none" w="med" len="med"/>
                      <a:tailEnd type="none" w="med" len="med"/>
                    </a:lnT>
                    <a:lnB w="9525" cap="flat" cmpd="sng" algn="ctr">
                      <a:solidFill>
                        <a:schemeClr val="tx1">
                          <a:lumMod val="60000"/>
                          <a:lumOff val="40000"/>
                        </a:schemeClr>
                      </a:solidFill>
                      <a:prstDash val="dot"/>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316950">
                <a:tc>
                  <a:txBody>
                    <a:bodyPr/>
                    <a:lstStyle/>
                    <a:p>
                      <a:pPr marL="0" marR="0" lvl="0" indent="0" algn="just" defTabSz="914400" rtl="0" eaLnBrk="1" fontAlgn="auto" latinLnBrk="0" hangingPunct="1">
                        <a:lnSpc>
                          <a:spcPct val="120000"/>
                        </a:lnSpc>
                        <a:spcBef>
                          <a:spcPts val="0"/>
                        </a:spcBef>
                        <a:spcAft>
                          <a:spcPts val="300"/>
                        </a:spcAft>
                        <a:buClrTx/>
                        <a:buSzTx/>
                        <a:buFont typeface="Wingdings" pitchFamily="2" charset="2"/>
                        <a:buNone/>
                        <a:tabLst/>
                        <a:defRPr/>
                      </a:pPr>
                      <a:r>
                        <a:rPr lang="ja-JP" altLang="en-US" sz="1050" dirty="0">
                          <a:latin typeface="+mj-ea"/>
                          <a:cs typeface="メイリオ" pitchFamily="50" charset="-128"/>
                        </a:rPr>
                        <a:t>本文本文本文本文本文本文本文本文本文本文本文本文本文本文。</a:t>
                      </a:r>
                      <a:endParaRPr lang="en-US" altLang="ja-JP" sz="1050" dirty="0">
                        <a:latin typeface="+mj-ea"/>
                        <a:cs typeface="メイリオ" pitchFamily="50" charset="-128"/>
                      </a:endParaRPr>
                    </a:p>
                    <a:p>
                      <a:pPr marL="0" marR="0" lvl="0" indent="0" algn="just" defTabSz="914400" rtl="0" eaLnBrk="1" fontAlgn="auto" latinLnBrk="0" hangingPunct="1">
                        <a:lnSpc>
                          <a:spcPct val="120000"/>
                        </a:lnSpc>
                        <a:spcBef>
                          <a:spcPts val="0"/>
                        </a:spcBef>
                        <a:spcAft>
                          <a:spcPts val="300"/>
                        </a:spcAft>
                        <a:buClrTx/>
                        <a:buSzTx/>
                        <a:buFont typeface="Wingdings" pitchFamily="2" charset="2"/>
                        <a:buNone/>
                        <a:tabLst/>
                        <a:defRPr/>
                      </a:pPr>
                      <a:r>
                        <a:rPr lang="ja-JP" altLang="en-US" sz="1050" dirty="0">
                          <a:latin typeface="+mj-ea"/>
                          <a:cs typeface="メイリオ" pitchFamily="50" charset="-128"/>
                        </a:rPr>
                        <a:t>本文本文本文本文本文文本文本文本文本文本文本文本文本文本文本文。</a:t>
                      </a:r>
                      <a:endParaRPr lang="en-US" altLang="ja-JP" sz="1050" dirty="0">
                        <a:latin typeface="+mj-ea"/>
                        <a:cs typeface="メイリオ" pitchFamily="50" charset="-128"/>
                      </a:endParaRPr>
                    </a:p>
                  </a:txBody>
                  <a:tcPr marL="144000" marR="144000" marT="90000" marB="72000" horzOverflow="overflow">
                    <a:lnL w="76200" cap="flat" cmpd="sng" algn="ctr">
                      <a:solidFill>
                        <a:schemeClr val="tx2"/>
                      </a:solidFill>
                      <a:prstDash val="solid"/>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9525" cap="flat" cmpd="sng" algn="ctr">
                      <a:solidFill>
                        <a:schemeClr val="tx1">
                          <a:lumMod val="60000"/>
                          <a:lumOff val="40000"/>
                        </a:schemeClr>
                      </a:solidFill>
                      <a:prstDash val="dot"/>
                      <a:round/>
                      <a:headEnd type="none" w="med" len="med"/>
                      <a:tailEnd type="none" w="med" len="med"/>
                    </a:lnT>
                    <a:lnB w="9525" cap="flat" cmpd="sng" algn="ctr">
                      <a:noFill/>
                      <a:prstDash val="dot"/>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9175281"/>
                  </a:ext>
                </a:extLst>
              </a:tr>
              <a:tr h="316950">
                <a:tc>
                  <a:txBody>
                    <a:bodyPr/>
                    <a:lstStyle/>
                    <a:p>
                      <a:pPr marL="0" marR="0" lvl="0" indent="0" algn="just" defTabSz="914400" rtl="0" eaLnBrk="1" fontAlgn="auto" latinLnBrk="0" hangingPunct="1">
                        <a:lnSpc>
                          <a:spcPct val="120000"/>
                        </a:lnSpc>
                        <a:spcBef>
                          <a:spcPts val="0"/>
                        </a:spcBef>
                        <a:spcAft>
                          <a:spcPts val="300"/>
                        </a:spcAft>
                        <a:buClrTx/>
                        <a:buSzTx/>
                        <a:buFont typeface="Wingdings" pitchFamily="2" charset="2"/>
                        <a:buNone/>
                        <a:tabLst/>
                        <a:defRPr/>
                      </a:pPr>
                      <a:r>
                        <a:rPr lang="ja-JP" altLang="en-US" sz="1050" dirty="0"/>
                        <a:t>補足情報補足情報補足情報補足情報補足情報補足情報補足情報補足情報。</a:t>
                      </a:r>
                      <a:endParaRPr lang="en-US" altLang="ja-JP" sz="1050" dirty="0">
                        <a:latin typeface="+mj-ea"/>
                        <a:cs typeface="メイリオ" pitchFamily="50" charset="-128"/>
                      </a:endParaRPr>
                    </a:p>
                  </a:txBody>
                  <a:tcPr marL="144000" marR="144000" marT="90000" marB="72000" horzOverflow="overflow">
                    <a:lnL w="76200" cap="flat" cmpd="sng" algn="ctr">
                      <a:solidFill>
                        <a:schemeClr val="tx2"/>
                      </a:solidFill>
                      <a:prstDash val="solid"/>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9525" cap="flat" cmpd="sng" algn="ctr">
                      <a:noFill/>
                      <a:prstDash val="dot"/>
                      <a:round/>
                      <a:headEnd type="none" w="med" len="med"/>
                      <a:tailEnd type="none" w="med" len="med"/>
                    </a:lnT>
                    <a:lnB w="9525" cap="flat" cmpd="sng" algn="ctr">
                      <a:noFill/>
                      <a:prstDash val="dot"/>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2637711150"/>
                  </a:ext>
                </a:extLst>
              </a:tr>
              <a:tr h="811268">
                <a:tc>
                  <a:txBody>
                    <a:bodyPr/>
                    <a:lstStyle/>
                    <a:p>
                      <a:pPr marL="171450" marR="0" lvl="0" indent="-171450" algn="just" defTabSz="914400" rtl="0" eaLnBrk="1" fontAlgn="auto" latinLnBrk="0" hangingPunct="1">
                        <a:lnSpc>
                          <a:spcPct val="120000"/>
                        </a:lnSpc>
                        <a:spcBef>
                          <a:spcPts val="0"/>
                        </a:spcBef>
                        <a:spcAft>
                          <a:spcPts val="300"/>
                        </a:spcAft>
                        <a:buClrTx/>
                        <a:buSzTx/>
                        <a:buFont typeface="Wingdings" pitchFamily="2" charset="2"/>
                        <a:buChar char="l"/>
                        <a:tabLst/>
                        <a:defRPr/>
                      </a:pPr>
                      <a:r>
                        <a:rPr lang="ja-JP" altLang="en-US" sz="1050" dirty="0">
                          <a:latin typeface="+mj-ea"/>
                          <a:cs typeface="メイリオ" pitchFamily="50" charset="-128"/>
                        </a:rPr>
                        <a:t>箇条書き箇条書き箇条書き。</a:t>
                      </a:r>
                      <a:endParaRPr lang="en-US" altLang="ja-JP" sz="1050" dirty="0">
                        <a:latin typeface="+mj-ea"/>
                        <a:cs typeface="メイリオ" pitchFamily="50" charset="-128"/>
                      </a:endParaRPr>
                    </a:p>
                    <a:p>
                      <a:pPr marL="171450" marR="0" lvl="0" indent="-171450" algn="just" defTabSz="914400" rtl="0" eaLnBrk="1" fontAlgn="auto" latinLnBrk="0" hangingPunct="1">
                        <a:lnSpc>
                          <a:spcPct val="120000"/>
                        </a:lnSpc>
                        <a:spcBef>
                          <a:spcPts val="0"/>
                        </a:spcBef>
                        <a:spcAft>
                          <a:spcPts val="300"/>
                        </a:spcAft>
                        <a:buClrTx/>
                        <a:buSzTx/>
                        <a:buFont typeface="Wingdings" pitchFamily="2" charset="2"/>
                        <a:buChar char="l"/>
                        <a:tabLst/>
                        <a:defRPr/>
                      </a:pPr>
                      <a:r>
                        <a:rPr lang="ja-JP" altLang="en-US" sz="1050" dirty="0">
                          <a:latin typeface="+mj-ea"/>
                          <a:cs typeface="メイリオ" pitchFamily="50" charset="-128"/>
                        </a:rPr>
                        <a:t>箇条書き箇条書き箇条書き箇条書き箇条書き箇条書き箇条書き。</a:t>
                      </a:r>
                      <a:endParaRPr lang="en-US" altLang="ja-JP" sz="1050" dirty="0">
                        <a:latin typeface="+mj-ea"/>
                        <a:cs typeface="メイリオ" pitchFamily="50" charset="-128"/>
                      </a:endParaRPr>
                    </a:p>
                  </a:txBody>
                  <a:tcPr marL="144000" marR="144000" marT="90000" marB="72000" horzOverflow="overflow">
                    <a:lnL w="76200" cap="flat" cmpd="sng" algn="ctr">
                      <a:solidFill>
                        <a:schemeClr val="tx2"/>
                      </a:solidFill>
                      <a:prstDash val="solid"/>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9525" cap="flat" cmpd="sng" algn="ctr">
                      <a:noFill/>
                      <a:prstDash val="dot"/>
                      <a:round/>
                      <a:headEnd type="none" w="med" len="med"/>
                      <a:tailEnd type="none" w="med" len="med"/>
                    </a:lnT>
                    <a:lnB w="9525" cap="flat" cmpd="sng" algn="ctr">
                      <a:solidFill>
                        <a:schemeClr val="tx1">
                          <a:lumMod val="60000"/>
                          <a:lumOff val="40000"/>
                        </a:schemeClr>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697627253"/>
                  </a:ext>
                </a:extLst>
              </a:tr>
            </a:tbl>
          </a:graphicData>
        </a:graphic>
      </p:graphicFrame>
      <p:graphicFrame>
        <p:nvGraphicFramePr>
          <p:cNvPr id="15" name="Group 55">
            <a:extLst>
              <a:ext uri="{FF2B5EF4-FFF2-40B4-BE49-F238E27FC236}">
                <a16:creationId xmlns:a16="http://schemas.microsoft.com/office/drawing/2014/main" id="{656D017D-4251-ECFE-DB98-49C14D0E393D}"/>
              </a:ext>
            </a:extLst>
          </p:cNvPr>
          <p:cNvGraphicFramePr>
            <a:graphicFrameLocks noGrp="1"/>
          </p:cNvGraphicFramePr>
          <p:nvPr>
            <p:extLst>
              <p:ext uri="{D42A27DB-BD31-4B8C-83A1-F6EECF244321}">
                <p14:modId xmlns:p14="http://schemas.microsoft.com/office/powerpoint/2010/main" val="3234037315"/>
              </p:ext>
            </p:extLst>
          </p:nvPr>
        </p:nvGraphicFramePr>
        <p:xfrm>
          <a:off x="830825" y="2132856"/>
          <a:ext cx="2516291" cy="2664296"/>
        </p:xfrm>
        <a:graphic>
          <a:graphicData uri="http://schemas.openxmlformats.org/drawingml/2006/table">
            <a:tbl>
              <a:tblPr/>
              <a:tblGrid>
                <a:gridCol w="2516291">
                  <a:extLst>
                    <a:ext uri="{9D8B030D-6E8A-4147-A177-3AD203B41FA5}">
                      <a16:colId xmlns:a16="http://schemas.microsoft.com/office/drawing/2014/main" val="20000"/>
                    </a:ext>
                  </a:extLst>
                </a:gridCol>
              </a:tblGrid>
              <a:tr h="0">
                <a:tc>
                  <a:txBody>
                    <a:bodyPr/>
                    <a:lstStyle/>
                    <a:p>
                      <a:pPr marL="0" marR="0" lvl="0" indent="0" algn="l" defTabSz="914400" rtl="0" eaLnBrk="1" fontAlgn="auto" latinLnBrk="0" hangingPunct="1">
                        <a:lnSpc>
                          <a:spcPct val="120000"/>
                        </a:lnSpc>
                        <a:spcBef>
                          <a:spcPts val="0"/>
                        </a:spcBef>
                        <a:spcAft>
                          <a:spcPts val="300"/>
                        </a:spcAft>
                        <a:buClrTx/>
                        <a:buSzTx/>
                        <a:buFontTx/>
                        <a:buNone/>
                        <a:tabLst/>
                        <a:defRPr/>
                      </a:pPr>
                      <a:r>
                        <a:rPr lang="ja-JP" altLang="en-US" sz="1100" b="1" dirty="0">
                          <a:latin typeface="+mj-ea"/>
                          <a:cs typeface="メイリオ" pitchFamily="50" charset="-128"/>
                        </a:rPr>
                        <a:t>タイトル・見出し</a:t>
                      </a:r>
                      <a:endParaRPr lang="en-US" altLang="ja-JP" sz="1100" b="1" dirty="0">
                        <a:latin typeface="+mj-ea"/>
                        <a:cs typeface="メイリオ" pitchFamily="50" charset="-128"/>
                      </a:endParaRPr>
                    </a:p>
                  </a:txBody>
                  <a:tcPr marL="144000" marR="144000" marT="90000" marB="72000" anchor="ctr" horzOverflow="overflow">
                    <a:lnL w="76200" cap="flat" cmpd="sng" algn="ctr">
                      <a:solidFill>
                        <a:schemeClr val="tx1"/>
                      </a:solidFill>
                      <a:prstDash val="solid"/>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9525" cap="flat" cmpd="sng" algn="ctr">
                      <a:solidFill>
                        <a:schemeClr val="tx1">
                          <a:lumMod val="60000"/>
                          <a:lumOff val="40000"/>
                        </a:schemeClr>
                      </a:solidFill>
                      <a:prstDash val="solid"/>
                      <a:round/>
                      <a:headEnd type="none" w="med" len="med"/>
                      <a:tailEnd type="none" w="med" len="med"/>
                    </a:lnT>
                    <a:lnB w="9525" cap="flat" cmpd="sng" algn="ctr">
                      <a:solidFill>
                        <a:schemeClr val="tx1">
                          <a:lumMod val="60000"/>
                          <a:lumOff val="40000"/>
                        </a:schemeClr>
                      </a:solidFill>
                      <a:prstDash val="dot"/>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2309510">
                <a:tc>
                  <a:txBody>
                    <a:bodyPr/>
                    <a:lstStyle/>
                    <a:p>
                      <a:pPr marL="171450" marR="0" lvl="0" indent="-171450" algn="just" defTabSz="914400" rtl="0" eaLnBrk="1" fontAlgn="auto" latinLnBrk="0" hangingPunct="1">
                        <a:lnSpc>
                          <a:spcPct val="120000"/>
                        </a:lnSpc>
                        <a:spcBef>
                          <a:spcPts val="0"/>
                        </a:spcBef>
                        <a:spcAft>
                          <a:spcPts val="300"/>
                        </a:spcAft>
                        <a:buClrTx/>
                        <a:buSzTx/>
                        <a:buFont typeface="Wingdings" pitchFamily="2" charset="2"/>
                        <a:buChar char="l"/>
                        <a:tabLst/>
                        <a:defRPr/>
                      </a:pPr>
                      <a:r>
                        <a:rPr lang="ja-JP" altLang="en-US" sz="1050" dirty="0">
                          <a:latin typeface="+mj-ea"/>
                          <a:cs typeface="メイリオ" pitchFamily="50" charset="-128"/>
                        </a:rPr>
                        <a:t>箇条書き箇条書き箇条書き箇条書き箇条書き箇条書き箇条書き。</a:t>
                      </a:r>
                      <a:endParaRPr lang="en-US" altLang="ja-JP" sz="1050" dirty="0">
                        <a:latin typeface="+mj-ea"/>
                        <a:cs typeface="メイリオ" pitchFamily="50" charset="-128"/>
                      </a:endParaRPr>
                    </a:p>
                    <a:p>
                      <a:pPr marL="171450" marR="0" lvl="0" indent="-171450" algn="just" defTabSz="914400" rtl="0" eaLnBrk="1" fontAlgn="auto" latinLnBrk="0" hangingPunct="1">
                        <a:lnSpc>
                          <a:spcPct val="120000"/>
                        </a:lnSpc>
                        <a:spcBef>
                          <a:spcPts val="0"/>
                        </a:spcBef>
                        <a:spcAft>
                          <a:spcPts val="300"/>
                        </a:spcAft>
                        <a:buClrTx/>
                        <a:buSzTx/>
                        <a:buFont typeface="Wingdings" pitchFamily="2" charset="2"/>
                        <a:buChar char="l"/>
                        <a:tabLst/>
                        <a:defRPr/>
                      </a:pPr>
                      <a:r>
                        <a:rPr lang="ja-JP" altLang="en-US" sz="1050" dirty="0">
                          <a:latin typeface="+mj-ea"/>
                          <a:cs typeface="メイリオ" pitchFamily="50" charset="-128"/>
                        </a:rPr>
                        <a:t>箇条書き箇条書き箇条書き箇条書き箇条書き箇条書き箇条書き。</a:t>
                      </a:r>
                      <a:endParaRPr lang="en-US" altLang="ja-JP" sz="1050" dirty="0">
                        <a:latin typeface="+mj-ea"/>
                        <a:cs typeface="メイリオ" pitchFamily="50" charset="-128"/>
                      </a:endParaRPr>
                    </a:p>
                    <a:p>
                      <a:pPr marL="171450" marR="0" lvl="0" indent="-171450" algn="just" defTabSz="914400" rtl="0" eaLnBrk="1" fontAlgn="auto" latinLnBrk="0" hangingPunct="1">
                        <a:lnSpc>
                          <a:spcPct val="120000"/>
                        </a:lnSpc>
                        <a:spcBef>
                          <a:spcPts val="0"/>
                        </a:spcBef>
                        <a:spcAft>
                          <a:spcPts val="300"/>
                        </a:spcAft>
                        <a:buClrTx/>
                        <a:buSzTx/>
                        <a:buFont typeface="Wingdings" pitchFamily="2" charset="2"/>
                        <a:buChar char="l"/>
                        <a:tabLst/>
                        <a:defRPr/>
                      </a:pPr>
                      <a:r>
                        <a:rPr lang="ja-JP" altLang="en-US" sz="1050" dirty="0">
                          <a:latin typeface="+mj-ea"/>
                          <a:cs typeface="メイリオ" pitchFamily="50" charset="-128"/>
                        </a:rPr>
                        <a:t>箇条書き箇条書き箇条書き箇条書き箇条書き箇条書き箇条書き箇条書き箇条書き箇条書き。</a:t>
                      </a:r>
                      <a:endParaRPr lang="en-US" altLang="ja-JP" sz="1050" dirty="0">
                        <a:latin typeface="+mj-ea"/>
                        <a:cs typeface="メイリオ" pitchFamily="50" charset="-128"/>
                      </a:endParaRPr>
                    </a:p>
                    <a:p>
                      <a:pPr marL="171450" marR="0" lvl="0" indent="-171450" algn="just" defTabSz="914400" rtl="0" eaLnBrk="1" fontAlgn="auto" latinLnBrk="0" hangingPunct="1">
                        <a:lnSpc>
                          <a:spcPct val="120000"/>
                        </a:lnSpc>
                        <a:spcBef>
                          <a:spcPts val="0"/>
                        </a:spcBef>
                        <a:spcAft>
                          <a:spcPts val="300"/>
                        </a:spcAft>
                        <a:buClrTx/>
                        <a:buSzTx/>
                        <a:buFont typeface="Wingdings" pitchFamily="2" charset="2"/>
                        <a:buChar char="l"/>
                        <a:tabLst/>
                        <a:defRPr/>
                      </a:pPr>
                      <a:r>
                        <a:rPr lang="ja-JP" altLang="en-US" sz="1050" dirty="0">
                          <a:latin typeface="+mj-ea"/>
                          <a:cs typeface="メイリオ" pitchFamily="50" charset="-128"/>
                        </a:rPr>
                        <a:t>箇条書き箇条書き箇条書き箇条書き箇条書き箇条書き箇条書き箇条書き箇条書き箇条書き箇条書き。</a:t>
                      </a:r>
                      <a:endParaRPr lang="en-US" altLang="ja-JP" sz="1050" dirty="0">
                        <a:latin typeface="+mj-ea"/>
                        <a:cs typeface="メイリオ" pitchFamily="50" charset="-128"/>
                      </a:endParaRPr>
                    </a:p>
                  </a:txBody>
                  <a:tcPr marL="144000" marR="144000" marT="90000" marB="72000" horzOverflow="overflow">
                    <a:lnL w="76200" cap="flat" cmpd="sng" algn="ctr">
                      <a:solidFill>
                        <a:schemeClr val="tx1"/>
                      </a:solidFill>
                      <a:prstDash val="solid"/>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9525" cap="flat" cmpd="sng" algn="ctr">
                      <a:solidFill>
                        <a:schemeClr val="tx1">
                          <a:lumMod val="60000"/>
                          <a:lumOff val="40000"/>
                        </a:schemeClr>
                      </a:solidFill>
                      <a:prstDash val="dot"/>
                      <a:round/>
                      <a:headEnd type="none" w="med" len="med"/>
                      <a:tailEnd type="none" w="med" len="med"/>
                    </a:lnT>
                    <a:lnB w="9525" cap="flat" cmpd="sng" algn="ctr">
                      <a:solidFill>
                        <a:schemeClr val="tx1">
                          <a:lumMod val="60000"/>
                          <a:lumOff val="40000"/>
                        </a:schemeClr>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9175281"/>
                  </a:ext>
                </a:extLst>
              </a:tr>
            </a:tbl>
          </a:graphicData>
        </a:graphic>
      </p:graphicFrame>
      <p:graphicFrame>
        <p:nvGraphicFramePr>
          <p:cNvPr id="16" name="Group 55">
            <a:extLst>
              <a:ext uri="{FF2B5EF4-FFF2-40B4-BE49-F238E27FC236}">
                <a16:creationId xmlns:a16="http://schemas.microsoft.com/office/drawing/2014/main" id="{5C80D993-4644-7DD5-E7F5-E522ADDE7CAF}"/>
              </a:ext>
            </a:extLst>
          </p:cNvPr>
          <p:cNvGraphicFramePr>
            <a:graphicFrameLocks noGrp="1"/>
          </p:cNvGraphicFramePr>
          <p:nvPr>
            <p:extLst>
              <p:ext uri="{D42A27DB-BD31-4B8C-83A1-F6EECF244321}">
                <p14:modId xmlns:p14="http://schemas.microsoft.com/office/powerpoint/2010/main" val="82987170"/>
              </p:ext>
            </p:extLst>
          </p:nvPr>
        </p:nvGraphicFramePr>
        <p:xfrm>
          <a:off x="6557168" y="2132856"/>
          <a:ext cx="2532985" cy="2659224"/>
        </p:xfrm>
        <a:graphic>
          <a:graphicData uri="http://schemas.openxmlformats.org/drawingml/2006/table">
            <a:tbl>
              <a:tblPr/>
              <a:tblGrid>
                <a:gridCol w="2532985">
                  <a:extLst>
                    <a:ext uri="{9D8B030D-6E8A-4147-A177-3AD203B41FA5}">
                      <a16:colId xmlns:a16="http://schemas.microsoft.com/office/drawing/2014/main" val="20000"/>
                    </a:ext>
                  </a:extLst>
                </a:gridCol>
              </a:tblGrid>
              <a:tr h="316950">
                <a:tc>
                  <a:txBody>
                    <a:bodyPr/>
                    <a:lstStyle/>
                    <a:p>
                      <a:pPr marL="0" marR="0" lvl="0" indent="0" algn="l" defTabSz="914400" rtl="0" eaLnBrk="1" fontAlgn="auto" latinLnBrk="0" hangingPunct="1">
                        <a:lnSpc>
                          <a:spcPct val="120000"/>
                        </a:lnSpc>
                        <a:spcBef>
                          <a:spcPts val="0"/>
                        </a:spcBef>
                        <a:spcAft>
                          <a:spcPts val="300"/>
                        </a:spcAft>
                        <a:buClrTx/>
                        <a:buSzTx/>
                        <a:buFontTx/>
                        <a:buNone/>
                        <a:tabLst/>
                        <a:defRPr/>
                      </a:pPr>
                      <a:r>
                        <a:rPr lang="ja-JP" altLang="en-US" sz="1100" b="1" dirty="0">
                          <a:latin typeface="+mj-ea"/>
                          <a:cs typeface="メイリオ" pitchFamily="50" charset="-128"/>
                        </a:rPr>
                        <a:t>タイトル・見出し</a:t>
                      </a:r>
                      <a:endParaRPr lang="en-US" altLang="ja-JP" sz="1100" b="1" dirty="0">
                        <a:latin typeface="+mj-ea"/>
                        <a:cs typeface="メイリオ" pitchFamily="50" charset="-128"/>
                      </a:endParaRPr>
                    </a:p>
                  </a:txBody>
                  <a:tcPr marL="144000" marR="144000" marT="90000" marB="72000" anchor="ctr" horzOverflow="overflow">
                    <a:lnL w="76200" cap="flat" cmpd="sng" algn="ctr">
                      <a:solidFill>
                        <a:schemeClr val="accent3"/>
                      </a:solidFill>
                      <a:prstDash val="solid"/>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9525" cap="flat" cmpd="sng" algn="ctr">
                      <a:solidFill>
                        <a:schemeClr val="tx1">
                          <a:lumMod val="60000"/>
                          <a:lumOff val="40000"/>
                        </a:schemeClr>
                      </a:solidFill>
                      <a:prstDash val="solid"/>
                      <a:round/>
                      <a:headEnd type="none" w="med" len="med"/>
                      <a:tailEnd type="none" w="med" len="med"/>
                    </a:lnT>
                    <a:lnB w="9525" cap="flat" cmpd="sng" algn="ctr">
                      <a:solidFill>
                        <a:schemeClr val="tx1">
                          <a:lumMod val="60000"/>
                          <a:lumOff val="40000"/>
                        </a:schemeClr>
                      </a:solidFill>
                      <a:prstDash val="dot"/>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316950">
                <a:tc>
                  <a:txBody>
                    <a:bodyPr/>
                    <a:lstStyle/>
                    <a:p>
                      <a:pPr marL="171450" marR="0" lvl="0" indent="-171450" algn="just" defTabSz="914400" rtl="0" eaLnBrk="1" fontAlgn="auto" latinLnBrk="0" hangingPunct="1">
                        <a:lnSpc>
                          <a:spcPct val="120000"/>
                        </a:lnSpc>
                        <a:spcBef>
                          <a:spcPts val="0"/>
                        </a:spcBef>
                        <a:spcAft>
                          <a:spcPts val="300"/>
                        </a:spcAft>
                        <a:buClrTx/>
                        <a:buSzTx/>
                        <a:buFont typeface="Wingdings" pitchFamily="2" charset="2"/>
                        <a:buChar char="l"/>
                        <a:tabLst/>
                        <a:defRPr/>
                      </a:pPr>
                      <a:r>
                        <a:rPr lang="ja-JP" altLang="en-US" sz="1050" dirty="0">
                          <a:latin typeface="+mj-ea"/>
                          <a:cs typeface="メイリオ" pitchFamily="50" charset="-128"/>
                        </a:rPr>
                        <a:t>箇条書き箇条書き箇条書き箇条書き箇条書き箇条書き。</a:t>
                      </a:r>
                      <a:endParaRPr lang="en-US" altLang="ja-JP" sz="1050" dirty="0">
                        <a:latin typeface="+mj-ea"/>
                        <a:cs typeface="メイリオ" pitchFamily="50" charset="-128"/>
                      </a:endParaRPr>
                    </a:p>
                    <a:p>
                      <a:pPr marL="171450" marR="0" lvl="0" indent="-171450" algn="just" defTabSz="914400" rtl="0" eaLnBrk="1" fontAlgn="auto" latinLnBrk="0" hangingPunct="1">
                        <a:lnSpc>
                          <a:spcPct val="120000"/>
                        </a:lnSpc>
                        <a:spcBef>
                          <a:spcPts val="0"/>
                        </a:spcBef>
                        <a:spcAft>
                          <a:spcPts val="300"/>
                        </a:spcAft>
                        <a:buClrTx/>
                        <a:buSzTx/>
                        <a:buFont typeface="Wingdings" pitchFamily="2" charset="2"/>
                        <a:buChar char="l"/>
                        <a:tabLst/>
                        <a:defRPr/>
                      </a:pPr>
                      <a:r>
                        <a:rPr lang="ja-JP" altLang="en-US" sz="1050" dirty="0">
                          <a:latin typeface="+mj-ea"/>
                          <a:cs typeface="メイリオ" pitchFamily="50" charset="-128"/>
                        </a:rPr>
                        <a:t>箇条書き箇条書き箇条書き箇条書き箇条書き箇条書き箇条書き。</a:t>
                      </a:r>
                      <a:endParaRPr lang="en-US" altLang="ja-JP" sz="1050" dirty="0">
                        <a:latin typeface="+mj-ea"/>
                        <a:cs typeface="メイリオ" pitchFamily="50" charset="-128"/>
                      </a:endParaRPr>
                    </a:p>
                  </a:txBody>
                  <a:tcPr marL="144000" marR="144000" marT="90000" marB="72000" horzOverflow="overflow">
                    <a:lnL w="76200" cap="flat" cmpd="sng" algn="ctr">
                      <a:solidFill>
                        <a:schemeClr val="accent3"/>
                      </a:solidFill>
                      <a:prstDash val="solid"/>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9525" cap="flat" cmpd="sng" algn="ctr">
                      <a:solidFill>
                        <a:schemeClr val="tx1">
                          <a:lumMod val="60000"/>
                          <a:lumOff val="40000"/>
                        </a:schemeClr>
                      </a:solidFill>
                      <a:prstDash val="dot"/>
                      <a:round/>
                      <a:headEnd type="none" w="med" len="med"/>
                      <a:tailEnd type="none" w="med" len="med"/>
                    </a:lnT>
                    <a:lnB w="9525" cap="flat" cmpd="sng" algn="ctr">
                      <a:solidFill>
                        <a:schemeClr val="tx1">
                          <a:lumMod val="60000"/>
                          <a:lumOff val="40000"/>
                        </a:schemeClr>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9175281"/>
                  </a:ext>
                </a:extLst>
              </a:tr>
              <a:tr h="316950">
                <a:tc>
                  <a:txBody>
                    <a:bodyPr/>
                    <a:lstStyle/>
                    <a:p>
                      <a:pPr marL="171450" marR="0" lvl="0" indent="-171450" algn="just" defTabSz="914400" rtl="0" eaLnBrk="1" fontAlgn="auto" latinLnBrk="0" hangingPunct="1">
                        <a:lnSpc>
                          <a:spcPct val="120000"/>
                        </a:lnSpc>
                        <a:spcBef>
                          <a:spcPts val="0"/>
                        </a:spcBef>
                        <a:spcAft>
                          <a:spcPts val="300"/>
                        </a:spcAft>
                        <a:buClrTx/>
                        <a:buSzTx/>
                        <a:buFont typeface="Wingdings" pitchFamily="2" charset="2"/>
                        <a:buChar char="l"/>
                        <a:tabLst/>
                        <a:defRPr/>
                      </a:pPr>
                      <a:r>
                        <a:rPr lang="ja-JP" altLang="en-US" sz="1050" dirty="0">
                          <a:latin typeface="+mj-ea"/>
                          <a:cs typeface="メイリオ" pitchFamily="50" charset="-128"/>
                        </a:rPr>
                        <a:t>箇条書き箇条書き箇条書き箇条書き箇条書き箇条書き箇条書き。</a:t>
                      </a:r>
                      <a:endParaRPr lang="en-US" altLang="ja-JP" sz="1050" dirty="0">
                        <a:latin typeface="+mj-ea"/>
                        <a:cs typeface="メイリオ" pitchFamily="50" charset="-128"/>
                      </a:endParaRPr>
                    </a:p>
                    <a:p>
                      <a:pPr marL="171450" marR="0" lvl="0" indent="-171450" algn="just" defTabSz="914400" rtl="0" eaLnBrk="1" fontAlgn="auto" latinLnBrk="0" hangingPunct="1">
                        <a:lnSpc>
                          <a:spcPct val="120000"/>
                        </a:lnSpc>
                        <a:spcBef>
                          <a:spcPts val="0"/>
                        </a:spcBef>
                        <a:spcAft>
                          <a:spcPts val="300"/>
                        </a:spcAft>
                        <a:buClrTx/>
                        <a:buSzTx/>
                        <a:buFont typeface="Wingdings" pitchFamily="2" charset="2"/>
                        <a:buChar char="l"/>
                        <a:tabLst/>
                        <a:defRPr/>
                      </a:pPr>
                      <a:r>
                        <a:rPr lang="ja-JP" altLang="en-US" sz="1050" dirty="0">
                          <a:latin typeface="+mj-ea"/>
                          <a:cs typeface="メイリオ" pitchFamily="50" charset="-128"/>
                        </a:rPr>
                        <a:t>箇条書き箇条書き箇条書き箇条書き箇条書き箇条書き箇条書き箇条書き箇条書き箇条書き箇条書き箇条書き箇条書き箇条書き。</a:t>
                      </a:r>
                      <a:endParaRPr lang="en-US" altLang="ja-JP" sz="1050" dirty="0">
                        <a:latin typeface="+mj-ea"/>
                        <a:cs typeface="メイリオ" pitchFamily="50" charset="-128"/>
                      </a:endParaRPr>
                    </a:p>
                  </a:txBody>
                  <a:tcPr marL="144000" marR="144000" marT="90000" marB="72000" horzOverflow="overflow">
                    <a:lnL w="76200" cap="flat" cmpd="sng" algn="ctr">
                      <a:solidFill>
                        <a:schemeClr val="accent3"/>
                      </a:solidFill>
                      <a:prstDash val="solid"/>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9525" cap="flat" cmpd="sng" algn="ctr">
                      <a:solidFill>
                        <a:schemeClr val="tx1">
                          <a:lumMod val="60000"/>
                          <a:lumOff val="40000"/>
                        </a:schemeClr>
                      </a:solidFill>
                      <a:prstDash val="solid"/>
                      <a:round/>
                      <a:headEnd type="none" w="med" len="med"/>
                      <a:tailEnd type="none" w="med" len="med"/>
                    </a:lnT>
                    <a:lnB w="9525" cap="flat" cmpd="sng" algn="ctr">
                      <a:solidFill>
                        <a:schemeClr val="tx1">
                          <a:lumMod val="60000"/>
                          <a:lumOff val="40000"/>
                        </a:schemeClr>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312576340"/>
                  </a:ext>
                </a:extLst>
              </a:tr>
            </a:tbl>
          </a:graphicData>
        </a:graphic>
      </p:graphicFrame>
      <p:sp>
        <p:nvSpPr>
          <p:cNvPr id="5" name="フッター プレースホルダー 4">
            <a:extLst>
              <a:ext uri="{FF2B5EF4-FFF2-40B4-BE49-F238E27FC236}">
                <a16:creationId xmlns:a16="http://schemas.microsoft.com/office/drawing/2014/main" id="{5093704B-262E-989D-07F5-3158C8F20948}"/>
              </a:ext>
            </a:extLst>
          </p:cNvPr>
          <p:cNvSpPr>
            <a:spLocks noGrp="1"/>
          </p:cNvSpPr>
          <p:nvPr>
            <p:ph type="ftr" sz="quarter" idx="10"/>
          </p:nvPr>
        </p:nvSpPr>
        <p:spPr/>
        <p:txBody>
          <a:bodyPr/>
          <a:lstStyle/>
          <a:p>
            <a:r>
              <a:rPr lang="en-US" altLang="ja-JP"/>
              <a:t>Presentation Design</a:t>
            </a:r>
            <a:endParaRPr lang="ja-JP" altLang="en-US" dirty="0"/>
          </a:p>
        </p:txBody>
      </p:sp>
      <p:sp>
        <p:nvSpPr>
          <p:cNvPr id="6" name="スライド番号プレースホルダー 5">
            <a:extLst>
              <a:ext uri="{FF2B5EF4-FFF2-40B4-BE49-F238E27FC236}">
                <a16:creationId xmlns:a16="http://schemas.microsoft.com/office/drawing/2014/main" id="{4D260A8E-85F1-A2D6-C17B-B7662E0F0CC0}"/>
              </a:ext>
            </a:extLst>
          </p:cNvPr>
          <p:cNvSpPr>
            <a:spLocks noGrp="1"/>
          </p:cNvSpPr>
          <p:nvPr>
            <p:ph type="sldNum" sz="quarter" idx="11"/>
          </p:nvPr>
        </p:nvSpPr>
        <p:spPr/>
        <p:txBody>
          <a:bodyPr/>
          <a:lstStyle/>
          <a:p>
            <a:fld id="{FB3508C7-2FE0-4945-9CBD-863E05F850D2}" type="slidenum">
              <a:rPr lang="ja-JP" altLang="en-US" smtClean="0"/>
              <a:pPr/>
              <a:t>14</a:t>
            </a:fld>
            <a:endParaRPr lang="ja-JP" altLang="en-US" dirty="0"/>
          </a:p>
        </p:txBody>
      </p:sp>
    </p:spTree>
    <p:extLst>
      <p:ext uri="{BB962C8B-B14F-4D97-AF65-F5344CB8AC3E}">
        <p14:creationId xmlns:p14="http://schemas.microsoft.com/office/powerpoint/2010/main" val="37917214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886F898D-88D7-4F4B-B133-05ED8CD90EBE}"/>
              </a:ext>
            </a:extLst>
          </p:cNvPr>
          <p:cNvSpPr>
            <a:spLocks noGrp="1"/>
          </p:cNvSpPr>
          <p:nvPr>
            <p:ph type="title"/>
          </p:nvPr>
        </p:nvSpPr>
        <p:spPr/>
        <p:txBody>
          <a:bodyPr/>
          <a:lstStyle/>
          <a:p>
            <a:r>
              <a:rPr kumimoji="1" lang="en-US" altLang="ja-JP" dirty="0"/>
              <a:t>7. </a:t>
            </a:r>
            <a:r>
              <a:rPr kumimoji="1" lang="ja-JP" altLang="en-US" dirty="0"/>
              <a:t>線・矢印 </a:t>
            </a:r>
            <a:r>
              <a:rPr kumimoji="1" lang="en-US" altLang="ja-JP" dirty="0"/>
              <a:t>A</a:t>
            </a:r>
            <a:endParaRPr kumimoji="1" lang="ja-JP" altLang="en-US" dirty="0"/>
          </a:p>
        </p:txBody>
      </p:sp>
      <p:cxnSp>
        <p:nvCxnSpPr>
          <p:cNvPr id="5" name="直線コネクタ 4">
            <a:extLst>
              <a:ext uri="{FF2B5EF4-FFF2-40B4-BE49-F238E27FC236}">
                <a16:creationId xmlns:a16="http://schemas.microsoft.com/office/drawing/2014/main" id="{D8518B8B-951B-48C4-A057-7B4281A7F1E3}"/>
              </a:ext>
            </a:extLst>
          </p:cNvPr>
          <p:cNvCxnSpPr>
            <a:cxnSpLocks/>
          </p:cNvCxnSpPr>
          <p:nvPr/>
        </p:nvCxnSpPr>
        <p:spPr>
          <a:xfrm>
            <a:off x="2108684" y="1412776"/>
            <a:ext cx="5688273" cy="0"/>
          </a:xfrm>
          <a:prstGeom prst="line">
            <a:avLst/>
          </a:prstGeom>
          <a:ln w="9525">
            <a:solidFill>
              <a:schemeClr val="tx1"/>
            </a:solidFill>
            <a:miter lim="800000"/>
            <a:headEnd w="lg" len="lg"/>
            <a:tailEnd type="none" w="lg" len="lg"/>
          </a:ln>
        </p:spPr>
        <p:style>
          <a:lnRef idx="1">
            <a:schemeClr val="accent1"/>
          </a:lnRef>
          <a:fillRef idx="0">
            <a:schemeClr val="accent1"/>
          </a:fillRef>
          <a:effectRef idx="0">
            <a:schemeClr val="accent1"/>
          </a:effectRef>
          <a:fontRef idx="minor">
            <a:schemeClr val="tx1"/>
          </a:fontRef>
        </p:style>
      </p:cxnSp>
      <p:cxnSp>
        <p:nvCxnSpPr>
          <p:cNvPr id="6" name="直線コネクタ 5">
            <a:extLst>
              <a:ext uri="{FF2B5EF4-FFF2-40B4-BE49-F238E27FC236}">
                <a16:creationId xmlns:a16="http://schemas.microsoft.com/office/drawing/2014/main" id="{1A078043-AC72-40D5-BCEB-C42AC3C35BC7}"/>
              </a:ext>
            </a:extLst>
          </p:cNvPr>
          <p:cNvCxnSpPr>
            <a:cxnSpLocks/>
          </p:cNvCxnSpPr>
          <p:nvPr/>
        </p:nvCxnSpPr>
        <p:spPr>
          <a:xfrm>
            <a:off x="2108684" y="1918506"/>
            <a:ext cx="5688273" cy="0"/>
          </a:xfrm>
          <a:prstGeom prst="line">
            <a:avLst/>
          </a:prstGeom>
          <a:ln w="9525">
            <a:solidFill>
              <a:schemeClr val="tx1"/>
            </a:solidFill>
            <a:miter lim="800000"/>
            <a:headEnd type="none" w="med" len="sm"/>
            <a:tailEnd type="arrow" w="med" len="sm"/>
          </a:ln>
        </p:spPr>
        <p:style>
          <a:lnRef idx="1">
            <a:schemeClr val="accent1"/>
          </a:lnRef>
          <a:fillRef idx="0">
            <a:schemeClr val="accent1"/>
          </a:fillRef>
          <a:effectRef idx="0">
            <a:schemeClr val="accent1"/>
          </a:effectRef>
          <a:fontRef idx="minor">
            <a:schemeClr val="tx1"/>
          </a:fontRef>
        </p:style>
      </p:cxnSp>
      <p:cxnSp>
        <p:nvCxnSpPr>
          <p:cNvPr id="7" name="直線コネクタ 6">
            <a:extLst>
              <a:ext uri="{FF2B5EF4-FFF2-40B4-BE49-F238E27FC236}">
                <a16:creationId xmlns:a16="http://schemas.microsoft.com/office/drawing/2014/main" id="{4697680D-2053-41B4-94C1-24BE253BD994}"/>
              </a:ext>
            </a:extLst>
          </p:cNvPr>
          <p:cNvCxnSpPr>
            <a:cxnSpLocks/>
          </p:cNvCxnSpPr>
          <p:nvPr/>
        </p:nvCxnSpPr>
        <p:spPr>
          <a:xfrm>
            <a:off x="2108684" y="2921021"/>
            <a:ext cx="5688273" cy="0"/>
          </a:xfrm>
          <a:prstGeom prst="line">
            <a:avLst/>
          </a:prstGeom>
          <a:ln w="57150">
            <a:solidFill>
              <a:schemeClr val="tx1">
                <a:lumMod val="60000"/>
                <a:lumOff val="40000"/>
              </a:schemeClr>
            </a:solidFill>
            <a:miter lim="800000"/>
            <a:headEnd w="lg" len="lg"/>
            <a:tailEnd type="none" w="lg" len="lg"/>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67FC2C1D-0667-403D-BC8A-118F5EBC3313}"/>
              </a:ext>
            </a:extLst>
          </p:cNvPr>
          <p:cNvCxnSpPr>
            <a:cxnSpLocks/>
          </p:cNvCxnSpPr>
          <p:nvPr/>
        </p:nvCxnSpPr>
        <p:spPr>
          <a:xfrm>
            <a:off x="2108684" y="3425077"/>
            <a:ext cx="5688273" cy="0"/>
          </a:xfrm>
          <a:prstGeom prst="line">
            <a:avLst/>
          </a:prstGeom>
          <a:ln w="57150">
            <a:solidFill>
              <a:schemeClr val="tx1">
                <a:lumMod val="60000"/>
                <a:lumOff val="40000"/>
              </a:schemeClr>
            </a:solidFill>
            <a:miter lim="800000"/>
            <a:headEnd w="med" len="sm"/>
            <a:tailEnd type="arrow" w="med" len="sm"/>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9C2D646D-1CF1-498A-8C78-7F21FC34C721}"/>
              </a:ext>
            </a:extLst>
          </p:cNvPr>
          <p:cNvCxnSpPr>
            <a:cxnSpLocks/>
          </p:cNvCxnSpPr>
          <p:nvPr/>
        </p:nvCxnSpPr>
        <p:spPr>
          <a:xfrm>
            <a:off x="2108684" y="4690814"/>
            <a:ext cx="5688273" cy="0"/>
          </a:xfrm>
          <a:prstGeom prst="line">
            <a:avLst/>
          </a:prstGeom>
          <a:ln w="101600">
            <a:solidFill>
              <a:srgbClr val="00A0E9"/>
            </a:solidFill>
            <a:miter lim="800000"/>
            <a:headEnd w="med" len="sm"/>
            <a:tailEnd type="none" w="med" len="sm"/>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1114C409-BC98-4211-82BD-101227D6B74D}"/>
              </a:ext>
            </a:extLst>
          </p:cNvPr>
          <p:cNvCxnSpPr>
            <a:cxnSpLocks/>
          </p:cNvCxnSpPr>
          <p:nvPr/>
        </p:nvCxnSpPr>
        <p:spPr>
          <a:xfrm>
            <a:off x="2108684" y="5189273"/>
            <a:ext cx="5688273" cy="0"/>
          </a:xfrm>
          <a:prstGeom prst="line">
            <a:avLst/>
          </a:prstGeom>
          <a:ln w="101600">
            <a:solidFill>
              <a:srgbClr val="E4007F"/>
            </a:solidFill>
            <a:miter lim="800000"/>
            <a:headEnd w="med" len="sm"/>
            <a:tailEnd type="none" w="med" len="sm"/>
          </a:ln>
        </p:spPr>
        <p:style>
          <a:lnRef idx="1">
            <a:schemeClr val="accent1"/>
          </a:lnRef>
          <a:fillRef idx="0">
            <a:schemeClr val="accent1"/>
          </a:fillRef>
          <a:effectRef idx="0">
            <a:schemeClr val="accent1"/>
          </a:effectRef>
          <a:fontRef idx="minor">
            <a:schemeClr val="tx1"/>
          </a:fontRef>
        </p:style>
      </p:cxnSp>
      <p:sp>
        <p:nvSpPr>
          <p:cNvPr id="11" name="二等辺三角形 25">
            <a:extLst>
              <a:ext uri="{FF2B5EF4-FFF2-40B4-BE49-F238E27FC236}">
                <a16:creationId xmlns:a16="http://schemas.microsoft.com/office/drawing/2014/main" id="{445B25E4-D5CD-4482-A75B-ECB54597220A}"/>
              </a:ext>
            </a:extLst>
          </p:cNvPr>
          <p:cNvSpPr/>
          <p:nvPr/>
        </p:nvSpPr>
        <p:spPr bwMode="auto">
          <a:xfrm rot="16200000" flipH="1" flipV="1">
            <a:off x="2769148" y="3970607"/>
            <a:ext cx="317113" cy="162159"/>
          </a:xfrm>
          <a:prstGeom prst="triangle">
            <a:avLst/>
          </a:prstGeom>
          <a:solidFill>
            <a:schemeClr val="tx1"/>
          </a:solidFill>
          <a:ln>
            <a:noFill/>
          </a:ln>
          <a:effectLst/>
        </p:spPr>
        <p:txBody>
          <a:bodyPr wrap="square" lIns="0" tIns="0" rIns="0" bIns="0" rtlCol="0" anchor="ctr">
            <a:noAutofit/>
          </a:bodyPr>
          <a:lstStyle/>
          <a:p>
            <a:pPr algn="just">
              <a:lnSpc>
                <a:spcPct val="140000"/>
              </a:lnSpc>
              <a:spcBef>
                <a:spcPct val="0"/>
              </a:spcBef>
              <a:spcAft>
                <a:spcPts val="600"/>
              </a:spcAft>
            </a:pPr>
            <a:endParaRPr lang="ja-JP" altLang="en-US" sz="1600" dirty="0">
              <a:solidFill>
                <a:srgbClr val="4D4D4D"/>
              </a:solidFill>
              <a:latin typeface="+mn-ea"/>
              <a:cs typeface="メイリオ" pitchFamily="50" charset="-128"/>
            </a:endParaRPr>
          </a:p>
        </p:txBody>
      </p:sp>
      <p:sp>
        <p:nvSpPr>
          <p:cNvPr id="12" name="二等辺三角形 25">
            <a:extLst>
              <a:ext uri="{FF2B5EF4-FFF2-40B4-BE49-F238E27FC236}">
                <a16:creationId xmlns:a16="http://schemas.microsoft.com/office/drawing/2014/main" id="{00C94573-FE3A-4DE6-8CE2-CE93D4590EA6}"/>
              </a:ext>
            </a:extLst>
          </p:cNvPr>
          <p:cNvSpPr/>
          <p:nvPr/>
        </p:nvSpPr>
        <p:spPr bwMode="auto">
          <a:xfrm flipH="1" flipV="1">
            <a:off x="4063469" y="3970607"/>
            <a:ext cx="317113" cy="162159"/>
          </a:xfrm>
          <a:prstGeom prst="triangle">
            <a:avLst/>
          </a:prstGeom>
          <a:solidFill>
            <a:schemeClr val="tx1"/>
          </a:solidFill>
          <a:ln>
            <a:noFill/>
          </a:ln>
          <a:effectLst/>
        </p:spPr>
        <p:txBody>
          <a:bodyPr wrap="square" lIns="0" tIns="0" rIns="0" bIns="0" rtlCol="0" anchor="ctr">
            <a:noAutofit/>
          </a:bodyPr>
          <a:lstStyle/>
          <a:p>
            <a:pPr algn="just">
              <a:lnSpc>
                <a:spcPct val="140000"/>
              </a:lnSpc>
              <a:spcBef>
                <a:spcPct val="0"/>
              </a:spcBef>
              <a:spcAft>
                <a:spcPts val="600"/>
              </a:spcAft>
            </a:pPr>
            <a:endParaRPr lang="ja-JP" altLang="en-US" sz="1600" dirty="0">
              <a:solidFill>
                <a:srgbClr val="4D4D4D"/>
              </a:solidFill>
              <a:latin typeface="+mn-ea"/>
              <a:cs typeface="メイリオ" pitchFamily="50" charset="-128"/>
            </a:endParaRPr>
          </a:p>
        </p:txBody>
      </p:sp>
      <p:sp>
        <p:nvSpPr>
          <p:cNvPr id="13" name="二等辺三角形 25">
            <a:extLst>
              <a:ext uri="{FF2B5EF4-FFF2-40B4-BE49-F238E27FC236}">
                <a16:creationId xmlns:a16="http://schemas.microsoft.com/office/drawing/2014/main" id="{B8AF060A-BB4F-4CD1-BD8A-916277DEC91E}"/>
              </a:ext>
            </a:extLst>
          </p:cNvPr>
          <p:cNvSpPr/>
          <p:nvPr/>
        </p:nvSpPr>
        <p:spPr bwMode="auto">
          <a:xfrm rot="5400000" flipH="1" flipV="1">
            <a:off x="5357790" y="3970607"/>
            <a:ext cx="317113" cy="162159"/>
          </a:xfrm>
          <a:prstGeom prst="triangle">
            <a:avLst/>
          </a:prstGeom>
          <a:solidFill>
            <a:schemeClr val="tx1"/>
          </a:solidFill>
          <a:ln>
            <a:noFill/>
          </a:ln>
          <a:effectLst/>
        </p:spPr>
        <p:txBody>
          <a:bodyPr wrap="square" lIns="0" tIns="0" rIns="0" bIns="0" rtlCol="0" anchor="ctr">
            <a:noAutofit/>
          </a:bodyPr>
          <a:lstStyle/>
          <a:p>
            <a:pPr algn="just">
              <a:lnSpc>
                <a:spcPct val="140000"/>
              </a:lnSpc>
              <a:spcBef>
                <a:spcPct val="0"/>
              </a:spcBef>
              <a:spcAft>
                <a:spcPts val="600"/>
              </a:spcAft>
            </a:pPr>
            <a:endParaRPr lang="ja-JP" altLang="en-US" sz="1600" dirty="0">
              <a:solidFill>
                <a:srgbClr val="4D4D4D"/>
              </a:solidFill>
              <a:latin typeface="+mn-ea"/>
              <a:cs typeface="メイリオ" pitchFamily="50" charset="-128"/>
            </a:endParaRPr>
          </a:p>
        </p:txBody>
      </p:sp>
      <p:sp>
        <p:nvSpPr>
          <p:cNvPr id="14" name="二等辺三角形 25">
            <a:extLst>
              <a:ext uri="{FF2B5EF4-FFF2-40B4-BE49-F238E27FC236}">
                <a16:creationId xmlns:a16="http://schemas.microsoft.com/office/drawing/2014/main" id="{7A332D93-1E6E-4EE4-B90A-1CA967A89069}"/>
              </a:ext>
            </a:extLst>
          </p:cNvPr>
          <p:cNvSpPr/>
          <p:nvPr/>
        </p:nvSpPr>
        <p:spPr bwMode="auto">
          <a:xfrm rot="10800000" flipH="1" flipV="1">
            <a:off x="6652111" y="3970607"/>
            <a:ext cx="317113" cy="162159"/>
          </a:xfrm>
          <a:prstGeom prst="triangle">
            <a:avLst/>
          </a:prstGeom>
          <a:solidFill>
            <a:schemeClr val="tx1"/>
          </a:solidFill>
          <a:ln>
            <a:noFill/>
          </a:ln>
          <a:effectLst/>
        </p:spPr>
        <p:txBody>
          <a:bodyPr wrap="square" lIns="0" tIns="0" rIns="0" bIns="0" rtlCol="0" anchor="ctr">
            <a:noAutofit/>
          </a:bodyPr>
          <a:lstStyle/>
          <a:p>
            <a:pPr algn="just">
              <a:lnSpc>
                <a:spcPct val="140000"/>
              </a:lnSpc>
              <a:spcBef>
                <a:spcPct val="0"/>
              </a:spcBef>
              <a:spcAft>
                <a:spcPts val="600"/>
              </a:spcAft>
            </a:pPr>
            <a:endParaRPr lang="ja-JP" altLang="en-US" sz="1600" dirty="0">
              <a:solidFill>
                <a:srgbClr val="4D4D4D"/>
              </a:solidFill>
              <a:latin typeface="+mn-ea"/>
              <a:cs typeface="メイリオ" pitchFamily="50" charset="-128"/>
            </a:endParaRPr>
          </a:p>
        </p:txBody>
      </p:sp>
      <p:cxnSp>
        <p:nvCxnSpPr>
          <p:cNvPr id="15" name="直線コネクタ 14">
            <a:extLst>
              <a:ext uri="{FF2B5EF4-FFF2-40B4-BE49-F238E27FC236}">
                <a16:creationId xmlns:a16="http://schemas.microsoft.com/office/drawing/2014/main" id="{0957D143-773A-42EB-944B-9435BD53F070}"/>
              </a:ext>
            </a:extLst>
          </p:cNvPr>
          <p:cNvCxnSpPr>
            <a:cxnSpLocks/>
          </p:cNvCxnSpPr>
          <p:nvPr/>
        </p:nvCxnSpPr>
        <p:spPr>
          <a:xfrm>
            <a:off x="2108684" y="5693329"/>
            <a:ext cx="5688273" cy="0"/>
          </a:xfrm>
          <a:prstGeom prst="line">
            <a:avLst/>
          </a:prstGeom>
          <a:ln w="101600">
            <a:solidFill>
              <a:srgbClr val="FFFF00"/>
            </a:solidFill>
            <a:miter lim="800000"/>
            <a:headEnd w="med" len="sm"/>
            <a:tailEnd type="none" w="med" len="sm"/>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F6800055-B638-F491-A35A-90104B93A46E}"/>
              </a:ext>
            </a:extLst>
          </p:cNvPr>
          <p:cNvCxnSpPr>
            <a:cxnSpLocks/>
          </p:cNvCxnSpPr>
          <p:nvPr/>
        </p:nvCxnSpPr>
        <p:spPr>
          <a:xfrm>
            <a:off x="2108684" y="2416965"/>
            <a:ext cx="5688273" cy="0"/>
          </a:xfrm>
          <a:prstGeom prst="line">
            <a:avLst/>
          </a:prstGeom>
          <a:ln w="28575" cap="rnd">
            <a:solidFill>
              <a:schemeClr val="tx1">
                <a:lumMod val="60000"/>
                <a:lumOff val="40000"/>
              </a:schemeClr>
            </a:solidFill>
            <a:prstDash val="sysDot"/>
            <a:miter lim="800000"/>
            <a:headEnd type="none" w="med" len="sm"/>
            <a:tailEnd type="arrow" w="med" len="sm"/>
          </a:ln>
        </p:spPr>
        <p:style>
          <a:lnRef idx="1">
            <a:schemeClr val="accent1"/>
          </a:lnRef>
          <a:fillRef idx="0">
            <a:schemeClr val="accent1"/>
          </a:fillRef>
          <a:effectRef idx="0">
            <a:schemeClr val="accent1"/>
          </a:effectRef>
          <a:fontRef idx="minor">
            <a:schemeClr val="tx1"/>
          </a:fontRef>
        </p:style>
      </p:cxnSp>
      <p:sp>
        <p:nvSpPr>
          <p:cNvPr id="16" name="フッター プレースホルダー 15">
            <a:extLst>
              <a:ext uri="{FF2B5EF4-FFF2-40B4-BE49-F238E27FC236}">
                <a16:creationId xmlns:a16="http://schemas.microsoft.com/office/drawing/2014/main" id="{1CA66482-103B-15ED-B84A-6C8E1B9A5CDB}"/>
              </a:ext>
            </a:extLst>
          </p:cNvPr>
          <p:cNvSpPr>
            <a:spLocks noGrp="1"/>
          </p:cNvSpPr>
          <p:nvPr>
            <p:ph type="ftr" sz="quarter" idx="10"/>
          </p:nvPr>
        </p:nvSpPr>
        <p:spPr/>
        <p:txBody>
          <a:bodyPr/>
          <a:lstStyle/>
          <a:p>
            <a:r>
              <a:rPr lang="en-US" altLang="ja-JP"/>
              <a:t>Presentation Design</a:t>
            </a:r>
            <a:endParaRPr lang="ja-JP" altLang="en-US" dirty="0"/>
          </a:p>
        </p:txBody>
      </p:sp>
      <p:sp>
        <p:nvSpPr>
          <p:cNvPr id="18" name="スライド番号プレースホルダー 17">
            <a:extLst>
              <a:ext uri="{FF2B5EF4-FFF2-40B4-BE49-F238E27FC236}">
                <a16:creationId xmlns:a16="http://schemas.microsoft.com/office/drawing/2014/main" id="{E3C0A169-6914-DD04-874A-02EB333D1BF7}"/>
              </a:ext>
            </a:extLst>
          </p:cNvPr>
          <p:cNvSpPr>
            <a:spLocks noGrp="1"/>
          </p:cNvSpPr>
          <p:nvPr>
            <p:ph type="sldNum" sz="quarter" idx="11"/>
          </p:nvPr>
        </p:nvSpPr>
        <p:spPr/>
        <p:txBody>
          <a:bodyPr/>
          <a:lstStyle/>
          <a:p>
            <a:fld id="{FB3508C7-2FE0-4945-9CBD-863E05F850D2}" type="slidenum">
              <a:rPr lang="ja-JP" altLang="en-US" smtClean="0"/>
              <a:pPr/>
              <a:t>15</a:t>
            </a:fld>
            <a:endParaRPr lang="ja-JP" altLang="en-US" dirty="0"/>
          </a:p>
        </p:txBody>
      </p:sp>
    </p:spTree>
    <p:extLst>
      <p:ext uri="{BB962C8B-B14F-4D97-AF65-F5344CB8AC3E}">
        <p14:creationId xmlns:p14="http://schemas.microsoft.com/office/powerpoint/2010/main" val="10073892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右大かっこ 18">
            <a:extLst>
              <a:ext uri="{FF2B5EF4-FFF2-40B4-BE49-F238E27FC236}">
                <a16:creationId xmlns:a16="http://schemas.microsoft.com/office/drawing/2014/main" id="{1D9DAA3C-7083-CC7E-275A-3567B57964A7}"/>
              </a:ext>
            </a:extLst>
          </p:cNvPr>
          <p:cNvSpPr/>
          <p:nvPr/>
        </p:nvSpPr>
        <p:spPr>
          <a:xfrm rot="16200000" flipH="1" flipV="1">
            <a:off x="4872655" y="3663076"/>
            <a:ext cx="180000" cy="1080000"/>
          </a:xfrm>
          <a:prstGeom prst="rightBracket">
            <a:avLst>
              <a:gd name="adj" fmla="val 0"/>
            </a:avLst>
          </a:prstGeom>
          <a:ln w="9525" cap="flat">
            <a:solidFill>
              <a:srgbClr val="E4007F"/>
            </a:solidFill>
            <a:miter lim="800000"/>
            <a:headEnd w="med" len="sm"/>
            <a:tailEnd w="med" len="sm"/>
          </a:ln>
        </p:spPr>
        <p:style>
          <a:lnRef idx="1">
            <a:schemeClr val="accent1"/>
          </a:lnRef>
          <a:fillRef idx="0">
            <a:schemeClr val="accent1"/>
          </a:fillRef>
          <a:effectRef idx="0">
            <a:schemeClr val="accent1"/>
          </a:effectRef>
          <a:fontRef idx="minor">
            <a:schemeClr val="tx1"/>
          </a:fontRef>
        </p:style>
        <p:txBody>
          <a:bodyPr lIns="0" tIns="0" rIns="0" bIns="0" rtlCol="0" anchor="ctr"/>
          <a:lstStyle/>
          <a:p>
            <a:pPr algn="ctr"/>
            <a:endParaRPr kumimoji="1" lang="ja-JP" altLang="en-US"/>
          </a:p>
        </p:txBody>
      </p:sp>
      <p:sp>
        <p:nvSpPr>
          <p:cNvPr id="20" name="右大かっこ 19">
            <a:extLst>
              <a:ext uri="{FF2B5EF4-FFF2-40B4-BE49-F238E27FC236}">
                <a16:creationId xmlns:a16="http://schemas.microsoft.com/office/drawing/2014/main" id="{37A5F78B-7FB8-60E8-6443-C4D6C7360449}"/>
              </a:ext>
            </a:extLst>
          </p:cNvPr>
          <p:cNvSpPr/>
          <p:nvPr/>
        </p:nvSpPr>
        <p:spPr>
          <a:xfrm rot="5400000" flipH="1">
            <a:off x="4872655" y="2114924"/>
            <a:ext cx="180000" cy="1080000"/>
          </a:xfrm>
          <a:prstGeom prst="rightBracket">
            <a:avLst>
              <a:gd name="adj" fmla="val 0"/>
            </a:avLst>
          </a:prstGeom>
          <a:ln w="9525" cap="flat">
            <a:solidFill>
              <a:srgbClr val="E4007F"/>
            </a:solidFill>
            <a:miter lim="800000"/>
            <a:headEnd w="med" len="sm"/>
            <a:tailEnd w="med" len="sm"/>
          </a:ln>
        </p:spPr>
        <p:style>
          <a:lnRef idx="1">
            <a:schemeClr val="accent1"/>
          </a:lnRef>
          <a:fillRef idx="0">
            <a:schemeClr val="accent1"/>
          </a:fillRef>
          <a:effectRef idx="0">
            <a:schemeClr val="accent1"/>
          </a:effectRef>
          <a:fontRef idx="minor">
            <a:schemeClr val="tx1"/>
          </a:fontRef>
        </p:style>
        <p:txBody>
          <a:bodyPr lIns="0" tIns="0" rIns="0" bIns="0" rtlCol="0" anchor="ctr"/>
          <a:lstStyle/>
          <a:p>
            <a:pPr algn="ctr"/>
            <a:endParaRPr kumimoji="1" lang="ja-JP" altLang="en-US"/>
          </a:p>
        </p:txBody>
      </p:sp>
      <p:sp>
        <p:nvSpPr>
          <p:cNvPr id="21" name="右大かっこ 20">
            <a:extLst>
              <a:ext uri="{FF2B5EF4-FFF2-40B4-BE49-F238E27FC236}">
                <a16:creationId xmlns:a16="http://schemas.microsoft.com/office/drawing/2014/main" id="{7EEDAF80-AF24-FC6D-C2B5-E2F7D9F86DEC}"/>
              </a:ext>
            </a:extLst>
          </p:cNvPr>
          <p:cNvSpPr/>
          <p:nvPr/>
        </p:nvSpPr>
        <p:spPr>
          <a:xfrm flipH="1">
            <a:off x="4095132" y="2889000"/>
            <a:ext cx="180000" cy="1080000"/>
          </a:xfrm>
          <a:prstGeom prst="rightBracket">
            <a:avLst>
              <a:gd name="adj" fmla="val 0"/>
            </a:avLst>
          </a:prstGeom>
          <a:ln w="9525" cap="flat">
            <a:solidFill>
              <a:srgbClr val="E4007F"/>
            </a:solidFill>
            <a:miter lim="800000"/>
            <a:headEnd w="med" len="sm"/>
            <a:tailEnd w="med" len="sm"/>
          </a:ln>
        </p:spPr>
        <p:style>
          <a:lnRef idx="1">
            <a:schemeClr val="accent1"/>
          </a:lnRef>
          <a:fillRef idx="0">
            <a:schemeClr val="accent1"/>
          </a:fillRef>
          <a:effectRef idx="0">
            <a:schemeClr val="accent1"/>
          </a:effectRef>
          <a:fontRef idx="minor">
            <a:schemeClr val="tx1"/>
          </a:fontRef>
        </p:style>
        <p:txBody>
          <a:bodyPr lIns="0" tIns="0" rIns="0" bIns="0" rtlCol="0" anchor="ctr"/>
          <a:lstStyle/>
          <a:p>
            <a:pPr algn="ctr"/>
            <a:endParaRPr kumimoji="1" lang="ja-JP" altLang="en-US"/>
          </a:p>
        </p:txBody>
      </p:sp>
      <p:sp>
        <p:nvSpPr>
          <p:cNvPr id="22" name="右大かっこ 21">
            <a:extLst>
              <a:ext uri="{FF2B5EF4-FFF2-40B4-BE49-F238E27FC236}">
                <a16:creationId xmlns:a16="http://schemas.microsoft.com/office/drawing/2014/main" id="{285EC23B-B6B4-21C6-FB63-D777A22BA3FB}"/>
              </a:ext>
            </a:extLst>
          </p:cNvPr>
          <p:cNvSpPr/>
          <p:nvPr/>
        </p:nvSpPr>
        <p:spPr>
          <a:xfrm>
            <a:off x="5646731" y="2889000"/>
            <a:ext cx="180000" cy="1080000"/>
          </a:xfrm>
          <a:prstGeom prst="rightBracket">
            <a:avLst>
              <a:gd name="adj" fmla="val 0"/>
            </a:avLst>
          </a:prstGeom>
          <a:ln w="9525" cap="flat">
            <a:solidFill>
              <a:srgbClr val="E4007F"/>
            </a:solidFill>
            <a:miter lim="800000"/>
            <a:headEnd w="med" len="sm"/>
            <a:tailEnd w="med" len="sm"/>
          </a:ln>
        </p:spPr>
        <p:style>
          <a:lnRef idx="1">
            <a:schemeClr val="accent1"/>
          </a:lnRef>
          <a:fillRef idx="0">
            <a:schemeClr val="accent1"/>
          </a:fillRef>
          <a:effectRef idx="0">
            <a:schemeClr val="accent1"/>
          </a:effectRef>
          <a:fontRef idx="minor">
            <a:schemeClr val="tx1"/>
          </a:fontRef>
        </p:style>
        <p:txBody>
          <a:bodyPr lIns="0" tIns="0" rIns="0" bIns="0" rtlCol="0" anchor="ctr"/>
          <a:lstStyle/>
          <a:p>
            <a:pPr algn="ctr"/>
            <a:endParaRPr kumimoji="1" lang="ja-JP" altLang="en-US"/>
          </a:p>
        </p:txBody>
      </p:sp>
      <p:sp>
        <p:nvSpPr>
          <p:cNvPr id="18" name="右大かっこ 17">
            <a:extLst>
              <a:ext uri="{FF2B5EF4-FFF2-40B4-BE49-F238E27FC236}">
                <a16:creationId xmlns:a16="http://schemas.microsoft.com/office/drawing/2014/main" id="{1F14E0F7-F0DD-A2CC-62CA-BC3960C08A1A}"/>
              </a:ext>
            </a:extLst>
          </p:cNvPr>
          <p:cNvSpPr/>
          <p:nvPr/>
        </p:nvSpPr>
        <p:spPr>
          <a:xfrm rot="16200000" flipH="1" flipV="1">
            <a:off x="2301782" y="3663076"/>
            <a:ext cx="180000" cy="1080000"/>
          </a:xfrm>
          <a:prstGeom prst="rightBracket">
            <a:avLst>
              <a:gd name="adj" fmla="val 0"/>
            </a:avLst>
          </a:prstGeom>
          <a:ln w="9525" cap="flat">
            <a:solidFill>
              <a:schemeClr val="tx1"/>
            </a:solidFill>
            <a:miter lim="800000"/>
            <a:headEnd w="med" len="sm"/>
            <a:tailEnd w="med" len="sm"/>
          </a:ln>
        </p:spPr>
        <p:style>
          <a:lnRef idx="1">
            <a:schemeClr val="accent1"/>
          </a:lnRef>
          <a:fillRef idx="0">
            <a:schemeClr val="accent1"/>
          </a:fillRef>
          <a:effectRef idx="0">
            <a:schemeClr val="accent1"/>
          </a:effectRef>
          <a:fontRef idx="minor">
            <a:schemeClr val="tx1"/>
          </a:fontRef>
        </p:style>
        <p:txBody>
          <a:bodyPr lIns="0" tIns="0" rIns="0" bIns="0" rtlCol="0" anchor="ctr"/>
          <a:lstStyle/>
          <a:p>
            <a:pPr algn="ctr"/>
            <a:endParaRPr kumimoji="1" lang="ja-JP" altLang="en-US"/>
          </a:p>
        </p:txBody>
      </p:sp>
      <p:sp>
        <p:nvSpPr>
          <p:cNvPr id="17" name="右大かっこ 16">
            <a:extLst>
              <a:ext uri="{FF2B5EF4-FFF2-40B4-BE49-F238E27FC236}">
                <a16:creationId xmlns:a16="http://schemas.microsoft.com/office/drawing/2014/main" id="{A6CA2A82-AF4E-6363-5A1A-1C557A630DB9}"/>
              </a:ext>
            </a:extLst>
          </p:cNvPr>
          <p:cNvSpPr/>
          <p:nvPr/>
        </p:nvSpPr>
        <p:spPr>
          <a:xfrm rot="5400000" flipH="1">
            <a:off x="2301782" y="2114924"/>
            <a:ext cx="180000" cy="1080000"/>
          </a:xfrm>
          <a:prstGeom prst="rightBracket">
            <a:avLst>
              <a:gd name="adj" fmla="val 0"/>
            </a:avLst>
          </a:prstGeom>
          <a:ln w="9525" cap="flat">
            <a:solidFill>
              <a:schemeClr val="tx1"/>
            </a:solidFill>
            <a:miter lim="800000"/>
            <a:headEnd w="med" len="sm"/>
            <a:tailEnd w="med" len="sm"/>
          </a:ln>
        </p:spPr>
        <p:style>
          <a:lnRef idx="1">
            <a:schemeClr val="accent1"/>
          </a:lnRef>
          <a:fillRef idx="0">
            <a:schemeClr val="accent1"/>
          </a:fillRef>
          <a:effectRef idx="0">
            <a:schemeClr val="accent1"/>
          </a:effectRef>
          <a:fontRef idx="minor">
            <a:schemeClr val="tx1"/>
          </a:fontRef>
        </p:style>
        <p:txBody>
          <a:bodyPr lIns="0" tIns="0" rIns="0" bIns="0" rtlCol="0" anchor="ctr"/>
          <a:lstStyle/>
          <a:p>
            <a:pPr algn="ctr"/>
            <a:endParaRPr kumimoji="1" lang="ja-JP" altLang="en-US"/>
          </a:p>
        </p:txBody>
      </p:sp>
      <p:sp>
        <p:nvSpPr>
          <p:cNvPr id="16" name="右大かっこ 15">
            <a:extLst>
              <a:ext uri="{FF2B5EF4-FFF2-40B4-BE49-F238E27FC236}">
                <a16:creationId xmlns:a16="http://schemas.microsoft.com/office/drawing/2014/main" id="{716BDEFD-BCB6-0FD5-D117-32EEF8DE7568}"/>
              </a:ext>
            </a:extLst>
          </p:cNvPr>
          <p:cNvSpPr/>
          <p:nvPr/>
        </p:nvSpPr>
        <p:spPr>
          <a:xfrm flipH="1">
            <a:off x="1524259" y="2889000"/>
            <a:ext cx="180000" cy="1080000"/>
          </a:xfrm>
          <a:prstGeom prst="rightBracket">
            <a:avLst>
              <a:gd name="adj" fmla="val 0"/>
            </a:avLst>
          </a:prstGeom>
          <a:ln w="9525" cap="flat">
            <a:solidFill>
              <a:schemeClr val="tx1"/>
            </a:solidFill>
            <a:miter lim="800000"/>
            <a:headEnd w="med" len="sm"/>
            <a:tailEnd w="med" len="sm"/>
          </a:ln>
        </p:spPr>
        <p:style>
          <a:lnRef idx="1">
            <a:schemeClr val="accent1"/>
          </a:lnRef>
          <a:fillRef idx="0">
            <a:schemeClr val="accent1"/>
          </a:fillRef>
          <a:effectRef idx="0">
            <a:schemeClr val="accent1"/>
          </a:effectRef>
          <a:fontRef idx="minor">
            <a:schemeClr val="tx1"/>
          </a:fontRef>
        </p:style>
        <p:txBody>
          <a:bodyPr lIns="0" tIns="0" rIns="0" bIns="0" rtlCol="0" anchor="ctr"/>
          <a:lstStyle/>
          <a:p>
            <a:pPr algn="ctr"/>
            <a:endParaRPr kumimoji="1" lang="ja-JP" altLang="en-US"/>
          </a:p>
        </p:txBody>
      </p:sp>
      <p:sp>
        <p:nvSpPr>
          <p:cNvPr id="4" name="タイトル 3">
            <a:extLst>
              <a:ext uri="{FF2B5EF4-FFF2-40B4-BE49-F238E27FC236}">
                <a16:creationId xmlns:a16="http://schemas.microsoft.com/office/drawing/2014/main" id="{7F9E7646-5871-5CC2-2BFF-34F5B97ECD6B}"/>
              </a:ext>
            </a:extLst>
          </p:cNvPr>
          <p:cNvSpPr>
            <a:spLocks noGrp="1"/>
          </p:cNvSpPr>
          <p:nvPr>
            <p:ph type="title"/>
          </p:nvPr>
        </p:nvSpPr>
        <p:spPr/>
        <p:txBody>
          <a:bodyPr/>
          <a:lstStyle/>
          <a:p>
            <a:r>
              <a:rPr kumimoji="1" lang="en-US" altLang="ja-JP" dirty="0"/>
              <a:t>7. </a:t>
            </a:r>
            <a:r>
              <a:rPr kumimoji="1" lang="ja-JP" altLang="en-US" dirty="0"/>
              <a:t>線・矢印 </a:t>
            </a:r>
            <a:r>
              <a:rPr kumimoji="1" lang="en-US" altLang="ja-JP" dirty="0"/>
              <a:t>B</a:t>
            </a:r>
            <a:endParaRPr kumimoji="1" lang="ja-JP" altLang="en-US" dirty="0"/>
          </a:p>
        </p:txBody>
      </p:sp>
      <p:sp>
        <p:nvSpPr>
          <p:cNvPr id="10" name="AutoShape 3">
            <a:extLst>
              <a:ext uri="{FF2B5EF4-FFF2-40B4-BE49-F238E27FC236}">
                <a16:creationId xmlns:a16="http://schemas.microsoft.com/office/drawing/2014/main" id="{B3371697-A9D2-C3D0-EC3B-6951E4137974}"/>
              </a:ext>
            </a:extLst>
          </p:cNvPr>
          <p:cNvSpPr>
            <a:spLocks noChangeArrowheads="1"/>
          </p:cNvSpPr>
          <p:nvPr/>
        </p:nvSpPr>
        <p:spPr bwMode="auto">
          <a:xfrm>
            <a:off x="6648635" y="2564924"/>
            <a:ext cx="1728172" cy="1728152"/>
          </a:xfrm>
          <a:prstGeom prst="roundRect">
            <a:avLst>
              <a:gd name="adj" fmla="val 0"/>
            </a:avLst>
          </a:prstGeom>
          <a:noFill/>
          <a:ln w="57150">
            <a:solidFill>
              <a:srgbClr val="E4007F"/>
            </a:solidFill>
            <a:miter lim="800000"/>
          </a:ln>
          <a:effectLst/>
        </p:spPr>
        <p:txBody>
          <a:bodyPr wrap="square" lIns="144000" tIns="72000" rIns="144000" bIns="54000" anchor="ctr" anchorCtr="0">
            <a:noAutofit/>
          </a:bodyPr>
          <a:lstStyle/>
          <a:p>
            <a:pPr algn="ctr">
              <a:lnSpc>
                <a:spcPct val="120000"/>
              </a:lnSpc>
              <a:spcBef>
                <a:spcPct val="0"/>
              </a:spcBef>
            </a:pPr>
            <a:endParaRPr lang="en-US" altLang="ja-JP" sz="900" dirty="0">
              <a:latin typeface="+mj-ea"/>
              <a:ea typeface="+mj-ea"/>
              <a:cs typeface="メイリオ" pitchFamily="50" charset="-128"/>
            </a:endParaRPr>
          </a:p>
        </p:txBody>
      </p:sp>
      <p:sp>
        <p:nvSpPr>
          <p:cNvPr id="9" name="右大かっこ 8">
            <a:extLst>
              <a:ext uri="{FF2B5EF4-FFF2-40B4-BE49-F238E27FC236}">
                <a16:creationId xmlns:a16="http://schemas.microsoft.com/office/drawing/2014/main" id="{BE2D5F2B-CADC-ACE7-37BA-06E083B98163}"/>
              </a:ext>
            </a:extLst>
          </p:cNvPr>
          <p:cNvSpPr/>
          <p:nvPr/>
        </p:nvSpPr>
        <p:spPr>
          <a:xfrm>
            <a:off x="3075858" y="2889000"/>
            <a:ext cx="180000" cy="1080000"/>
          </a:xfrm>
          <a:prstGeom prst="rightBracket">
            <a:avLst>
              <a:gd name="adj" fmla="val 0"/>
            </a:avLst>
          </a:prstGeom>
          <a:ln w="9525" cap="flat">
            <a:solidFill>
              <a:schemeClr val="tx1"/>
            </a:solidFill>
            <a:miter lim="800000"/>
            <a:headEnd w="med" len="sm"/>
            <a:tailEnd w="med" len="sm"/>
          </a:ln>
        </p:spPr>
        <p:style>
          <a:lnRef idx="1">
            <a:schemeClr val="accent1"/>
          </a:lnRef>
          <a:fillRef idx="0">
            <a:schemeClr val="accent1"/>
          </a:fillRef>
          <a:effectRef idx="0">
            <a:schemeClr val="accent1"/>
          </a:effectRef>
          <a:fontRef idx="minor">
            <a:schemeClr val="tx1"/>
          </a:fontRef>
        </p:style>
        <p:txBody>
          <a:bodyPr lIns="0" tIns="0" rIns="0" bIns="0" rtlCol="0" anchor="ctr"/>
          <a:lstStyle/>
          <a:p>
            <a:pPr algn="ctr"/>
            <a:endParaRPr kumimoji="1" lang="ja-JP" altLang="en-US"/>
          </a:p>
        </p:txBody>
      </p:sp>
      <p:graphicFrame>
        <p:nvGraphicFramePr>
          <p:cNvPr id="5" name="Group 55">
            <a:extLst>
              <a:ext uri="{FF2B5EF4-FFF2-40B4-BE49-F238E27FC236}">
                <a16:creationId xmlns:a16="http://schemas.microsoft.com/office/drawing/2014/main" id="{9E459019-0920-4EE0-8B99-FAB1C395E22A}"/>
              </a:ext>
            </a:extLst>
          </p:cNvPr>
          <p:cNvGraphicFramePr>
            <a:graphicFrameLocks noGrp="1"/>
          </p:cNvGraphicFramePr>
          <p:nvPr>
            <p:extLst>
              <p:ext uri="{D42A27DB-BD31-4B8C-83A1-F6EECF244321}">
                <p14:modId xmlns:p14="http://schemas.microsoft.com/office/powerpoint/2010/main" val="2409617524"/>
              </p:ext>
            </p:extLst>
          </p:nvPr>
        </p:nvGraphicFramePr>
        <p:xfrm>
          <a:off x="1244588" y="4761148"/>
          <a:ext cx="7416824" cy="280416"/>
        </p:xfrm>
        <a:graphic>
          <a:graphicData uri="http://schemas.openxmlformats.org/drawingml/2006/table">
            <a:tbl>
              <a:tblPr/>
              <a:tblGrid>
                <a:gridCol w="7416824">
                  <a:extLst>
                    <a:ext uri="{9D8B030D-6E8A-4147-A177-3AD203B41FA5}">
                      <a16:colId xmlns:a16="http://schemas.microsoft.com/office/drawing/2014/main" val="20001"/>
                    </a:ext>
                  </a:extLst>
                </a:gridCol>
              </a:tblGrid>
              <a:tr h="41030">
                <a:tc>
                  <a:txBody>
                    <a:bodyPr/>
                    <a:lstStyle/>
                    <a:p>
                      <a:pPr marL="0" marR="0" lvl="0" indent="0" algn="just" defTabSz="914400" rtl="0" eaLnBrk="1" fontAlgn="base" latinLnBrk="0" hangingPunct="1">
                        <a:lnSpc>
                          <a:spcPct val="120000"/>
                        </a:lnSpc>
                        <a:spcBef>
                          <a:spcPts val="0"/>
                        </a:spcBef>
                        <a:spcAft>
                          <a:spcPts val="300"/>
                        </a:spcAft>
                        <a:buClrTx/>
                        <a:buSzTx/>
                        <a:buFontTx/>
                        <a:buNone/>
                        <a:tabLst/>
                      </a:pPr>
                      <a:endParaRPr kumimoji="1" lang="en-US" altLang="ja-JP" sz="800" b="0" i="0" u="none" strike="noStrike" cap="none" normalizeH="0" baseline="0" dirty="0">
                        <a:ln>
                          <a:noFill/>
                        </a:ln>
                        <a:solidFill>
                          <a:schemeClr val="tx1"/>
                        </a:solidFill>
                        <a:effectLst/>
                        <a:latin typeface="+mn-ea"/>
                        <a:ea typeface="+mn-ea"/>
                        <a:cs typeface="メイリオ" pitchFamily="50"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26417412"/>
                  </a:ext>
                </a:extLst>
              </a:tr>
              <a:tr h="0">
                <a:tc>
                  <a:txBody>
                    <a:bodyPr/>
                    <a:lstStyle/>
                    <a:p>
                      <a:pPr marL="0" marR="0" lvl="0" indent="0" algn="just" defTabSz="914400" rtl="0" eaLnBrk="1" fontAlgn="base" latinLnBrk="0" hangingPunct="1">
                        <a:lnSpc>
                          <a:spcPct val="120000"/>
                        </a:lnSpc>
                        <a:spcBef>
                          <a:spcPts val="0"/>
                        </a:spcBef>
                        <a:spcAft>
                          <a:spcPts val="300"/>
                        </a:spcAft>
                        <a:buClrTx/>
                        <a:buSzTx/>
                        <a:buFontTx/>
                        <a:buNone/>
                        <a:tabLst/>
                      </a:pPr>
                      <a:endParaRPr kumimoji="1" lang="en-US" altLang="ja-JP" sz="800" b="0" i="0" u="none" strike="noStrike" cap="none" normalizeH="0" baseline="0" dirty="0">
                        <a:ln>
                          <a:noFill/>
                        </a:ln>
                        <a:solidFill>
                          <a:schemeClr val="tx1"/>
                        </a:solidFill>
                        <a:effectLst/>
                        <a:latin typeface="+mn-ea"/>
                        <a:ea typeface="+mn-ea"/>
                        <a:cs typeface="メイリオ" pitchFamily="50"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39621240"/>
                  </a:ext>
                </a:extLst>
              </a:tr>
            </a:tbl>
          </a:graphicData>
        </a:graphic>
      </p:graphicFrame>
      <p:graphicFrame>
        <p:nvGraphicFramePr>
          <p:cNvPr id="6" name="Group 55">
            <a:extLst>
              <a:ext uri="{FF2B5EF4-FFF2-40B4-BE49-F238E27FC236}">
                <a16:creationId xmlns:a16="http://schemas.microsoft.com/office/drawing/2014/main" id="{A99017A0-AF1F-A70E-FC6F-EDC2D7639DDF}"/>
              </a:ext>
            </a:extLst>
          </p:cNvPr>
          <p:cNvGraphicFramePr>
            <a:graphicFrameLocks noGrp="1"/>
          </p:cNvGraphicFramePr>
          <p:nvPr>
            <p:extLst>
              <p:ext uri="{D42A27DB-BD31-4B8C-83A1-F6EECF244321}">
                <p14:modId xmlns:p14="http://schemas.microsoft.com/office/powerpoint/2010/main" val="1758417169"/>
              </p:ext>
            </p:extLst>
          </p:nvPr>
        </p:nvGraphicFramePr>
        <p:xfrm>
          <a:off x="8661412" y="2564924"/>
          <a:ext cx="194800" cy="1728152"/>
        </p:xfrm>
        <a:graphic>
          <a:graphicData uri="http://schemas.openxmlformats.org/drawingml/2006/table">
            <a:tbl>
              <a:tblPr/>
              <a:tblGrid>
                <a:gridCol w="97400">
                  <a:extLst>
                    <a:ext uri="{9D8B030D-6E8A-4147-A177-3AD203B41FA5}">
                      <a16:colId xmlns:a16="http://schemas.microsoft.com/office/drawing/2014/main" val="20001"/>
                    </a:ext>
                  </a:extLst>
                </a:gridCol>
                <a:gridCol w="97400">
                  <a:extLst>
                    <a:ext uri="{9D8B030D-6E8A-4147-A177-3AD203B41FA5}">
                      <a16:colId xmlns:a16="http://schemas.microsoft.com/office/drawing/2014/main" val="2758220159"/>
                    </a:ext>
                  </a:extLst>
                </a:gridCol>
              </a:tblGrid>
              <a:tr h="1728152">
                <a:tc>
                  <a:txBody>
                    <a:bodyPr/>
                    <a:lstStyle/>
                    <a:p>
                      <a:pPr marL="0" marR="0" lvl="0" indent="0" algn="just" defTabSz="914400" rtl="0" eaLnBrk="1" fontAlgn="base" latinLnBrk="0" hangingPunct="1">
                        <a:lnSpc>
                          <a:spcPct val="120000"/>
                        </a:lnSpc>
                        <a:spcBef>
                          <a:spcPts val="0"/>
                        </a:spcBef>
                        <a:spcAft>
                          <a:spcPts val="300"/>
                        </a:spcAft>
                        <a:buClrTx/>
                        <a:buSzTx/>
                        <a:buFontTx/>
                        <a:buNone/>
                        <a:tabLst/>
                      </a:pPr>
                      <a:endParaRPr kumimoji="1" lang="en-US" altLang="ja-JP" sz="800" b="0" i="0" u="none" strike="noStrike" cap="none" normalizeH="0" baseline="0" dirty="0">
                        <a:ln>
                          <a:noFill/>
                        </a:ln>
                        <a:solidFill>
                          <a:schemeClr val="tx1"/>
                        </a:solidFill>
                        <a:effectLst/>
                        <a:latin typeface="+mn-ea"/>
                        <a:ea typeface="+mn-ea"/>
                        <a:cs typeface="メイリオ" pitchFamily="50" charset="-128"/>
                      </a:endParaRPr>
                    </a:p>
                  </a:txBody>
                  <a:tcPr marL="36000" marR="36000" marT="0" marB="0" anchor="ctr" horzOverflow="overflow">
                    <a:lnL w="6350" cap="flat" cmpd="sng" algn="ctr">
                      <a:no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20000"/>
                        </a:lnSpc>
                        <a:spcBef>
                          <a:spcPts val="0"/>
                        </a:spcBef>
                        <a:spcAft>
                          <a:spcPts val="300"/>
                        </a:spcAft>
                        <a:buClrTx/>
                        <a:buSzTx/>
                        <a:buFontTx/>
                        <a:buNone/>
                        <a:tabLst/>
                      </a:pPr>
                      <a:endParaRPr kumimoji="1" lang="en-US" altLang="ja-JP" sz="800" b="0" i="0" u="none" strike="noStrike" cap="none" normalizeH="0" baseline="0" dirty="0">
                        <a:ln>
                          <a:noFill/>
                        </a:ln>
                        <a:solidFill>
                          <a:schemeClr val="tx1"/>
                        </a:solidFill>
                        <a:effectLst/>
                        <a:latin typeface="+mn-ea"/>
                        <a:ea typeface="+mn-ea"/>
                        <a:cs typeface="メイリオ" pitchFamily="50" charset="-128"/>
                      </a:endParaRPr>
                    </a:p>
                  </a:txBody>
                  <a:tcPr marL="36000" marR="36000" marT="0" marB="0" anchor="ctr" horzOverflow="overflow">
                    <a:lnL w="952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26417412"/>
                  </a:ext>
                </a:extLst>
              </a:tr>
            </a:tbl>
          </a:graphicData>
        </a:graphic>
      </p:graphicFrame>
      <p:sp>
        <p:nvSpPr>
          <p:cNvPr id="7" name="グラフィックス 10">
            <a:extLst>
              <a:ext uri="{FF2B5EF4-FFF2-40B4-BE49-F238E27FC236}">
                <a16:creationId xmlns:a16="http://schemas.microsoft.com/office/drawing/2014/main" id="{CF28F800-C369-231A-B61F-09F53545B776}"/>
              </a:ext>
            </a:extLst>
          </p:cNvPr>
          <p:cNvSpPr/>
          <p:nvPr/>
        </p:nvSpPr>
        <p:spPr>
          <a:xfrm rot="5400000">
            <a:off x="2304239" y="1829349"/>
            <a:ext cx="175086" cy="1080000"/>
          </a:xfrm>
          <a:custGeom>
            <a:avLst/>
            <a:gdLst>
              <a:gd name="connsiteX0" fmla="*/ 0 w 195262"/>
              <a:gd name="connsiteY0" fmla="*/ 185738 h 185737"/>
              <a:gd name="connsiteX1" fmla="*/ 0 w 195262"/>
              <a:gd name="connsiteY1" fmla="*/ 0 h 185737"/>
              <a:gd name="connsiteX2" fmla="*/ 195263 w 195262"/>
              <a:gd name="connsiteY2" fmla="*/ 0 h 185737"/>
            </a:gdLst>
            <a:ahLst/>
            <a:cxnLst>
              <a:cxn ang="0">
                <a:pos x="connsiteX0" y="connsiteY0"/>
              </a:cxn>
              <a:cxn ang="0">
                <a:pos x="connsiteX1" y="connsiteY1"/>
              </a:cxn>
              <a:cxn ang="0">
                <a:pos x="connsiteX2" y="connsiteY2"/>
              </a:cxn>
            </a:cxnLst>
            <a:rect l="l" t="t" r="r" b="b"/>
            <a:pathLst>
              <a:path w="195262" h="185737">
                <a:moveTo>
                  <a:pt x="0" y="185738"/>
                </a:moveTo>
                <a:lnTo>
                  <a:pt x="0" y="0"/>
                </a:lnTo>
                <a:lnTo>
                  <a:pt x="195263" y="0"/>
                </a:lnTo>
              </a:path>
            </a:pathLst>
          </a:custGeom>
          <a:noFill/>
          <a:ln w="9525" cap="flat">
            <a:solidFill>
              <a:schemeClr val="tx1"/>
            </a:solidFill>
            <a:prstDash val="solid"/>
            <a:miter lim="800000"/>
            <a:headEnd w="med" len="sm"/>
            <a:tailEnd w="med" len="sm"/>
          </a:ln>
        </p:spPr>
        <p:txBody>
          <a:bodyPr rtlCol="0" anchor="ctr"/>
          <a:lstStyle/>
          <a:p>
            <a:endParaRPr lang="ja-JP" altLang="en-US"/>
          </a:p>
        </p:txBody>
      </p:sp>
      <p:sp>
        <p:nvSpPr>
          <p:cNvPr id="8" name="グラフィックス 10">
            <a:extLst>
              <a:ext uri="{FF2B5EF4-FFF2-40B4-BE49-F238E27FC236}">
                <a16:creationId xmlns:a16="http://schemas.microsoft.com/office/drawing/2014/main" id="{4DF96C06-0810-A23A-3252-6A060DA03AC3}"/>
              </a:ext>
            </a:extLst>
          </p:cNvPr>
          <p:cNvSpPr/>
          <p:nvPr/>
        </p:nvSpPr>
        <p:spPr>
          <a:xfrm rot="5400000">
            <a:off x="4873928" y="1826892"/>
            <a:ext cx="180000" cy="1080000"/>
          </a:xfrm>
          <a:custGeom>
            <a:avLst/>
            <a:gdLst>
              <a:gd name="connsiteX0" fmla="*/ 0 w 195262"/>
              <a:gd name="connsiteY0" fmla="*/ 185738 h 185737"/>
              <a:gd name="connsiteX1" fmla="*/ 0 w 195262"/>
              <a:gd name="connsiteY1" fmla="*/ 0 h 185737"/>
              <a:gd name="connsiteX2" fmla="*/ 195263 w 195262"/>
              <a:gd name="connsiteY2" fmla="*/ 0 h 185737"/>
            </a:gdLst>
            <a:ahLst/>
            <a:cxnLst>
              <a:cxn ang="0">
                <a:pos x="connsiteX0" y="connsiteY0"/>
              </a:cxn>
              <a:cxn ang="0">
                <a:pos x="connsiteX1" y="connsiteY1"/>
              </a:cxn>
              <a:cxn ang="0">
                <a:pos x="connsiteX2" y="connsiteY2"/>
              </a:cxn>
            </a:cxnLst>
            <a:rect l="l" t="t" r="r" b="b"/>
            <a:pathLst>
              <a:path w="195262" h="185737">
                <a:moveTo>
                  <a:pt x="0" y="185738"/>
                </a:moveTo>
                <a:lnTo>
                  <a:pt x="0" y="0"/>
                </a:lnTo>
                <a:lnTo>
                  <a:pt x="195263" y="0"/>
                </a:lnTo>
              </a:path>
            </a:pathLst>
          </a:custGeom>
          <a:noFill/>
          <a:ln w="9525" cap="flat">
            <a:solidFill>
              <a:srgbClr val="E4007F"/>
            </a:solidFill>
            <a:prstDash val="solid"/>
            <a:miter lim="800000"/>
            <a:headEnd w="med" len="sm"/>
            <a:tailEnd w="med" len="sm"/>
          </a:ln>
        </p:spPr>
        <p:txBody>
          <a:bodyPr rtlCol="0" anchor="ctr"/>
          <a:lstStyle/>
          <a:p>
            <a:endParaRPr lang="ja-JP" altLang="en-US"/>
          </a:p>
        </p:txBody>
      </p:sp>
      <p:sp>
        <p:nvSpPr>
          <p:cNvPr id="11" name="フッター プレースホルダー 10">
            <a:extLst>
              <a:ext uri="{FF2B5EF4-FFF2-40B4-BE49-F238E27FC236}">
                <a16:creationId xmlns:a16="http://schemas.microsoft.com/office/drawing/2014/main" id="{B54CB8D2-9728-708F-4BE9-2FA5A1CBDF19}"/>
              </a:ext>
            </a:extLst>
          </p:cNvPr>
          <p:cNvSpPr>
            <a:spLocks noGrp="1"/>
          </p:cNvSpPr>
          <p:nvPr>
            <p:ph type="ftr" sz="quarter" idx="10"/>
          </p:nvPr>
        </p:nvSpPr>
        <p:spPr/>
        <p:txBody>
          <a:bodyPr/>
          <a:lstStyle/>
          <a:p>
            <a:r>
              <a:rPr lang="en-US" altLang="ja-JP"/>
              <a:t>Presentation Design</a:t>
            </a:r>
            <a:endParaRPr lang="ja-JP" altLang="en-US" dirty="0"/>
          </a:p>
        </p:txBody>
      </p:sp>
      <p:sp>
        <p:nvSpPr>
          <p:cNvPr id="12" name="スライド番号プレースホルダー 11">
            <a:extLst>
              <a:ext uri="{FF2B5EF4-FFF2-40B4-BE49-F238E27FC236}">
                <a16:creationId xmlns:a16="http://schemas.microsoft.com/office/drawing/2014/main" id="{0D02D75F-9837-5ED6-A7F1-AFD10D49FC71}"/>
              </a:ext>
            </a:extLst>
          </p:cNvPr>
          <p:cNvSpPr>
            <a:spLocks noGrp="1"/>
          </p:cNvSpPr>
          <p:nvPr>
            <p:ph type="sldNum" sz="quarter" idx="11"/>
          </p:nvPr>
        </p:nvSpPr>
        <p:spPr/>
        <p:txBody>
          <a:bodyPr/>
          <a:lstStyle/>
          <a:p>
            <a:fld id="{FB3508C7-2FE0-4945-9CBD-863E05F850D2}" type="slidenum">
              <a:rPr lang="ja-JP" altLang="en-US" smtClean="0"/>
              <a:pPr/>
              <a:t>16</a:t>
            </a:fld>
            <a:endParaRPr lang="ja-JP" altLang="en-US" dirty="0"/>
          </a:p>
        </p:txBody>
      </p:sp>
      <p:sp>
        <p:nvSpPr>
          <p:cNvPr id="2" name="グラフィックス 10">
            <a:extLst>
              <a:ext uri="{FF2B5EF4-FFF2-40B4-BE49-F238E27FC236}">
                <a16:creationId xmlns:a16="http://schemas.microsoft.com/office/drawing/2014/main" id="{D9AEE435-B012-56C2-708B-6748AF6F27DF}"/>
              </a:ext>
            </a:extLst>
          </p:cNvPr>
          <p:cNvSpPr/>
          <p:nvPr/>
        </p:nvSpPr>
        <p:spPr>
          <a:xfrm rot="10800000" flipH="1" flipV="1">
            <a:off x="1244588" y="2889000"/>
            <a:ext cx="175086" cy="1080000"/>
          </a:xfrm>
          <a:custGeom>
            <a:avLst/>
            <a:gdLst>
              <a:gd name="connsiteX0" fmla="*/ 0 w 195262"/>
              <a:gd name="connsiteY0" fmla="*/ 185738 h 185737"/>
              <a:gd name="connsiteX1" fmla="*/ 0 w 195262"/>
              <a:gd name="connsiteY1" fmla="*/ 0 h 185737"/>
              <a:gd name="connsiteX2" fmla="*/ 195263 w 195262"/>
              <a:gd name="connsiteY2" fmla="*/ 0 h 185737"/>
            </a:gdLst>
            <a:ahLst/>
            <a:cxnLst>
              <a:cxn ang="0">
                <a:pos x="connsiteX0" y="connsiteY0"/>
              </a:cxn>
              <a:cxn ang="0">
                <a:pos x="connsiteX1" y="connsiteY1"/>
              </a:cxn>
              <a:cxn ang="0">
                <a:pos x="connsiteX2" y="connsiteY2"/>
              </a:cxn>
            </a:cxnLst>
            <a:rect l="l" t="t" r="r" b="b"/>
            <a:pathLst>
              <a:path w="195262" h="185737">
                <a:moveTo>
                  <a:pt x="0" y="185738"/>
                </a:moveTo>
                <a:lnTo>
                  <a:pt x="0" y="0"/>
                </a:lnTo>
                <a:lnTo>
                  <a:pt x="195263" y="0"/>
                </a:lnTo>
              </a:path>
            </a:pathLst>
          </a:custGeom>
          <a:noFill/>
          <a:ln w="9525" cap="flat">
            <a:solidFill>
              <a:schemeClr val="tx1"/>
            </a:solidFill>
            <a:prstDash val="solid"/>
            <a:miter lim="800000"/>
            <a:headEnd w="med" len="sm"/>
            <a:tailEnd w="med" len="sm"/>
          </a:ln>
        </p:spPr>
        <p:txBody>
          <a:bodyPr rtlCol="0" anchor="ctr"/>
          <a:lstStyle/>
          <a:p>
            <a:endParaRPr lang="ja-JP" altLang="en-US"/>
          </a:p>
        </p:txBody>
      </p:sp>
      <p:sp>
        <p:nvSpPr>
          <p:cNvPr id="3" name="グラフィックス 10">
            <a:extLst>
              <a:ext uri="{FF2B5EF4-FFF2-40B4-BE49-F238E27FC236}">
                <a16:creationId xmlns:a16="http://schemas.microsoft.com/office/drawing/2014/main" id="{DDDC2AA7-50FD-E51D-59FD-83CB1AD5713A}"/>
              </a:ext>
            </a:extLst>
          </p:cNvPr>
          <p:cNvSpPr/>
          <p:nvPr/>
        </p:nvSpPr>
        <p:spPr>
          <a:xfrm rot="5400000" flipH="1" flipV="1">
            <a:off x="2304239" y="3951764"/>
            <a:ext cx="175086" cy="1080000"/>
          </a:xfrm>
          <a:custGeom>
            <a:avLst/>
            <a:gdLst>
              <a:gd name="connsiteX0" fmla="*/ 0 w 195262"/>
              <a:gd name="connsiteY0" fmla="*/ 185738 h 185737"/>
              <a:gd name="connsiteX1" fmla="*/ 0 w 195262"/>
              <a:gd name="connsiteY1" fmla="*/ 0 h 185737"/>
              <a:gd name="connsiteX2" fmla="*/ 195263 w 195262"/>
              <a:gd name="connsiteY2" fmla="*/ 0 h 185737"/>
            </a:gdLst>
            <a:ahLst/>
            <a:cxnLst>
              <a:cxn ang="0">
                <a:pos x="connsiteX0" y="connsiteY0"/>
              </a:cxn>
              <a:cxn ang="0">
                <a:pos x="connsiteX1" y="connsiteY1"/>
              </a:cxn>
              <a:cxn ang="0">
                <a:pos x="connsiteX2" y="connsiteY2"/>
              </a:cxn>
            </a:cxnLst>
            <a:rect l="l" t="t" r="r" b="b"/>
            <a:pathLst>
              <a:path w="195262" h="185737">
                <a:moveTo>
                  <a:pt x="0" y="185738"/>
                </a:moveTo>
                <a:lnTo>
                  <a:pt x="0" y="0"/>
                </a:lnTo>
                <a:lnTo>
                  <a:pt x="195263" y="0"/>
                </a:lnTo>
              </a:path>
            </a:pathLst>
          </a:custGeom>
          <a:noFill/>
          <a:ln w="9525" cap="flat">
            <a:solidFill>
              <a:schemeClr val="tx1"/>
            </a:solidFill>
            <a:prstDash val="solid"/>
            <a:miter lim="800000"/>
            <a:headEnd w="med" len="sm"/>
            <a:tailEnd w="med" len="sm"/>
          </a:ln>
        </p:spPr>
        <p:txBody>
          <a:bodyPr rtlCol="0" anchor="ctr"/>
          <a:lstStyle/>
          <a:p>
            <a:endParaRPr lang="ja-JP" altLang="en-US"/>
          </a:p>
        </p:txBody>
      </p:sp>
      <p:sp>
        <p:nvSpPr>
          <p:cNvPr id="13" name="グラフィックス 10">
            <a:extLst>
              <a:ext uri="{FF2B5EF4-FFF2-40B4-BE49-F238E27FC236}">
                <a16:creationId xmlns:a16="http://schemas.microsoft.com/office/drawing/2014/main" id="{5288B651-3176-D93E-443F-AC1310C775A8}"/>
              </a:ext>
            </a:extLst>
          </p:cNvPr>
          <p:cNvSpPr/>
          <p:nvPr/>
        </p:nvSpPr>
        <p:spPr>
          <a:xfrm rot="10800000">
            <a:off x="3358614" y="2889000"/>
            <a:ext cx="175086" cy="1080000"/>
          </a:xfrm>
          <a:custGeom>
            <a:avLst/>
            <a:gdLst>
              <a:gd name="connsiteX0" fmla="*/ 0 w 195262"/>
              <a:gd name="connsiteY0" fmla="*/ 185738 h 185737"/>
              <a:gd name="connsiteX1" fmla="*/ 0 w 195262"/>
              <a:gd name="connsiteY1" fmla="*/ 0 h 185737"/>
              <a:gd name="connsiteX2" fmla="*/ 195263 w 195262"/>
              <a:gd name="connsiteY2" fmla="*/ 0 h 185737"/>
            </a:gdLst>
            <a:ahLst/>
            <a:cxnLst>
              <a:cxn ang="0">
                <a:pos x="connsiteX0" y="connsiteY0"/>
              </a:cxn>
              <a:cxn ang="0">
                <a:pos x="connsiteX1" y="connsiteY1"/>
              </a:cxn>
              <a:cxn ang="0">
                <a:pos x="connsiteX2" y="connsiteY2"/>
              </a:cxn>
            </a:cxnLst>
            <a:rect l="l" t="t" r="r" b="b"/>
            <a:pathLst>
              <a:path w="195262" h="185737">
                <a:moveTo>
                  <a:pt x="0" y="185738"/>
                </a:moveTo>
                <a:lnTo>
                  <a:pt x="0" y="0"/>
                </a:lnTo>
                <a:lnTo>
                  <a:pt x="195263" y="0"/>
                </a:lnTo>
              </a:path>
            </a:pathLst>
          </a:custGeom>
          <a:noFill/>
          <a:ln w="9525" cap="flat">
            <a:solidFill>
              <a:schemeClr val="tx1"/>
            </a:solidFill>
            <a:prstDash val="solid"/>
            <a:miter lim="800000"/>
            <a:headEnd w="med" len="sm"/>
            <a:tailEnd w="med" len="sm"/>
          </a:ln>
        </p:spPr>
        <p:txBody>
          <a:bodyPr rtlCol="0" anchor="ctr"/>
          <a:lstStyle/>
          <a:p>
            <a:endParaRPr lang="ja-JP" altLang="en-US"/>
          </a:p>
        </p:txBody>
      </p:sp>
      <p:sp>
        <p:nvSpPr>
          <p:cNvPr id="14" name="グラフィックス 10">
            <a:extLst>
              <a:ext uri="{FF2B5EF4-FFF2-40B4-BE49-F238E27FC236}">
                <a16:creationId xmlns:a16="http://schemas.microsoft.com/office/drawing/2014/main" id="{065C9089-8F47-FD13-3038-D071A5D0961F}"/>
              </a:ext>
            </a:extLst>
          </p:cNvPr>
          <p:cNvSpPr/>
          <p:nvPr/>
        </p:nvSpPr>
        <p:spPr>
          <a:xfrm rot="10800000" flipH="1" flipV="1">
            <a:off x="3811619" y="2889000"/>
            <a:ext cx="175086" cy="1080000"/>
          </a:xfrm>
          <a:custGeom>
            <a:avLst/>
            <a:gdLst>
              <a:gd name="connsiteX0" fmla="*/ 0 w 195262"/>
              <a:gd name="connsiteY0" fmla="*/ 185738 h 185737"/>
              <a:gd name="connsiteX1" fmla="*/ 0 w 195262"/>
              <a:gd name="connsiteY1" fmla="*/ 0 h 185737"/>
              <a:gd name="connsiteX2" fmla="*/ 195263 w 195262"/>
              <a:gd name="connsiteY2" fmla="*/ 0 h 185737"/>
            </a:gdLst>
            <a:ahLst/>
            <a:cxnLst>
              <a:cxn ang="0">
                <a:pos x="connsiteX0" y="connsiteY0"/>
              </a:cxn>
              <a:cxn ang="0">
                <a:pos x="connsiteX1" y="connsiteY1"/>
              </a:cxn>
              <a:cxn ang="0">
                <a:pos x="connsiteX2" y="connsiteY2"/>
              </a:cxn>
            </a:cxnLst>
            <a:rect l="l" t="t" r="r" b="b"/>
            <a:pathLst>
              <a:path w="195262" h="185737">
                <a:moveTo>
                  <a:pt x="0" y="185738"/>
                </a:moveTo>
                <a:lnTo>
                  <a:pt x="0" y="0"/>
                </a:lnTo>
                <a:lnTo>
                  <a:pt x="195263" y="0"/>
                </a:lnTo>
              </a:path>
            </a:pathLst>
          </a:custGeom>
          <a:noFill/>
          <a:ln w="9525" cap="flat">
            <a:solidFill>
              <a:srgbClr val="E4007F"/>
            </a:solidFill>
            <a:prstDash val="solid"/>
            <a:miter lim="800000"/>
            <a:headEnd w="med" len="sm"/>
            <a:tailEnd w="med" len="sm"/>
          </a:ln>
        </p:spPr>
        <p:txBody>
          <a:bodyPr rtlCol="0" anchor="ctr"/>
          <a:lstStyle/>
          <a:p>
            <a:endParaRPr lang="ja-JP" altLang="en-US"/>
          </a:p>
        </p:txBody>
      </p:sp>
      <p:sp>
        <p:nvSpPr>
          <p:cNvPr id="15" name="グラフィックス 10">
            <a:extLst>
              <a:ext uri="{FF2B5EF4-FFF2-40B4-BE49-F238E27FC236}">
                <a16:creationId xmlns:a16="http://schemas.microsoft.com/office/drawing/2014/main" id="{265332DE-D308-3E28-F3E0-6285742B436F}"/>
              </a:ext>
            </a:extLst>
          </p:cNvPr>
          <p:cNvSpPr/>
          <p:nvPr/>
        </p:nvSpPr>
        <p:spPr>
          <a:xfrm rot="5400000" flipH="1" flipV="1">
            <a:off x="4871270" y="3951764"/>
            <a:ext cx="175086" cy="1080000"/>
          </a:xfrm>
          <a:custGeom>
            <a:avLst/>
            <a:gdLst>
              <a:gd name="connsiteX0" fmla="*/ 0 w 195262"/>
              <a:gd name="connsiteY0" fmla="*/ 185738 h 185737"/>
              <a:gd name="connsiteX1" fmla="*/ 0 w 195262"/>
              <a:gd name="connsiteY1" fmla="*/ 0 h 185737"/>
              <a:gd name="connsiteX2" fmla="*/ 195263 w 195262"/>
              <a:gd name="connsiteY2" fmla="*/ 0 h 185737"/>
            </a:gdLst>
            <a:ahLst/>
            <a:cxnLst>
              <a:cxn ang="0">
                <a:pos x="connsiteX0" y="connsiteY0"/>
              </a:cxn>
              <a:cxn ang="0">
                <a:pos x="connsiteX1" y="connsiteY1"/>
              </a:cxn>
              <a:cxn ang="0">
                <a:pos x="connsiteX2" y="connsiteY2"/>
              </a:cxn>
            </a:cxnLst>
            <a:rect l="l" t="t" r="r" b="b"/>
            <a:pathLst>
              <a:path w="195262" h="185737">
                <a:moveTo>
                  <a:pt x="0" y="185738"/>
                </a:moveTo>
                <a:lnTo>
                  <a:pt x="0" y="0"/>
                </a:lnTo>
                <a:lnTo>
                  <a:pt x="195263" y="0"/>
                </a:lnTo>
              </a:path>
            </a:pathLst>
          </a:custGeom>
          <a:noFill/>
          <a:ln w="9525" cap="flat">
            <a:solidFill>
              <a:srgbClr val="E4007F"/>
            </a:solidFill>
            <a:prstDash val="solid"/>
            <a:miter lim="800000"/>
            <a:headEnd w="med" len="sm"/>
            <a:tailEnd w="med" len="sm"/>
          </a:ln>
        </p:spPr>
        <p:txBody>
          <a:bodyPr rtlCol="0" anchor="ctr"/>
          <a:lstStyle/>
          <a:p>
            <a:endParaRPr lang="ja-JP" altLang="en-US"/>
          </a:p>
        </p:txBody>
      </p:sp>
      <p:sp>
        <p:nvSpPr>
          <p:cNvPr id="23" name="グラフィックス 10">
            <a:extLst>
              <a:ext uri="{FF2B5EF4-FFF2-40B4-BE49-F238E27FC236}">
                <a16:creationId xmlns:a16="http://schemas.microsoft.com/office/drawing/2014/main" id="{37498FC4-1207-CE35-2B17-9C0EC0DB07E3}"/>
              </a:ext>
            </a:extLst>
          </p:cNvPr>
          <p:cNvSpPr/>
          <p:nvPr/>
        </p:nvSpPr>
        <p:spPr>
          <a:xfrm rot="10800000">
            <a:off x="5925645" y="2889000"/>
            <a:ext cx="175086" cy="1080000"/>
          </a:xfrm>
          <a:custGeom>
            <a:avLst/>
            <a:gdLst>
              <a:gd name="connsiteX0" fmla="*/ 0 w 195262"/>
              <a:gd name="connsiteY0" fmla="*/ 185738 h 185737"/>
              <a:gd name="connsiteX1" fmla="*/ 0 w 195262"/>
              <a:gd name="connsiteY1" fmla="*/ 0 h 185737"/>
              <a:gd name="connsiteX2" fmla="*/ 195263 w 195262"/>
              <a:gd name="connsiteY2" fmla="*/ 0 h 185737"/>
            </a:gdLst>
            <a:ahLst/>
            <a:cxnLst>
              <a:cxn ang="0">
                <a:pos x="connsiteX0" y="connsiteY0"/>
              </a:cxn>
              <a:cxn ang="0">
                <a:pos x="connsiteX1" y="connsiteY1"/>
              </a:cxn>
              <a:cxn ang="0">
                <a:pos x="connsiteX2" y="connsiteY2"/>
              </a:cxn>
            </a:cxnLst>
            <a:rect l="l" t="t" r="r" b="b"/>
            <a:pathLst>
              <a:path w="195262" h="185737">
                <a:moveTo>
                  <a:pt x="0" y="185738"/>
                </a:moveTo>
                <a:lnTo>
                  <a:pt x="0" y="0"/>
                </a:lnTo>
                <a:lnTo>
                  <a:pt x="195263" y="0"/>
                </a:lnTo>
              </a:path>
            </a:pathLst>
          </a:custGeom>
          <a:noFill/>
          <a:ln w="9525" cap="flat">
            <a:solidFill>
              <a:srgbClr val="E4007F"/>
            </a:solidFill>
            <a:prstDash val="solid"/>
            <a:miter lim="800000"/>
            <a:headEnd w="med" len="sm"/>
            <a:tailEnd w="med" len="sm"/>
          </a:ln>
        </p:spPr>
        <p:txBody>
          <a:bodyPr rtlCol="0" anchor="ctr"/>
          <a:lstStyle/>
          <a:p>
            <a:endParaRPr lang="ja-JP" altLang="en-US"/>
          </a:p>
        </p:txBody>
      </p:sp>
    </p:spTree>
    <p:extLst>
      <p:ext uri="{BB962C8B-B14F-4D97-AF65-F5344CB8AC3E}">
        <p14:creationId xmlns:p14="http://schemas.microsoft.com/office/powerpoint/2010/main" val="35836588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AutoShape 3">
            <a:extLst>
              <a:ext uri="{FF2B5EF4-FFF2-40B4-BE49-F238E27FC236}">
                <a16:creationId xmlns:a16="http://schemas.microsoft.com/office/drawing/2014/main" id="{EC37B649-4D9F-4631-E6D9-02AF92C519A5}"/>
              </a:ext>
            </a:extLst>
          </p:cNvPr>
          <p:cNvSpPr>
            <a:spLocks noChangeArrowheads="1"/>
          </p:cNvSpPr>
          <p:nvPr/>
        </p:nvSpPr>
        <p:spPr bwMode="gray">
          <a:xfrm>
            <a:off x="812800" y="3663173"/>
            <a:ext cx="8280399" cy="1313999"/>
          </a:xfrm>
          <a:prstGeom prst="roundRect">
            <a:avLst>
              <a:gd name="adj" fmla="val 5473"/>
            </a:avLst>
          </a:prstGeom>
          <a:solidFill>
            <a:srgbClr val="333333"/>
          </a:solidFill>
          <a:ln>
            <a:noFill/>
          </a:ln>
          <a:effectLst/>
        </p:spPr>
        <p:txBody>
          <a:bodyPr wrap="square" lIns="180000" tIns="180000" rIns="180000" bIns="162000" anchor="t" anchorCtr="0">
            <a:noAutofit/>
          </a:bodyPr>
          <a:lstStyle/>
          <a:p>
            <a:pPr lvl="0">
              <a:lnSpc>
                <a:spcPct val="120000"/>
              </a:lnSpc>
              <a:spcBef>
                <a:spcPct val="0"/>
              </a:spcBef>
              <a:spcAft>
                <a:spcPts val="600"/>
              </a:spcAft>
            </a:pPr>
            <a:endParaRPr lang="en-US" altLang="ja-JP" sz="1400" dirty="0">
              <a:solidFill>
                <a:schemeClr val="bg1"/>
              </a:solidFill>
              <a:cs typeface="メイリオ" pitchFamily="50" charset="-128"/>
            </a:endParaRPr>
          </a:p>
        </p:txBody>
      </p:sp>
      <p:sp>
        <p:nvSpPr>
          <p:cNvPr id="4" name="タイトル 3">
            <a:extLst>
              <a:ext uri="{FF2B5EF4-FFF2-40B4-BE49-F238E27FC236}">
                <a16:creationId xmlns:a16="http://schemas.microsoft.com/office/drawing/2014/main" id="{2D567E7F-921A-8EDA-E395-6F4FD4FB7DFA}"/>
              </a:ext>
            </a:extLst>
          </p:cNvPr>
          <p:cNvSpPr>
            <a:spLocks noGrp="1"/>
          </p:cNvSpPr>
          <p:nvPr>
            <p:ph type="title"/>
          </p:nvPr>
        </p:nvSpPr>
        <p:spPr/>
        <p:txBody>
          <a:bodyPr/>
          <a:lstStyle/>
          <a:p>
            <a:r>
              <a:rPr kumimoji="1" lang="en-US" altLang="ja-JP" dirty="0"/>
              <a:t>7. </a:t>
            </a:r>
            <a:r>
              <a:rPr kumimoji="1" lang="ja-JP" altLang="en-US"/>
              <a:t>線・矢印 </a:t>
            </a:r>
            <a:r>
              <a:rPr lang="en-US" altLang="ja-JP" dirty="0"/>
              <a:t>C</a:t>
            </a:r>
            <a:endParaRPr kumimoji="1" lang="ja-JP" altLang="en-US"/>
          </a:p>
        </p:txBody>
      </p:sp>
      <p:pic>
        <p:nvPicPr>
          <p:cNvPr id="8" name="図 7">
            <a:extLst>
              <a:ext uri="{FF2B5EF4-FFF2-40B4-BE49-F238E27FC236}">
                <a16:creationId xmlns:a16="http://schemas.microsoft.com/office/drawing/2014/main" id="{D8AE6811-8698-D424-1168-78CF3748B4E9}"/>
              </a:ext>
            </a:extLst>
          </p:cNvPr>
          <p:cNvPicPr>
            <a:picLocks noChangeAspect="1"/>
          </p:cNvPicPr>
          <p:nvPr/>
        </p:nvPicPr>
        <p:blipFill rotWithShape="1">
          <a:blip r:embed="rId2">
            <a:extLst>
              <a:ext uri="{28A0092B-C50C-407E-A947-70E740481C1C}">
                <a14:useLocalDpi xmlns:a14="http://schemas.microsoft.com/office/drawing/2010/main"/>
              </a:ext>
            </a:extLst>
          </a:blip>
          <a:srcRect/>
          <a:stretch/>
        </p:blipFill>
        <p:spPr>
          <a:xfrm>
            <a:off x="812800" y="1868487"/>
            <a:ext cx="4916315" cy="1314000"/>
          </a:xfrm>
          <a:prstGeom prst="rect">
            <a:avLst/>
          </a:prstGeom>
          <a:ln w="6350">
            <a:noFill/>
          </a:ln>
        </p:spPr>
      </p:pic>
      <p:pic>
        <p:nvPicPr>
          <p:cNvPr id="9" name="図 8">
            <a:extLst>
              <a:ext uri="{FF2B5EF4-FFF2-40B4-BE49-F238E27FC236}">
                <a16:creationId xmlns:a16="http://schemas.microsoft.com/office/drawing/2014/main" id="{4E3A3710-61F6-592A-5D29-7A7B8FCAE677}"/>
              </a:ext>
            </a:extLst>
          </p:cNvPr>
          <p:cNvPicPr>
            <a:picLocks noChangeAspect="1"/>
          </p:cNvPicPr>
          <p:nvPr/>
        </p:nvPicPr>
        <p:blipFill rotWithShape="1">
          <a:blip r:embed="rId3">
            <a:extLst>
              <a:ext uri="{28A0092B-C50C-407E-A947-70E740481C1C}">
                <a14:useLocalDpi xmlns:a14="http://schemas.microsoft.com/office/drawing/2010/main"/>
              </a:ext>
            </a:extLst>
          </a:blip>
          <a:srcRect r="-3"/>
          <a:stretch/>
        </p:blipFill>
        <p:spPr>
          <a:xfrm>
            <a:off x="5721381" y="1868402"/>
            <a:ext cx="3371818" cy="1314000"/>
          </a:xfrm>
          <a:prstGeom prst="rect">
            <a:avLst/>
          </a:prstGeom>
          <a:ln w="6350">
            <a:noFill/>
          </a:ln>
        </p:spPr>
      </p:pic>
      <p:pic>
        <p:nvPicPr>
          <p:cNvPr id="7" name="グラフィックス 6">
            <a:extLst>
              <a:ext uri="{FF2B5EF4-FFF2-40B4-BE49-F238E27FC236}">
                <a16:creationId xmlns:a16="http://schemas.microsoft.com/office/drawing/2014/main" id="{81C7223D-1AD2-4E7A-6FD1-E625EB5EF21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629864" y="3663001"/>
            <a:ext cx="183033" cy="1311739"/>
          </a:xfrm>
          <a:prstGeom prst="rect">
            <a:avLst/>
          </a:prstGeom>
        </p:spPr>
      </p:pic>
      <p:pic>
        <p:nvPicPr>
          <p:cNvPr id="11" name="グラフィックス 10">
            <a:extLst>
              <a:ext uri="{FF2B5EF4-FFF2-40B4-BE49-F238E27FC236}">
                <a16:creationId xmlns:a16="http://schemas.microsoft.com/office/drawing/2014/main" id="{B1B533E2-7734-DD05-83BA-AE4272F88AC0}"/>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633747" y="1868316"/>
            <a:ext cx="183349" cy="1313999"/>
          </a:xfrm>
          <a:prstGeom prst="rect">
            <a:avLst/>
          </a:prstGeom>
        </p:spPr>
      </p:pic>
      <p:sp>
        <p:nvSpPr>
          <p:cNvPr id="5" name="フッター プレースホルダー 4">
            <a:extLst>
              <a:ext uri="{FF2B5EF4-FFF2-40B4-BE49-F238E27FC236}">
                <a16:creationId xmlns:a16="http://schemas.microsoft.com/office/drawing/2014/main" id="{813A123D-DC91-FED0-031B-6AF0F534186D}"/>
              </a:ext>
            </a:extLst>
          </p:cNvPr>
          <p:cNvSpPr>
            <a:spLocks noGrp="1"/>
          </p:cNvSpPr>
          <p:nvPr>
            <p:ph type="ftr" sz="quarter" idx="10"/>
          </p:nvPr>
        </p:nvSpPr>
        <p:spPr/>
        <p:txBody>
          <a:bodyPr/>
          <a:lstStyle/>
          <a:p>
            <a:r>
              <a:rPr lang="en-US" altLang="ja-JP"/>
              <a:t>Presentation Design</a:t>
            </a:r>
            <a:endParaRPr lang="ja-JP" altLang="en-US" dirty="0"/>
          </a:p>
        </p:txBody>
      </p:sp>
      <p:sp>
        <p:nvSpPr>
          <p:cNvPr id="6" name="スライド番号プレースホルダー 5">
            <a:extLst>
              <a:ext uri="{FF2B5EF4-FFF2-40B4-BE49-F238E27FC236}">
                <a16:creationId xmlns:a16="http://schemas.microsoft.com/office/drawing/2014/main" id="{4CACC9F2-CE0B-E732-F9EF-369770AE00BE}"/>
              </a:ext>
            </a:extLst>
          </p:cNvPr>
          <p:cNvSpPr>
            <a:spLocks noGrp="1"/>
          </p:cNvSpPr>
          <p:nvPr>
            <p:ph type="sldNum" sz="quarter" idx="11"/>
          </p:nvPr>
        </p:nvSpPr>
        <p:spPr/>
        <p:txBody>
          <a:bodyPr/>
          <a:lstStyle/>
          <a:p>
            <a:fld id="{FB3508C7-2FE0-4945-9CBD-863E05F850D2}" type="slidenum">
              <a:rPr lang="ja-JP" altLang="en-US" smtClean="0"/>
              <a:pPr/>
              <a:t>17</a:t>
            </a:fld>
            <a:endParaRPr lang="ja-JP" altLang="en-US" dirty="0"/>
          </a:p>
        </p:txBody>
      </p:sp>
    </p:spTree>
    <p:extLst>
      <p:ext uri="{BB962C8B-B14F-4D97-AF65-F5344CB8AC3E}">
        <p14:creationId xmlns:p14="http://schemas.microsoft.com/office/powerpoint/2010/main" val="38697720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52948277-5EE1-4E2D-A561-4B3273F0C58C}"/>
              </a:ext>
            </a:extLst>
          </p:cNvPr>
          <p:cNvSpPr>
            <a:spLocks noGrp="1"/>
          </p:cNvSpPr>
          <p:nvPr>
            <p:ph type="title"/>
          </p:nvPr>
        </p:nvSpPr>
        <p:spPr/>
        <p:txBody>
          <a:bodyPr/>
          <a:lstStyle/>
          <a:p>
            <a:r>
              <a:rPr kumimoji="1" lang="en-US" altLang="ja-JP" dirty="0"/>
              <a:t>8. </a:t>
            </a:r>
            <a:r>
              <a:rPr kumimoji="1" lang="ja-JP" altLang="en-US" dirty="0"/>
              <a:t>吹き出し</a:t>
            </a:r>
          </a:p>
        </p:txBody>
      </p:sp>
      <p:sp>
        <p:nvSpPr>
          <p:cNvPr id="5" name="四角形吹き出し 13">
            <a:extLst>
              <a:ext uri="{FF2B5EF4-FFF2-40B4-BE49-F238E27FC236}">
                <a16:creationId xmlns:a16="http://schemas.microsoft.com/office/drawing/2014/main" id="{1EA66EC8-3464-434B-883A-4EB5EC994E4D}"/>
              </a:ext>
            </a:extLst>
          </p:cNvPr>
          <p:cNvSpPr/>
          <p:nvPr/>
        </p:nvSpPr>
        <p:spPr bwMode="auto">
          <a:xfrm>
            <a:off x="6618440" y="1460224"/>
            <a:ext cx="2183081" cy="812024"/>
          </a:xfrm>
          <a:prstGeom prst="wedgeRectCallout">
            <a:avLst>
              <a:gd name="adj1" fmla="val 20305"/>
              <a:gd name="adj2" fmla="val 70532"/>
            </a:avLst>
          </a:prstGeom>
          <a:solidFill>
            <a:srgbClr val="00A0E9">
              <a:alpha val="80000"/>
            </a:srgbClr>
          </a:solidFill>
          <a:ln w="6350">
            <a:noFill/>
          </a:ln>
          <a:effectLst/>
        </p:spPr>
        <p:txBody>
          <a:bodyPr rot="0" spcFirstLastPara="0" vertOverflow="overflow" horzOverflow="overflow" vert="horz" wrap="square" lIns="144000" tIns="108000" rIns="144000" bIns="90000" numCol="1" spcCol="0" rtlCol="0" fromWordArt="0" anchor="ctr" anchorCtr="0" forceAA="0" compatLnSpc="1">
            <a:prstTxWarp prst="textNoShape">
              <a:avLst/>
            </a:prstTxWarp>
            <a:spAutoFit/>
          </a:bodyPr>
          <a:lstStyle/>
          <a:p>
            <a:pPr lvl="0" algn="just">
              <a:lnSpc>
                <a:spcPct val="120000"/>
              </a:lnSpc>
              <a:spcBef>
                <a:spcPct val="0"/>
              </a:spcBef>
              <a:spcAft>
                <a:spcPts val="300"/>
              </a:spcAft>
            </a:pPr>
            <a:r>
              <a:rPr lang="ja-JP" altLang="en-US" sz="1050" b="1" dirty="0">
                <a:solidFill>
                  <a:schemeClr val="bg1"/>
                </a:solidFill>
                <a:latin typeface="+mn-ea"/>
                <a:cs typeface="メイリオ" pitchFamily="50" charset="-128"/>
              </a:rPr>
              <a:t>▍タイトル</a:t>
            </a:r>
            <a:endParaRPr lang="en-US" altLang="ja-JP" sz="1050" b="1" dirty="0">
              <a:solidFill>
                <a:schemeClr val="bg1"/>
              </a:solidFill>
              <a:latin typeface="+mn-ea"/>
              <a:cs typeface="メイリオ" pitchFamily="50" charset="-128"/>
            </a:endParaRPr>
          </a:p>
          <a:p>
            <a:pPr lvl="0" algn="just">
              <a:lnSpc>
                <a:spcPct val="120000"/>
              </a:lnSpc>
              <a:spcBef>
                <a:spcPct val="0"/>
              </a:spcBef>
              <a:spcAft>
                <a:spcPts val="300"/>
              </a:spcAft>
            </a:pPr>
            <a:r>
              <a:rPr lang="ja-JP" altLang="en-US" sz="1050" dirty="0">
                <a:solidFill>
                  <a:schemeClr val="bg1"/>
                </a:solidFill>
                <a:latin typeface="+mn-ea"/>
                <a:cs typeface="メイリオ" pitchFamily="50" charset="-128"/>
              </a:rPr>
              <a:t>本文本文本文本文本文本文本文本文本文。</a:t>
            </a:r>
            <a:endParaRPr lang="en-US" altLang="ja-JP" sz="1050" dirty="0">
              <a:solidFill>
                <a:schemeClr val="bg1"/>
              </a:solidFill>
              <a:latin typeface="+mn-ea"/>
              <a:cs typeface="メイリオ" pitchFamily="50" charset="-128"/>
            </a:endParaRPr>
          </a:p>
        </p:txBody>
      </p:sp>
      <p:sp>
        <p:nvSpPr>
          <p:cNvPr id="6" name="四角形吹き出し 14">
            <a:extLst>
              <a:ext uri="{FF2B5EF4-FFF2-40B4-BE49-F238E27FC236}">
                <a16:creationId xmlns:a16="http://schemas.microsoft.com/office/drawing/2014/main" id="{018ECDBA-81D3-4771-A158-E6A6A090BC01}"/>
              </a:ext>
            </a:extLst>
          </p:cNvPr>
          <p:cNvSpPr/>
          <p:nvPr/>
        </p:nvSpPr>
        <p:spPr bwMode="auto">
          <a:xfrm>
            <a:off x="6620343" y="3070869"/>
            <a:ext cx="2179274" cy="812024"/>
          </a:xfrm>
          <a:prstGeom prst="wedgeRectCallout">
            <a:avLst>
              <a:gd name="adj1" fmla="val 20305"/>
              <a:gd name="adj2" fmla="val 70532"/>
            </a:avLst>
          </a:prstGeom>
          <a:solidFill>
            <a:srgbClr val="000000">
              <a:alpha val="79608"/>
            </a:srgbClr>
          </a:solidFill>
          <a:ln w="6350">
            <a:noFill/>
          </a:ln>
          <a:effectLst/>
        </p:spPr>
        <p:txBody>
          <a:bodyPr rot="0" spcFirstLastPara="0" vertOverflow="overflow" horzOverflow="overflow" vert="horz" wrap="square" lIns="144000" tIns="108000" rIns="144000" bIns="90000" numCol="1" spcCol="0" rtlCol="0" fromWordArt="0" anchor="ctr" anchorCtr="0" forceAA="0" compatLnSpc="1">
            <a:prstTxWarp prst="textNoShape">
              <a:avLst/>
            </a:prstTxWarp>
            <a:spAutoFit/>
          </a:bodyPr>
          <a:lstStyle/>
          <a:p>
            <a:pPr marL="0" marR="0" lvl="0" indent="0" algn="just" defTabSz="914400" rtl="0" eaLnBrk="1" fontAlgn="auto" latinLnBrk="0" hangingPunct="1">
              <a:lnSpc>
                <a:spcPct val="120000"/>
              </a:lnSpc>
              <a:spcBef>
                <a:spcPct val="0"/>
              </a:spcBef>
              <a:spcAft>
                <a:spcPts val="300"/>
              </a:spcAft>
              <a:buClrTx/>
              <a:buSzTx/>
              <a:buFontTx/>
              <a:buNone/>
              <a:tabLst/>
              <a:defRPr/>
            </a:pPr>
            <a:r>
              <a:rPr kumimoji="1" lang="ja-JP" altLang="en-US" sz="1050" b="1" i="0" u="none" strike="noStrike" kern="1200" cap="none" spc="0" normalizeH="0" baseline="0" noProof="0" dirty="0">
                <a:ln>
                  <a:noFill/>
                </a:ln>
                <a:solidFill>
                  <a:srgbClr val="FFFFFF"/>
                </a:solidFill>
                <a:effectLst/>
                <a:uLnTx/>
                <a:uFillTx/>
                <a:latin typeface="+mn-ea"/>
                <a:cs typeface="メイリオ" pitchFamily="50" charset="-128"/>
              </a:rPr>
              <a:t>▍タイトル</a:t>
            </a:r>
            <a:endParaRPr kumimoji="1" lang="en-US" altLang="ja-JP" sz="1050" b="1" i="0" u="none" strike="noStrike" kern="1200" cap="none" spc="0" normalizeH="0" baseline="0" noProof="0" dirty="0">
              <a:ln>
                <a:noFill/>
              </a:ln>
              <a:solidFill>
                <a:srgbClr val="FFFFFF"/>
              </a:solidFill>
              <a:effectLst/>
              <a:uLnTx/>
              <a:uFillTx/>
              <a:latin typeface="+mn-ea"/>
              <a:cs typeface="メイリオ" pitchFamily="50" charset="-128"/>
            </a:endParaRPr>
          </a:p>
          <a:p>
            <a:pPr marL="0" marR="0" lvl="0" indent="0" algn="just" defTabSz="914400" rtl="0" eaLnBrk="1" fontAlgn="auto" latinLnBrk="0" hangingPunct="1">
              <a:lnSpc>
                <a:spcPct val="120000"/>
              </a:lnSpc>
              <a:spcBef>
                <a:spcPct val="0"/>
              </a:spcBef>
              <a:spcAft>
                <a:spcPts val="300"/>
              </a:spcAft>
              <a:buClrTx/>
              <a:buSzTx/>
              <a:buFontTx/>
              <a:buNone/>
              <a:tabLst/>
              <a:defRPr/>
            </a:pPr>
            <a:r>
              <a:rPr kumimoji="1" lang="ja-JP" altLang="en-US" sz="1050" b="0" i="0" u="none" strike="noStrike" kern="1200" cap="none" spc="0" normalizeH="0" baseline="0" noProof="0" dirty="0">
                <a:ln>
                  <a:noFill/>
                </a:ln>
                <a:solidFill>
                  <a:srgbClr val="FFFFFF"/>
                </a:solidFill>
                <a:effectLst/>
                <a:uLnTx/>
                <a:uFillTx/>
                <a:latin typeface="+mn-ea"/>
                <a:cs typeface="メイリオ" pitchFamily="50" charset="-128"/>
              </a:rPr>
              <a:t>本文本文本文本文本文本文本文本文本文。</a:t>
            </a:r>
            <a:endParaRPr kumimoji="1" lang="en-US" altLang="ja-JP" sz="1050" b="0" i="0" u="none" strike="noStrike" kern="1200" cap="none" spc="0" normalizeH="0" baseline="0" noProof="0" dirty="0">
              <a:ln>
                <a:noFill/>
              </a:ln>
              <a:solidFill>
                <a:srgbClr val="FFFFFF"/>
              </a:solidFill>
              <a:effectLst/>
              <a:uLnTx/>
              <a:uFillTx/>
              <a:latin typeface="+mn-ea"/>
              <a:cs typeface="メイリオ" pitchFamily="50" charset="-128"/>
            </a:endParaRPr>
          </a:p>
        </p:txBody>
      </p:sp>
      <p:sp>
        <p:nvSpPr>
          <p:cNvPr id="7" name="四角形吹き出し 15">
            <a:extLst>
              <a:ext uri="{FF2B5EF4-FFF2-40B4-BE49-F238E27FC236}">
                <a16:creationId xmlns:a16="http://schemas.microsoft.com/office/drawing/2014/main" id="{EF47B539-DD59-4F9D-A8A4-FFF073B4D855}"/>
              </a:ext>
            </a:extLst>
          </p:cNvPr>
          <p:cNvSpPr/>
          <p:nvPr/>
        </p:nvSpPr>
        <p:spPr bwMode="auto">
          <a:xfrm>
            <a:off x="6622072" y="4712907"/>
            <a:ext cx="2179274" cy="812024"/>
          </a:xfrm>
          <a:prstGeom prst="wedgeRectCallout">
            <a:avLst>
              <a:gd name="adj1" fmla="val 20305"/>
              <a:gd name="adj2" fmla="val 70532"/>
            </a:avLst>
          </a:prstGeom>
          <a:solidFill>
            <a:srgbClr val="E4007F">
              <a:alpha val="80000"/>
            </a:srgbClr>
          </a:solidFill>
          <a:ln w="6350">
            <a:noFill/>
          </a:ln>
          <a:effectLst/>
        </p:spPr>
        <p:txBody>
          <a:bodyPr rot="0" spcFirstLastPara="0" vertOverflow="overflow" horzOverflow="overflow" vert="horz" wrap="square" lIns="144000" tIns="108000" rIns="144000" bIns="90000" numCol="1" spcCol="0" rtlCol="0" fromWordArt="0" anchor="ctr" anchorCtr="0" forceAA="0" compatLnSpc="1">
            <a:prstTxWarp prst="textNoShape">
              <a:avLst/>
            </a:prstTxWarp>
            <a:spAutoFit/>
          </a:bodyPr>
          <a:lstStyle/>
          <a:p>
            <a:pPr marL="0" marR="0" lvl="0" indent="0" algn="just" defTabSz="914400" rtl="0" eaLnBrk="1" fontAlgn="auto" latinLnBrk="0" hangingPunct="1">
              <a:lnSpc>
                <a:spcPct val="120000"/>
              </a:lnSpc>
              <a:spcBef>
                <a:spcPct val="0"/>
              </a:spcBef>
              <a:spcAft>
                <a:spcPts val="300"/>
              </a:spcAft>
              <a:buClrTx/>
              <a:buSzTx/>
              <a:buFontTx/>
              <a:buNone/>
              <a:tabLst/>
              <a:defRPr/>
            </a:pPr>
            <a:r>
              <a:rPr kumimoji="1" lang="ja-JP" altLang="en-US" sz="1050" b="1" i="0" u="none" strike="noStrike" kern="1200" cap="none" spc="0" normalizeH="0" baseline="0" noProof="0" dirty="0">
                <a:ln>
                  <a:noFill/>
                </a:ln>
                <a:solidFill>
                  <a:srgbClr val="FFFFFF"/>
                </a:solidFill>
                <a:effectLst/>
                <a:uLnTx/>
                <a:uFillTx/>
                <a:latin typeface="+mn-ea"/>
                <a:cs typeface="メイリオ" pitchFamily="50" charset="-128"/>
              </a:rPr>
              <a:t>▍タイトル</a:t>
            </a:r>
            <a:endParaRPr kumimoji="1" lang="en-US" altLang="ja-JP" sz="1050" b="1" i="0" u="none" strike="noStrike" kern="1200" cap="none" spc="0" normalizeH="0" baseline="0" noProof="0" dirty="0">
              <a:ln>
                <a:noFill/>
              </a:ln>
              <a:solidFill>
                <a:srgbClr val="FFFFFF"/>
              </a:solidFill>
              <a:effectLst/>
              <a:uLnTx/>
              <a:uFillTx/>
              <a:latin typeface="+mn-ea"/>
              <a:cs typeface="メイリオ" pitchFamily="50" charset="-128"/>
            </a:endParaRPr>
          </a:p>
          <a:p>
            <a:pPr marL="0" marR="0" lvl="0" indent="0" algn="just" defTabSz="914400" rtl="0" eaLnBrk="1" fontAlgn="auto" latinLnBrk="0" hangingPunct="1">
              <a:lnSpc>
                <a:spcPct val="120000"/>
              </a:lnSpc>
              <a:spcBef>
                <a:spcPct val="0"/>
              </a:spcBef>
              <a:spcAft>
                <a:spcPts val="300"/>
              </a:spcAft>
              <a:buClrTx/>
              <a:buSzTx/>
              <a:buFontTx/>
              <a:buNone/>
              <a:tabLst/>
              <a:defRPr/>
            </a:pPr>
            <a:r>
              <a:rPr kumimoji="1" lang="ja-JP" altLang="en-US" sz="1050" b="0" i="0" u="none" strike="noStrike" kern="1200" cap="none" spc="0" normalizeH="0" baseline="0" noProof="0" dirty="0">
                <a:ln>
                  <a:noFill/>
                </a:ln>
                <a:solidFill>
                  <a:srgbClr val="FFFFFF"/>
                </a:solidFill>
                <a:effectLst/>
                <a:uLnTx/>
                <a:uFillTx/>
                <a:latin typeface="+mn-ea"/>
                <a:cs typeface="メイリオ" pitchFamily="50" charset="-128"/>
              </a:rPr>
              <a:t>本文本文本文本文本文本文本文本文本文。</a:t>
            </a:r>
            <a:endParaRPr kumimoji="1" lang="en-US" altLang="ja-JP" sz="1050" b="0" i="0" u="none" strike="noStrike" kern="1200" cap="none" spc="0" normalizeH="0" baseline="0" noProof="0" dirty="0">
              <a:ln>
                <a:noFill/>
              </a:ln>
              <a:solidFill>
                <a:srgbClr val="FFFFFF"/>
              </a:solidFill>
              <a:effectLst/>
              <a:uLnTx/>
              <a:uFillTx/>
              <a:latin typeface="+mn-ea"/>
              <a:cs typeface="メイリオ" pitchFamily="50" charset="-128"/>
            </a:endParaRPr>
          </a:p>
        </p:txBody>
      </p:sp>
      <p:sp>
        <p:nvSpPr>
          <p:cNvPr id="8" name="四角形吹き出し 4">
            <a:extLst>
              <a:ext uri="{FF2B5EF4-FFF2-40B4-BE49-F238E27FC236}">
                <a16:creationId xmlns:a16="http://schemas.microsoft.com/office/drawing/2014/main" id="{3869F89B-E66D-4AEC-83ED-B3A28F9E5180}"/>
              </a:ext>
            </a:extLst>
          </p:cNvPr>
          <p:cNvSpPr/>
          <p:nvPr/>
        </p:nvSpPr>
        <p:spPr bwMode="auto">
          <a:xfrm>
            <a:off x="3866734" y="4712907"/>
            <a:ext cx="2179274" cy="812024"/>
          </a:xfrm>
          <a:prstGeom prst="wedgeRectCallout">
            <a:avLst>
              <a:gd name="adj1" fmla="val 20305"/>
              <a:gd name="adj2" fmla="val 70532"/>
            </a:avLst>
          </a:prstGeom>
          <a:solidFill>
            <a:schemeClr val="accent3">
              <a:alpha val="80000"/>
            </a:schemeClr>
          </a:solidFill>
          <a:ln w="6350">
            <a:noFill/>
          </a:ln>
          <a:effectLst/>
        </p:spPr>
        <p:txBody>
          <a:bodyPr rot="0" spcFirstLastPara="0" vertOverflow="overflow" horzOverflow="overflow" vert="horz" wrap="square" lIns="144000" tIns="108000" rIns="144000" bIns="90000" numCol="1" spcCol="0" rtlCol="0" fromWordArt="0" anchor="ctr" anchorCtr="0" forceAA="0" compatLnSpc="1">
            <a:prstTxWarp prst="textNoShape">
              <a:avLst/>
            </a:prstTxWarp>
            <a:spAutoFit/>
          </a:bodyPr>
          <a:lstStyle/>
          <a:p>
            <a:pPr marL="0" marR="0" lvl="0" indent="0" algn="just" defTabSz="914400" rtl="0" eaLnBrk="1" fontAlgn="auto" latinLnBrk="0" hangingPunct="1">
              <a:lnSpc>
                <a:spcPct val="120000"/>
              </a:lnSpc>
              <a:spcBef>
                <a:spcPct val="0"/>
              </a:spcBef>
              <a:spcAft>
                <a:spcPts val="300"/>
              </a:spcAft>
              <a:buClrTx/>
              <a:buSzTx/>
              <a:buFontTx/>
              <a:buNone/>
              <a:tabLst/>
              <a:defRPr/>
            </a:pPr>
            <a:r>
              <a:rPr kumimoji="1" lang="ja-JP" altLang="en-US" sz="1050" b="1" i="0" u="none" strike="noStrike" kern="1200" cap="none" spc="0" normalizeH="0" baseline="0" noProof="0" dirty="0">
                <a:ln>
                  <a:noFill/>
                </a:ln>
                <a:solidFill>
                  <a:srgbClr val="FFFFFF"/>
                </a:solidFill>
                <a:effectLst/>
                <a:uLnTx/>
                <a:uFillTx/>
                <a:latin typeface="+mn-ea"/>
                <a:cs typeface="メイリオ" pitchFamily="50" charset="-128"/>
              </a:rPr>
              <a:t>▍タイトル</a:t>
            </a:r>
            <a:endParaRPr kumimoji="1" lang="en-US" altLang="ja-JP" sz="1050" b="1" i="0" u="none" strike="noStrike" kern="1200" cap="none" spc="0" normalizeH="0" baseline="0" noProof="0" dirty="0">
              <a:ln>
                <a:noFill/>
              </a:ln>
              <a:solidFill>
                <a:srgbClr val="FFFFFF"/>
              </a:solidFill>
              <a:effectLst/>
              <a:uLnTx/>
              <a:uFillTx/>
              <a:latin typeface="+mn-ea"/>
              <a:cs typeface="メイリオ" pitchFamily="50" charset="-128"/>
            </a:endParaRPr>
          </a:p>
          <a:p>
            <a:pPr marL="0" marR="0" lvl="0" indent="0" algn="just" defTabSz="914400" rtl="0" eaLnBrk="1" fontAlgn="auto" latinLnBrk="0" hangingPunct="1">
              <a:lnSpc>
                <a:spcPct val="120000"/>
              </a:lnSpc>
              <a:spcBef>
                <a:spcPct val="0"/>
              </a:spcBef>
              <a:spcAft>
                <a:spcPts val="300"/>
              </a:spcAft>
              <a:buClrTx/>
              <a:buSzTx/>
              <a:buFontTx/>
              <a:buNone/>
              <a:tabLst/>
              <a:defRPr/>
            </a:pPr>
            <a:r>
              <a:rPr kumimoji="1" lang="ja-JP" altLang="en-US" sz="1050" b="0" i="0" u="none" strike="noStrike" kern="1200" cap="none" spc="0" normalizeH="0" baseline="0" noProof="0" dirty="0">
                <a:ln>
                  <a:noFill/>
                </a:ln>
                <a:solidFill>
                  <a:srgbClr val="FFFFFF"/>
                </a:solidFill>
                <a:effectLst/>
                <a:uLnTx/>
                <a:uFillTx/>
                <a:latin typeface="+mn-ea"/>
                <a:cs typeface="メイリオ" pitchFamily="50" charset="-128"/>
              </a:rPr>
              <a:t>本文本文本文本文本文本文本文本文本文。</a:t>
            </a:r>
            <a:endParaRPr kumimoji="1" lang="en-US" altLang="ja-JP" sz="1050" b="0" i="0" u="none" strike="noStrike" kern="1200" cap="none" spc="0" normalizeH="0" baseline="0" noProof="0" dirty="0">
              <a:ln>
                <a:noFill/>
              </a:ln>
              <a:solidFill>
                <a:srgbClr val="FFFFFF"/>
              </a:solidFill>
              <a:effectLst/>
              <a:uLnTx/>
              <a:uFillTx/>
              <a:latin typeface="+mn-ea"/>
              <a:cs typeface="メイリオ" pitchFamily="50" charset="-128"/>
            </a:endParaRPr>
          </a:p>
        </p:txBody>
      </p:sp>
      <p:sp>
        <p:nvSpPr>
          <p:cNvPr id="9" name="AutoShape 3">
            <a:extLst>
              <a:ext uri="{FF2B5EF4-FFF2-40B4-BE49-F238E27FC236}">
                <a16:creationId xmlns:a16="http://schemas.microsoft.com/office/drawing/2014/main" id="{93F18BE8-C947-43E4-B9AA-285147E583EF}"/>
              </a:ext>
            </a:extLst>
          </p:cNvPr>
          <p:cNvSpPr>
            <a:spLocks noChangeArrowheads="1"/>
          </p:cNvSpPr>
          <p:nvPr/>
        </p:nvSpPr>
        <p:spPr bwMode="auto">
          <a:xfrm>
            <a:off x="1104479" y="4712907"/>
            <a:ext cx="2193035" cy="843437"/>
          </a:xfrm>
          <a:prstGeom prst="roundRect">
            <a:avLst>
              <a:gd name="adj" fmla="val 6420"/>
            </a:avLst>
          </a:prstGeom>
          <a:solidFill>
            <a:schemeClr val="accent3">
              <a:alpha val="80000"/>
            </a:schemeClr>
          </a:solidFill>
          <a:ln>
            <a:noFill/>
          </a:ln>
          <a:effectLst/>
        </p:spPr>
        <p:txBody>
          <a:bodyPr wrap="square" lIns="144000" tIns="108000" rIns="144000" bIns="90000" anchor="ctr" anchorCtr="0">
            <a:spAutoFit/>
          </a:bodyPr>
          <a:lstStyle/>
          <a:p>
            <a:pPr marL="0" marR="0" lvl="0" indent="0" algn="just" defTabSz="914400" rtl="0" eaLnBrk="1" fontAlgn="auto" latinLnBrk="0" hangingPunct="1">
              <a:lnSpc>
                <a:spcPct val="120000"/>
              </a:lnSpc>
              <a:spcBef>
                <a:spcPct val="0"/>
              </a:spcBef>
              <a:spcAft>
                <a:spcPts val="300"/>
              </a:spcAft>
              <a:buClrTx/>
              <a:buSzTx/>
              <a:buFontTx/>
              <a:buNone/>
              <a:tabLst/>
              <a:defRPr/>
            </a:pPr>
            <a:r>
              <a:rPr kumimoji="1" lang="ja-JP" altLang="en-US" sz="1050" b="1" i="0" u="none" strike="noStrike" kern="1200" cap="none" spc="0" normalizeH="0" baseline="0" noProof="0" dirty="0">
                <a:ln>
                  <a:noFill/>
                </a:ln>
                <a:solidFill>
                  <a:srgbClr val="FFFFFF"/>
                </a:solidFill>
                <a:effectLst/>
                <a:uLnTx/>
                <a:uFillTx/>
                <a:latin typeface="+mn-ea"/>
                <a:cs typeface="メイリオ" pitchFamily="50" charset="-128"/>
              </a:rPr>
              <a:t>▍タイトル</a:t>
            </a:r>
            <a:endParaRPr kumimoji="1" lang="en-US" altLang="ja-JP" sz="1050" b="1" i="0" u="none" strike="noStrike" kern="1200" cap="none" spc="0" normalizeH="0" baseline="0" noProof="0" dirty="0">
              <a:ln>
                <a:noFill/>
              </a:ln>
              <a:solidFill>
                <a:srgbClr val="FFFFFF"/>
              </a:solidFill>
              <a:effectLst/>
              <a:uLnTx/>
              <a:uFillTx/>
              <a:latin typeface="+mn-ea"/>
              <a:cs typeface="メイリオ" pitchFamily="50" charset="-128"/>
            </a:endParaRPr>
          </a:p>
          <a:p>
            <a:pPr marL="0" marR="0" lvl="0" indent="0" algn="just" defTabSz="914400" rtl="0" eaLnBrk="1" fontAlgn="auto" latinLnBrk="0" hangingPunct="1">
              <a:lnSpc>
                <a:spcPct val="120000"/>
              </a:lnSpc>
              <a:spcBef>
                <a:spcPct val="0"/>
              </a:spcBef>
              <a:spcAft>
                <a:spcPts val="300"/>
              </a:spcAft>
              <a:buClrTx/>
              <a:buSzTx/>
              <a:buFontTx/>
              <a:buNone/>
              <a:tabLst/>
              <a:defRPr/>
            </a:pPr>
            <a:r>
              <a:rPr kumimoji="1" lang="ja-JP" altLang="en-US" sz="1050" b="0" i="0" u="none" strike="noStrike" kern="1200" cap="none" spc="0" normalizeH="0" baseline="0" noProof="0" dirty="0">
                <a:ln>
                  <a:noFill/>
                </a:ln>
                <a:solidFill>
                  <a:srgbClr val="FFFFFF"/>
                </a:solidFill>
                <a:effectLst/>
                <a:uLnTx/>
                <a:uFillTx/>
                <a:latin typeface="+mn-ea"/>
                <a:cs typeface="メイリオ" pitchFamily="50" charset="-128"/>
              </a:rPr>
              <a:t>本文本文本文本文本文本文本文本文本文。</a:t>
            </a:r>
            <a:endParaRPr kumimoji="1" lang="en-US" altLang="ja-JP" sz="1050" b="0" i="0" u="none" strike="noStrike" kern="1200" cap="none" spc="0" normalizeH="0" baseline="0" noProof="0" dirty="0">
              <a:ln>
                <a:noFill/>
              </a:ln>
              <a:solidFill>
                <a:srgbClr val="FFFFFF"/>
              </a:solidFill>
              <a:effectLst/>
              <a:uLnTx/>
              <a:uFillTx/>
              <a:latin typeface="+mn-ea"/>
              <a:cs typeface="メイリオ" pitchFamily="50" charset="-128"/>
            </a:endParaRPr>
          </a:p>
        </p:txBody>
      </p:sp>
      <p:sp>
        <p:nvSpPr>
          <p:cNvPr id="10" name="二等辺三角形 22">
            <a:extLst>
              <a:ext uri="{FF2B5EF4-FFF2-40B4-BE49-F238E27FC236}">
                <a16:creationId xmlns:a16="http://schemas.microsoft.com/office/drawing/2014/main" id="{780DB5F9-F66C-49E4-82E7-2245417E7F0C}"/>
              </a:ext>
            </a:extLst>
          </p:cNvPr>
          <p:cNvSpPr/>
          <p:nvPr/>
        </p:nvSpPr>
        <p:spPr bwMode="auto">
          <a:xfrm rot="10800000" flipH="1">
            <a:off x="2495106" y="5556344"/>
            <a:ext cx="296852" cy="151838"/>
          </a:xfrm>
          <a:prstGeom prst="triangle">
            <a:avLst/>
          </a:prstGeom>
          <a:solidFill>
            <a:schemeClr val="accent3">
              <a:alpha val="80000"/>
            </a:schemeClr>
          </a:solidFill>
          <a:ln>
            <a:noFill/>
          </a:ln>
          <a:effectLst/>
        </p:spPr>
        <p:txBody>
          <a:bodyPr wrap="square" lIns="0" tIns="0" rIns="0" bIns="0" rtlCol="0" anchor="ctr">
            <a:noAutofit/>
          </a:bodyPr>
          <a:lstStyle/>
          <a:p>
            <a:pPr algn="just">
              <a:lnSpc>
                <a:spcPct val="140000"/>
              </a:lnSpc>
              <a:spcBef>
                <a:spcPct val="0"/>
              </a:spcBef>
              <a:spcAft>
                <a:spcPts val="600"/>
              </a:spcAft>
            </a:pPr>
            <a:endParaRPr kumimoji="1" lang="ja-JP" altLang="en-US" sz="1600" dirty="0">
              <a:solidFill>
                <a:schemeClr val="bg1"/>
              </a:solidFill>
              <a:latin typeface="+mn-ea"/>
              <a:cs typeface="メイリオ" pitchFamily="50" charset="-128"/>
            </a:endParaRPr>
          </a:p>
        </p:txBody>
      </p:sp>
      <p:sp>
        <p:nvSpPr>
          <p:cNvPr id="11" name="四角形吹き出し 7">
            <a:extLst>
              <a:ext uri="{FF2B5EF4-FFF2-40B4-BE49-F238E27FC236}">
                <a16:creationId xmlns:a16="http://schemas.microsoft.com/office/drawing/2014/main" id="{1E4C538B-3168-413B-AB54-3B6C19BDB8DF}"/>
              </a:ext>
            </a:extLst>
          </p:cNvPr>
          <p:cNvSpPr/>
          <p:nvPr/>
        </p:nvSpPr>
        <p:spPr bwMode="auto">
          <a:xfrm>
            <a:off x="3866735" y="3070869"/>
            <a:ext cx="2179274" cy="812024"/>
          </a:xfrm>
          <a:prstGeom prst="wedgeRectCallout">
            <a:avLst>
              <a:gd name="adj1" fmla="val 20305"/>
              <a:gd name="adj2" fmla="val 70532"/>
            </a:avLst>
          </a:prstGeom>
          <a:solidFill>
            <a:schemeClr val="tx1">
              <a:alpha val="79608"/>
            </a:schemeClr>
          </a:solidFill>
          <a:ln w="6350">
            <a:noFill/>
          </a:ln>
          <a:effectLst/>
        </p:spPr>
        <p:txBody>
          <a:bodyPr rot="0" spcFirstLastPara="0" vertOverflow="overflow" horzOverflow="overflow" vert="horz" wrap="square" lIns="144000" tIns="108000" rIns="144000" bIns="90000" numCol="1" spcCol="0" rtlCol="0" fromWordArt="0" anchor="ctr" anchorCtr="0" forceAA="0" compatLnSpc="1">
            <a:prstTxWarp prst="textNoShape">
              <a:avLst/>
            </a:prstTxWarp>
            <a:spAutoFit/>
          </a:bodyPr>
          <a:lstStyle/>
          <a:p>
            <a:pPr marL="0" marR="0" lvl="0" indent="0" algn="just" defTabSz="914400" rtl="0" eaLnBrk="1" fontAlgn="auto" latinLnBrk="0" hangingPunct="1">
              <a:lnSpc>
                <a:spcPct val="120000"/>
              </a:lnSpc>
              <a:spcBef>
                <a:spcPct val="0"/>
              </a:spcBef>
              <a:spcAft>
                <a:spcPts val="300"/>
              </a:spcAft>
              <a:buClrTx/>
              <a:buSzTx/>
              <a:buFontTx/>
              <a:buNone/>
              <a:tabLst/>
              <a:defRPr/>
            </a:pPr>
            <a:r>
              <a:rPr kumimoji="1" lang="ja-JP" altLang="en-US" sz="1050" b="1" i="0" u="none" strike="noStrike" kern="1200" cap="none" spc="0" normalizeH="0" baseline="0" noProof="0" dirty="0">
                <a:ln>
                  <a:noFill/>
                </a:ln>
                <a:solidFill>
                  <a:srgbClr val="FFFFFF"/>
                </a:solidFill>
                <a:effectLst/>
                <a:uLnTx/>
                <a:uFillTx/>
                <a:latin typeface="+mn-ea"/>
                <a:cs typeface="メイリオ" pitchFamily="50" charset="-128"/>
              </a:rPr>
              <a:t>▍タイトル</a:t>
            </a:r>
            <a:endParaRPr kumimoji="1" lang="en-US" altLang="ja-JP" sz="1050" b="1" i="0" u="none" strike="noStrike" kern="1200" cap="none" spc="0" normalizeH="0" baseline="0" noProof="0" dirty="0">
              <a:ln>
                <a:noFill/>
              </a:ln>
              <a:solidFill>
                <a:srgbClr val="FFFFFF"/>
              </a:solidFill>
              <a:effectLst/>
              <a:uLnTx/>
              <a:uFillTx/>
              <a:latin typeface="+mn-ea"/>
              <a:cs typeface="メイリオ" pitchFamily="50" charset="-128"/>
            </a:endParaRPr>
          </a:p>
          <a:p>
            <a:pPr marL="0" marR="0" lvl="0" indent="0" algn="just" defTabSz="914400" rtl="0" eaLnBrk="1" fontAlgn="auto" latinLnBrk="0" hangingPunct="1">
              <a:lnSpc>
                <a:spcPct val="120000"/>
              </a:lnSpc>
              <a:spcBef>
                <a:spcPct val="0"/>
              </a:spcBef>
              <a:spcAft>
                <a:spcPts val="300"/>
              </a:spcAft>
              <a:buClrTx/>
              <a:buSzTx/>
              <a:buFontTx/>
              <a:buNone/>
              <a:tabLst/>
              <a:defRPr/>
            </a:pPr>
            <a:r>
              <a:rPr kumimoji="1" lang="ja-JP" altLang="en-US" sz="1050" b="0" i="0" u="none" strike="noStrike" kern="1200" cap="none" spc="0" normalizeH="0" baseline="0" noProof="0" dirty="0">
                <a:ln>
                  <a:noFill/>
                </a:ln>
                <a:solidFill>
                  <a:srgbClr val="FFFFFF"/>
                </a:solidFill>
                <a:effectLst/>
                <a:uLnTx/>
                <a:uFillTx/>
                <a:latin typeface="+mn-ea"/>
                <a:cs typeface="メイリオ" pitchFamily="50" charset="-128"/>
              </a:rPr>
              <a:t>本文本文本文本文本文本文本文本文本文。</a:t>
            </a:r>
            <a:endParaRPr kumimoji="1" lang="en-US" altLang="ja-JP" sz="1050" b="0" i="0" u="none" strike="noStrike" kern="1200" cap="none" spc="0" normalizeH="0" baseline="0" noProof="0" dirty="0">
              <a:ln>
                <a:noFill/>
              </a:ln>
              <a:solidFill>
                <a:srgbClr val="FFFFFF"/>
              </a:solidFill>
              <a:effectLst/>
              <a:uLnTx/>
              <a:uFillTx/>
              <a:latin typeface="+mn-ea"/>
              <a:cs typeface="メイリオ" pitchFamily="50" charset="-128"/>
            </a:endParaRPr>
          </a:p>
        </p:txBody>
      </p:sp>
      <p:sp>
        <p:nvSpPr>
          <p:cNvPr id="12" name="AutoShape 3">
            <a:extLst>
              <a:ext uri="{FF2B5EF4-FFF2-40B4-BE49-F238E27FC236}">
                <a16:creationId xmlns:a16="http://schemas.microsoft.com/office/drawing/2014/main" id="{FE9C378D-C3E2-4B09-912F-0D5294009844}"/>
              </a:ext>
            </a:extLst>
          </p:cNvPr>
          <p:cNvSpPr>
            <a:spLocks noChangeArrowheads="1"/>
          </p:cNvSpPr>
          <p:nvPr/>
        </p:nvSpPr>
        <p:spPr bwMode="auto">
          <a:xfrm>
            <a:off x="1101270" y="3070869"/>
            <a:ext cx="2193035" cy="843437"/>
          </a:xfrm>
          <a:prstGeom prst="roundRect">
            <a:avLst>
              <a:gd name="adj" fmla="val 6420"/>
            </a:avLst>
          </a:prstGeom>
          <a:solidFill>
            <a:schemeClr val="tx1">
              <a:alpha val="79608"/>
            </a:schemeClr>
          </a:solidFill>
          <a:ln>
            <a:noFill/>
          </a:ln>
          <a:effectLst/>
        </p:spPr>
        <p:txBody>
          <a:bodyPr wrap="square" lIns="144000" tIns="108000" rIns="144000" bIns="90000" anchor="ctr" anchorCtr="0">
            <a:spAutoFit/>
          </a:bodyPr>
          <a:lstStyle/>
          <a:p>
            <a:pPr marL="0" marR="0" lvl="0" indent="0" algn="just" defTabSz="914400" rtl="0" eaLnBrk="1" fontAlgn="auto" latinLnBrk="0" hangingPunct="1">
              <a:lnSpc>
                <a:spcPct val="120000"/>
              </a:lnSpc>
              <a:spcBef>
                <a:spcPct val="0"/>
              </a:spcBef>
              <a:spcAft>
                <a:spcPts val="300"/>
              </a:spcAft>
              <a:buClrTx/>
              <a:buSzTx/>
              <a:buFontTx/>
              <a:buNone/>
              <a:tabLst/>
              <a:defRPr/>
            </a:pPr>
            <a:r>
              <a:rPr kumimoji="1" lang="ja-JP" altLang="en-US" sz="1050" b="1" i="0" u="none" strike="noStrike" kern="1200" cap="none" spc="0" normalizeH="0" baseline="0" noProof="0" dirty="0">
                <a:ln>
                  <a:noFill/>
                </a:ln>
                <a:solidFill>
                  <a:srgbClr val="FFFFFF"/>
                </a:solidFill>
                <a:effectLst/>
                <a:uLnTx/>
                <a:uFillTx/>
                <a:latin typeface="+mn-ea"/>
                <a:cs typeface="メイリオ" pitchFamily="50" charset="-128"/>
              </a:rPr>
              <a:t>▍タイトル</a:t>
            </a:r>
            <a:endParaRPr kumimoji="1" lang="en-US" altLang="ja-JP" sz="1050" b="1" i="0" u="none" strike="noStrike" kern="1200" cap="none" spc="0" normalizeH="0" baseline="0" noProof="0" dirty="0">
              <a:ln>
                <a:noFill/>
              </a:ln>
              <a:solidFill>
                <a:srgbClr val="FFFFFF"/>
              </a:solidFill>
              <a:effectLst/>
              <a:uLnTx/>
              <a:uFillTx/>
              <a:latin typeface="+mn-ea"/>
              <a:cs typeface="メイリオ" pitchFamily="50" charset="-128"/>
            </a:endParaRPr>
          </a:p>
          <a:p>
            <a:pPr marL="0" marR="0" lvl="0" indent="0" algn="just" defTabSz="914400" rtl="0" eaLnBrk="1" fontAlgn="auto" latinLnBrk="0" hangingPunct="1">
              <a:lnSpc>
                <a:spcPct val="120000"/>
              </a:lnSpc>
              <a:spcBef>
                <a:spcPct val="0"/>
              </a:spcBef>
              <a:spcAft>
                <a:spcPts val="300"/>
              </a:spcAft>
              <a:buClrTx/>
              <a:buSzTx/>
              <a:buFontTx/>
              <a:buNone/>
              <a:tabLst/>
              <a:defRPr/>
            </a:pPr>
            <a:r>
              <a:rPr kumimoji="1" lang="ja-JP" altLang="en-US" sz="1050" b="0" i="0" u="none" strike="noStrike" kern="1200" cap="none" spc="0" normalizeH="0" baseline="0" noProof="0" dirty="0">
                <a:ln>
                  <a:noFill/>
                </a:ln>
                <a:solidFill>
                  <a:srgbClr val="FFFFFF"/>
                </a:solidFill>
                <a:effectLst/>
                <a:uLnTx/>
                <a:uFillTx/>
                <a:latin typeface="+mn-ea"/>
                <a:cs typeface="メイリオ" pitchFamily="50" charset="-128"/>
              </a:rPr>
              <a:t>本文本文本文本文本文本文本文本文本文。</a:t>
            </a:r>
            <a:endParaRPr kumimoji="1" lang="en-US" altLang="ja-JP" sz="1050" b="0" i="0" u="none" strike="noStrike" kern="1200" cap="none" spc="0" normalizeH="0" baseline="0" noProof="0" dirty="0">
              <a:ln>
                <a:noFill/>
              </a:ln>
              <a:solidFill>
                <a:srgbClr val="FFFFFF"/>
              </a:solidFill>
              <a:effectLst/>
              <a:uLnTx/>
              <a:uFillTx/>
              <a:latin typeface="+mn-ea"/>
              <a:cs typeface="メイリオ" pitchFamily="50" charset="-128"/>
            </a:endParaRPr>
          </a:p>
        </p:txBody>
      </p:sp>
      <p:sp>
        <p:nvSpPr>
          <p:cNvPr id="13" name="二等辺三角形 22">
            <a:extLst>
              <a:ext uri="{FF2B5EF4-FFF2-40B4-BE49-F238E27FC236}">
                <a16:creationId xmlns:a16="http://schemas.microsoft.com/office/drawing/2014/main" id="{3A2EE3A9-D136-4197-AB70-F64DEE386B22}"/>
              </a:ext>
            </a:extLst>
          </p:cNvPr>
          <p:cNvSpPr/>
          <p:nvPr/>
        </p:nvSpPr>
        <p:spPr bwMode="auto">
          <a:xfrm rot="10800000" flipH="1">
            <a:off x="2495107" y="3914306"/>
            <a:ext cx="296852" cy="151838"/>
          </a:xfrm>
          <a:prstGeom prst="triangle">
            <a:avLst/>
          </a:prstGeom>
          <a:solidFill>
            <a:schemeClr val="tx1">
              <a:alpha val="79608"/>
            </a:schemeClr>
          </a:solidFill>
          <a:ln>
            <a:noFill/>
          </a:ln>
          <a:effectLst/>
        </p:spPr>
        <p:txBody>
          <a:bodyPr wrap="square" lIns="0" tIns="0" rIns="0" bIns="0" rtlCol="0" anchor="ctr">
            <a:noAutofit/>
          </a:bodyPr>
          <a:lstStyle/>
          <a:p>
            <a:pPr algn="just">
              <a:lnSpc>
                <a:spcPct val="140000"/>
              </a:lnSpc>
              <a:spcBef>
                <a:spcPct val="0"/>
              </a:spcBef>
              <a:spcAft>
                <a:spcPts val="600"/>
              </a:spcAft>
            </a:pPr>
            <a:endParaRPr kumimoji="1" lang="ja-JP" altLang="en-US" sz="1600" dirty="0">
              <a:solidFill>
                <a:schemeClr val="bg1"/>
              </a:solidFill>
              <a:latin typeface="+mn-ea"/>
              <a:cs typeface="メイリオ" pitchFamily="50" charset="-128"/>
            </a:endParaRPr>
          </a:p>
        </p:txBody>
      </p:sp>
      <p:sp>
        <p:nvSpPr>
          <p:cNvPr id="14" name="四角形吹き出し 10">
            <a:extLst>
              <a:ext uri="{FF2B5EF4-FFF2-40B4-BE49-F238E27FC236}">
                <a16:creationId xmlns:a16="http://schemas.microsoft.com/office/drawing/2014/main" id="{EC7D933B-399E-435B-9579-D7B447AECB68}"/>
              </a:ext>
            </a:extLst>
          </p:cNvPr>
          <p:cNvSpPr/>
          <p:nvPr/>
        </p:nvSpPr>
        <p:spPr bwMode="auto">
          <a:xfrm>
            <a:off x="3862927" y="1460224"/>
            <a:ext cx="2183081" cy="812024"/>
          </a:xfrm>
          <a:prstGeom prst="wedgeRectCallout">
            <a:avLst>
              <a:gd name="adj1" fmla="val 20305"/>
              <a:gd name="adj2" fmla="val 70532"/>
            </a:avLst>
          </a:prstGeom>
          <a:solidFill>
            <a:schemeClr val="tx2">
              <a:alpha val="80392"/>
            </a:schemeClr>
          </a:solidFill>
          <a:ln w="6350">
            <a:noFill/>
          </a:ln>
          <a:effectLst/>
        </p:spPr>
        <p:txBody>
          <a:bodyPr rot="0" spcFirstLastPara="0" vertOverflow="overflow" horzOverflow="overflow" vert="horz" wrap="square" lIns="144000" tIns="108000" rIns="144000" bIns="90000" numCol="1" spcCol="0" rtlCol="0" fromWordArt="0" anchor="ctr" anchorCtr="0" forceAA="0" compatLnSpc="1">
            <a:prstTxWarp prst="textNoShape">
              <a:avLst/>
            </a:prstTxWarp>
            <a:spAutoFit/>
          </a:bodyPr>
          <a:lstStyle/>
          <a:p>
            <a:pPr marL="0" marR="0" lvl="0" indent="0" algn="just" defTabSz="914400" rtl="0" eaLnBrk="1" fontAlgn="auto" latinLnBrk="0" hangingPunct="1">
              <a:lnSpc>
                <a:spcPct val="120000"/>
              </a:lnSpc>
              <a:spcBef>
                <a:spcPct val="0"/>
              </a:spcBef>
              <a:spcAft>
                <a:spcPts val="300"/>
              </a:spcAft>
              <a:buClrTx/>
              <a:buSzTx/>
              <a:buFontTx/>
              <a:buNone/>
              <a:tabLst/>
              <a:defRPr/>
            </a:pPr>
            <a:r>
              <a:rPr kumimoji="1" lang="ja-JP" altLang="en-US" sz="1050" b="1" i="0" u="none" strike="noStrike" kern="1200" cap="none" spc="0" normalizeH="0" baseline="0" noProof="0" dirty="0">
                <a:ln>
                  <a:noFill/>
                </a:ln>
                <a:solidFill>
                  <a:srgbClr val="FFFFFF"/>
                </a:solidFill>
                <a:effectLst/>
                <a:uLnTx/>
                <a:uFillTx/>
                <a:latin typeface="+mn-ea"/>
                <a:cs typeface="メイリオ" pitchFamily="50" charset="-128"/>
              </a:rPr>
              <a:t>▍タイトル</a:t>
            </a:r>
            <a:endParaRPr kumimoji="1" lang="en-US" altLang="ja-JP" sz="1050" b="1" i="0" u="none" strike="noStrike" kern="1200" cap="none" spc="0" normalizeH="0" baseline="0" noProof="0" dirty="0">
              <a:ln>
                <a:noFill/>
              </a:ln>
              <a:solidFill>
                <a:srgbClr val="FFFFFF"/>
              </a:solidFill>
              <a:effectLst/>
              <a:uLnTx/>
              <a:uFillTx/>
              <a:latin typeface="+mn-ea"/>
              <a:cs typeface="メイリオ" pitchFamily="50" charset="-128"/>
            </a:endParaRPr>
          </a:p>
          <a:p>
            <a:pPr marL="0" marR="0" lvl="0" indent="0" algn="just" defTabSz="914400" rtl="0" eaLnBrk="1" fontAlgn="auto" latinLnBrk="0" hangingPunct="1">
              <a:lnSpc>
                <a:spcPct val="120000"/>
              </a:lnSpc>
              <a:spcBef>
                <a:spcPct val="0"/>
              </a:spcBef>
              <a:spcAft>
                <a:spcPts val="300"/>
              </a:spcAft>
              <a:buClrTx/>
              <a:buSzTx/>
              <a:buFontTx/>
              <a:buNone/>
              <a:tabLst/>
              <a:defRPr/>
            </a:pPr>
            <a:r>
              <a:rPr kumimoji="1" lang="ja-JP" altLang="en-US" sz="1050" b="0" i="0" u="none" strike="noStrike" kern="1200" cap="none" spc="0" normalizeH="0" baseline="0" noProof="0" dirty="0">
                <a:ln>
                  <a:noFill/>
                </a:ln>
                <a:solidFill>
                  <a:srgbClr val="FFFFFF"/>
                </a:solidFill>
                <a:effectLst/>
                <a:uLnTx/>
                <a:uFillTx/>
                <a:latin typeface="+mn-ea"/>
                <a:cs typeface="メイリオ" pitchFamily="50" charset="-128"/>
              </a:rPr>
              <a:t>本文本文本文本文本文本文本文本文本文。</a:t>
            </a:r>
            <a:endParaRPr kumimoji="1" lang="en-US" altLang="ja-JP" sz="1050" b="0" i="0" u="none" strike="noStrike" kern="1200" cap="none" spc="0" normalizeH="0" baseline="0" noProof="0" dirty="0">
              <a:ln>
                <a:noFill/>
              </a:ln>
              <a:solidFill>
                <a:srgbClr val="FFFFFF"/>
              </a:solidFill>
              <a:effectLst/>
              <a:uLnTx/>
              <a:uFillTx/>
              <a:latin typeface="+mn-ea"/>
              <a:cs typeface="メイリオ" pitchFamily="50" charset="-128"/>
            </a:endParaRPr>
          </a:p>
        </p:txBody>
      </p:sp>
      <p:sp>
        <p:nvSpPr>
          <p:cNvPr id="15" name="AutoShape 3">
            <a:extLst>
              <a:ext uri="{FF2B5EF4-FFF2-40B4-BE49-F238E27FC236}">
                <a16:creationId xmlns:a16="http://schemas.microsoft.com/office/drawing/2014/main" id="{D37DEC1D-79F7-4A2E-86AB-08E96593F97B}"/>
              </a:ext>
            </a:extLst>
          </p:cNvPr>
          <p:cNvSpPr>
            <a:spLocks noChangeArrowheads="1"/>
          </p:cNvSpPr>
          <p:nvPr/>
        </p:nvSpPr>
        <p:spPr bwMode="auto">
          <a:xfrm>
            <a:off x="1104479" y="1464845"/>
            <a:ext cx="2189825" cy="843437"/>
          </a:xfrm>
          <a:prstGeom prst="roundRect">
            <a:avLst>
              <a:gd name="adj" fmla="val 6420"/>
            </a:avLst>
          </a:prstGeom>
          <a:solidFill>
            <a:schemeClr val="tx2">
              <a:alpha val="80392"/>
            </a:schemeClr>
          </a:solidFill>
          <a:ln>
            <a:noFill/>
          </a:ln>
          <a:effectLst/>
        </p:spPr>
        <p:txBody>
          <a:bodyPr wrap="square" lIns="144000" tIns="108000" rIns="144000" bIns="90000" anchor="ctr" anchorCtr="0">
            <a:spAutoFit/>
          </a:bodyPr>
          <a:lstStyle/>
          <a:p>
            <a:pPr marL="0" marR="0" lvl="0" indent="0" algn="just" defTabSz="914400" rtl="0" eaLnBrk="1" fontAlgn="auto" latinLnBrk="0" hangingPunct="1">
              <a:lnSpc>
                <a:spcPct val="120000"/>
              </a:lnSpc>
              <a:spcBef>
                <a:spcPct val="0"/>
              </a:spcBef>
              <a:spcAft>
                <a:spcPts val="300"/>
              </a:spcAft>
              <a:buClrTx/>
              <a:buSzTx/>
              <a:buFontTx/>
              <a:buNone/>
              <a:tabLst/>
              <a:defRPr/>
            </a:pPr>
            <a:r>
              <a:rPr kumimoji="1" lang="ja-JP" altLang="en-US" sz="1050" b="1" i="0" u="none" strike="noStrike" kern="1200" cap="none" spc="0" normalizeH="0" baseline="0" noProof="0" dirty="0">
                <a:ln>
                  <a:noFill/>
                </a:ln>
                <a:solidFill>
                  <a:srgbClr val="FFFFFF"/>
                </a:solidFill>
                <a:effectLst/>
                <a:uLnTx/>
                <a:uFillTx/>
                <a:latin typeface="+mn-ea"/>
                <a:cs typeface="メイリオ" pitchFamily="50" charset="-128"/>
              </a:rPr>
              <a:t>▍タイトル</a:t>
            </a:r>
            <a:endParaRPr kumimoji="1" lang="en-US" altLang="ja-JP" sz="1050" b="1" i="0" u="none" strike="noStrike" kern="1200" cap="none" spc="0" normalizeH="0" baseline="0" noProof="0" dirty="0">
              <a:ln>
                <a:noFill/>
              </a:ln>
              <a:solidFill>
                <a:srgbClr val="FFFFFF"/>
              </a:solidFill>
              <a:effectLst/>
              <a:uLnTx/>
              <a:uFillTx/>
              <a:latin typeface="+mn-ea"/>
              <a:cs typeface="メイリオ" pitchFamily="50" charset="-128"/>
            </a:endParaRPr>
          </a:p>
          <a:p>
            <a:pPr marL="0" marR="0" lvl="0" indent="0" algn="just" defTabSz="914400" rtl="0" eaLnBrk="1" fontAlgn="auto" latinLnBrk="0" hangingPunct="1">
              <a:lnSpc>
                <a:spcPct val="120000"/>
              </a:lnSpc>
              <a:spcBef>
                <a:spcPct val="0"/>
              </a:spcBef>
              <a:spcAft>
                <a:spcPts val="300"/>
              </a:spcAft>
              <a:buClrTx/>
              <a:buSzTx/>
              <a:buFontTx/>
              <a:buNone/>
              <a:tabLst/>
              <a:defRPr/>
            </a:pPr>
            <a:r>
              <a:rPr kumimoji="1" lang="ja-JP" altLang="en-US" sz="1050" b="0" i="0" u="none" strike="noStrike" kern="1200" cap="none" spc="0" normalizeH="0" baseline="0" noProof="0" dirty="0">
                <a:ln>
                  <a:noFill/>
                </a:ln>
                <a:solidFill>
                  <a:srgbClr val="FFFFFF"/>
                </a:solidFill>
                <a:effectLst/>
                <a:uLnTx/>
                <a:uFillTx/>
                <a:latin typeface="+mn-ea"/>
                <a:cs typeface="メイリオ" pitchFamily="50" charset="-128"/>
              </a:rPr>
              <a:t>本文本文本文本文本文本文本文本文本文。</a:t>
            </a:r>
            <a:endParaRPr kumimoji="1" lang="en-US" altLang="ja-JP" sz="1050" b="0" i="0" u="none" strike="noStrike" kern="1200" cap="none" spc="0" normalizeH="0" baseline="0" noProof="0" dirty="0">
              <a:ln>
                <a:noFill/>
              </a:ln>
              <a:solidFill>
                <a:srgbClr val="FFFFFF"/>
              </a:solidFill>
              <a:effectLst/>
              <a:uLnTx/>
              <a:uFillTx/>
              <a:latin typeface="+mn-ea"/>
              <a:cs typeface="メイリオ" pitchFamily="50" charset="-128"/>
            </a:endParaRPr>
          </a:p>
        </p:txBody>
      </p:sp>
      <p:sp>
        <p:nvSpPr>
          <p:cNvPr id="16" name="二等辺三角形 22">
            <a:extLst>
              <a:ext uri="{FF2B5EF4-FFF2-40B4-BE49-F238E27FC236}">
                <a16:creationId xmlns:a16="http://schemas.microsoft.com/office/drawing/2014/main" id="{F692C672-D975-4978-A2E6-85460CC446A0}"/>
              </a:ext>
            </a:extLst>
          </p:cNvPr>
          <p:cNvSpPr/>
          <p:nvPr/>
        </p:nvSpPr>
        <p:spPr bwMode="auto">
          <a:xfrm rot="10800000" flipH="1">
            <a:off x="2495106" y="2308282"/>
            <a:ext cx="296852" cy="151838"/>
          </a:xfrm>
          <a:prstGeom prst="triangle">
            <a:avLst/>
          </a:prstGeom>
          <a:solidFill>
            <a:schemeClr val="tx2">
              <a:alpha val="80392"/>
            </a:schemeClr>
          </a:solidFill>
          <a:ln>
            <a:noFill/>
          </a:ln>
          <a:effectLst/>
        </p:spPr>
        <p:txBody>
          <a:bodyPr wrap="square" lIns="0" tIns="0" rIns="0" bIns="0" rtlCol="0" anchor="ctr">
            <a:noAutofit/>
          </a:bodyPr>
          <a:lstStyle/>
          <a:p>
            <a:pPr algn="just">
              <a:lnSpc>
                <a:spcPct val="140000"/>
              </a:lnSpc>
              <a:spcBef>
                <a:spcPct val="0"/>
              </a:spcBef>
              <a:spcAft>
                <a:spcPts val="600"/>
              </a:spcAft>
            </a:pPr>
            <a:endParaRPr kumimoji="1" lang="ja-JP" altLang="en-US" sz="1600" dirty="0">
              <a:solidFill>
                <a:schemeClr val="bg1"/>
              </a:solidFill>
              <a:latin typeface="+mn-ea"/>
              <a:cs typeface="メイリオ" pitchFamily="50" charset="-128"/>
            </a:endParaRPr>
          </a:p>
        </p:txBody>
      </p:sp>
      <p:sp>
        <p:nvSpPr>
          <p:cNvPr id="17" name="フッター プレースホルダー 16">
            <a:extLst>
              <a:ext uri="{FF2B5EF4-FFF2-40B4-BE49-F238E27FC236}">
                <a16:creationId xmlns:a16="http://schemas.microsoft.com/office/drawing/2014/main" id="{82C06EF2-7906-973E-AF3C-4E7952870661}"/>
              </a:ext>
            </a:extLst>
          </p:cNvPr>
          <p:cNvSpPr>
            <a:spLocks noGrp="1"/>
          </p:cNvSpPr>
          <p:nvPr>
            <p:ph type="ftr" sz="quarter" idx="10"/>
          </p:nvPr>
        </p:nvSpPr>
        <p:spPr/>
        <p:txBody>
          <a:bodyPr/>
          <a:lstStyle/>
          <a:p>
            <a:r>
              <a:rPr lang="en-US" altLang="ja-JP"/>
              <a:t>Presentation Design</a:t>
            </a:r>
            <a:endParaRPr lang="ja-JP" altLang="en-US" dirty="0"/>
          </a:p>
        </p:txBody>
      </p:sp>
      <p:sp>
        <p:nvSpPr>
          <p:cNvPr id="18" name="スライド番号プレースホルダー 17">
            <a:extLst>
              <a:ext uri="{FF2B5EF4-FFF2-40B4-BE49-F238E27FC236}">
                <a16:creationId xmlns:a16="http://schemas.microsoft.com/office/drawing/2014/main" id="{9F75C2B8-C200-B079-76E0-61F99B7332D3}"/>
              </a:ext>
            </a:extLst>
          </p:cNvPr>
          <p:cNvSpPr>
            <a:spLocks noGrp="1"/>
          </p:cNvSpPr>
          <p:nvPr>
            <p:ph type="sldNum" sz="quarter" idx="11"/>
          </p:nvPr>
        </p:nvSpPr>
        <p:spPr/>
        <p:txBody>
          <a:bodyPr/>
          <a:lstStyle/>
          <a:p>
            <a:fld id="{FB3508C7-2FE0-4945-9CBD-863E05F850D2}" type="slidenum">
              <a:rPr lang="ja-JP" altLang="en-US" smtClean="0"/>
              <a:pPr/>
              <a:t>18</a:t>
            </a:fld>
            <a:endParaRPr lang="ja-JP" altLang="en-US" dirty="0"/>
          </a:p>
        </p:txBody>
      </p:sp>
    </p:spTree>
    <p:extLst>
      <p:ext uri="{BB962C8B-B14F-4D97-AF65-F5344CB8AC3E}">
        <p14:creationId xmlns:p14="http://schemas.microsoft.com/office/powerpoint/2010/main" val="1258284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a:t>はじめに</a:t>
            </a:r>
          </a:p>
        </p:txBody>
      </p:sp>
      <p:sp>
        <p:nvSpPr>
          <p:cNvPr id="5" name="AutoShape 3"/>
          <p:cNvSpPr>
            <a:spLocks noChangeArrowheads="1"/>
          </p:cNvSpPr>
          <p:nvPr/>
        </p:nvSpPr>
        <p:spPr bwMode="auto">
          <a:xfrm>
            <a:off x="812800" y="1324740"/>
            <a:ext cx="8280399" cy="2351413"/>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342900" lvl="0" indent="-342900" algn="just">
              <a:lnSpc>
                <a:spcPct val="140000"/>
              </a:lnSpc>
              <a:spcBef>
                <a:spcPts val="600"/>
              </a:spcBef>
              <a:spcAft>
                <a:spcPts val="600"/>
              </a:spcAft>
              <a:buFont typeface="Wingdings" pitchFamily="2" charset="2"/>
              <a:buChar char="l"/>
            </a:pPr>
            <a:r>
              <a:rPr lang="ja-JP" altLang="en-US" sz="1600" dirty="0">
                <a:latin typeface="+mn-ea"/>
                <a:cs typeface="メイリオ" pitchFamily="50" charset="-128"/>
              </a:rPr>
              <a:t>本書はプレゼン資料の品質と生産性向上を目的としたデザイン・テンプレートです。</a:t>
            </a:r>
            <a:endParaRPr lang="en-US" altLang="ja-JP" sz="1600" dirty="0">
              <a:latin typeface="+mn-ea"/>
              <a:cs typeface="メイリオ" pitchFamily="50" charset="-128"/>
            </a:endParaRPr>
          </a:p>
          <a:p>
            <a:pPr marL="342900" indent="-342900" algn="just">
              <a:lnSpc>
                <a:spcPct val="140000"/>
              </a:lnSpc>
              <a:spcBef>
                <a:spcPts val="600"/>
              </a:spcBef>
              <a:spcAft>
                <a:spcPts val="600"/>
              </a:spcAft>
              <a:buFont typeface="Wingdings" pitchFamily="2" charset="2"/>
              <a:buChar char="l"/>
            </a:pPr>
            <a:r>
              <a:rPr lang="ja-JP" altLang="en-US" sz="1600" b="1" dirty="0">
                <a:latin typeface="+mn-ea"/>
                <a:cs typeface="メイリオ" pitchFamily="50" charset="-128"/>
              </a:rPr>
              <a:t>本書は</a:t>
            </a:r>
            <a:r>
              <a:rPr lang="ja-JP" altLang="en-US" sz="1600" b="1" dirty="0">
                <a:latin typeface="+mn-ea"/>
              </a:rPr>
              <a:t>プレゼン資料頻出の要素</a:t>
            </a:r>
            <a:r>
              <a:rPr lang="ja-JP" altLang="en-US" sz="1600" dirty="0">
                <a:latin typeface="+mn-ea"/>
              </a:rPr>
              <a:t>（</a:t>
            </a:r>
            <a:r>
              <a:rPr lang="ja-JP" altLang="en-US" sz="1600" b="1" dirty="0">
                <a:latin typeface="+mn-ea"/>
              </a:rPr>
              <a:t>タイトル／見出し／本文／補足</a:t>
            </a:r>
            <a:r>
              <a:rPr lang="ja-JP" altLang="en-US" sz="1600" b="1">
                <a:latin typeface="+mn-ea"/>
              </a:rPr>
              <a:t>説明／フロー／表／グラフ／アイコン／線／矢印など</a:t>
            </a:r>
            <a:r>
              <a:rPr lang="ja-JP" altLang="en-US" sz="1600" dirty="0">
                <a:latin typeface="+mn-ea"/>
              </a:rPr>
              <a:t>）</a:t>
            </a:r>
            <a:r>
              <a:rPr lang="ja-JP" altLang="en-US" sz="1600" b="1" dirty="0">
                <a:latin typeface="+mn-ea"/>
              </a:rPr>
              <a:t>に対してあらかじめデザインを適用し、再利用しやすいかたちでまとめた</a:t>
            </a:r>
            <a:r>
              <a:rPr lang="ja-JP" altLang="en-US" sz="1600" dirty="0">
                <a:latin typeface="+mn-ea"/>
              </a:rPr>
              <a:t>「</a:t>
            </a:r>
            <a:r>
              <a:rPr lang="ja-JP" altLang="en-US" sz="1600" b="1" dirty="0">
                <a:latin typeface="+mn-ea"/>
              </a:rPr>
              <a:t>パーツ集</a:t>
            </a:r>
            <a:r>
              <a:rPr lang="ja-JP" altLang="en-US" sz="1600" dirty="0">
                <a:latin typeface="+mn-ea"/>
              </a:rPr>
              <a:t>」</a:t>
            </a:r>
            <a:r>
              <a:rPr lang="ja-JP" altLang="en-US" sz="1600" b="1" dirty="0">
                <a:latin typeface="+mn-ea"/>
              </a:rPr>
              <a:t>です。</a:t>
            </a:r>
            <a:endParaRPr lang="en-US" altLang="ja-JP" sz="1600" b="1" dirty="0">
              <a:latin typeface="+mn-ea"/>
            </a:endParaRPr>
          </a:p>
          <a:p>
            <a:pPr marL="342900" lvl="0" indent="-342900" algn="just">
              <a:lnSpc>
                <a:spcPct val="140000"/>
              </a:lnSpc>
              <a:spcBef>
                <a:spcPts val="600"/>
              </a:spcBef>
              <a:spcAft>
                <a:spcPts val="600"/>
              </a:spcAft>
              <a:buFont typeface="Wingdings" pitchFamily="2" charset="2"/>
              <a:buChar char="l"/>
            </a:pPr>
            <a:r>
              <a:rPr lang="ja-JP" altLang="en-US" sz="1600" dirty="0">
                <a:latin typeface="+mn-ea"/>
                <a:cs typeface="メイリオ" pitchFamily="50" charset="-128"/>
              </a:rPr>
              <a:t>本書に関する詳しい制限事項は「プレゼンデザイン」</a:t>
            </a:r>
            <a:r>
              <a:rPr lang="en-US" altLang="ja-JP" sz="1600" dirty="0">
                <a:latin typeface="+mn-ea"/>
                <a:cs typeface="メイリオ" pitchFamily="50" charset="-128"/>
              </a:rPr>
              <a:t>Web</a:t>
            </a:r>
            <a:r>
              <a:rPr lang="ja-JP" altLang="en-US" sz="1600" dirty="0">
                <a:latin typeface="+mn-ea"/>
                <a:cs typeface="メイリオ" pitchFamily="50" charset="-128"/>
              </a:rPr>
              <a:t>サイトの利用規約ページをご覧ください：</a:t>
            </a:r>
            <a:endParaRPr lang="en-US" altLang="ja-JP" sz="1600" dirty="0">
              <a:latin typeface="+mn-ea"/>
              <a:cs typeface="メイリオ" pitchFamily="50" charset="-128"/>
            </a:endParaRPr>
          </a:p>
        </p:txBody>
      </p:sp>
      <p:graphicFrame>
        <p:nvGraphicFramePr>
          <p:cNvPr id="9" name="Group 283">
            <a:extLst>
              <a:ext uri="{FF2B5EF4-FFF2-40B4-BE49-F238E27FC236}">
                <a16:creationId xmlns:a16="http://schemas.microsoft.com/office/drawing/2014/main" id="{6838871C-A04C-9879-FEB5-1DC0778E40E5}"/>
              </a:ext>
            </a:extLst>
          </p:cNvPr>
          <p:cNvGraphicFramePr>
            <a:graphicFrameLocks noGrp="1"/>
          </p:cNvGraphicFramePr>
          <p:nvPr>
            <p:extLst>
              <p:ext uri="{D42A27DB-BD31-4B8C-83A1-F6EECF244321}">
                <p14:modId xmlns:p14="http://schemas.microsoft.com/office/powerpoint/2010/main" val="1655352473"/>
              </p:ext>
            </p:extLst>
          </p:nvPr>
        </p:nvGraphicFramePr>
        <p:xfrm>
          <a:off x="1172580" y="3781698"/>
          <a:ext cx="7920880" cy="386028"/>
        </p:xfrm>
        <a:graphic>
          <a:graphicData uri="http://schemas.openxmlformats.org/drawingml/2006/table">
            <a:tbl>
              <a:tblPr/>
              <a:tblGrid>
                <a:gridCol w="2052228">
                  <a:extLst>
                    <a:ext uri="{9D8B030D-6E8A-4147-A177-3AD203B41FA5}">
                      <a16:colId xmlns:a16="http://schemas.microsoft.com/office/drawing/2014/main" val="1324868014"/>
                    </a:ext>
                  </a:extLst>
                </a:gridCol>
                <a:gridCol w="5868652">
                  <a:extLst>
                    <a:ext uri="{9D8B030D-6E8A-4147-A177-3AD203B41FA5}">
                      <a16:colId xmlns:a16="http://schemas.microsoft.com/office/drawing/2014/main" val="20000"/>
                    </a:ext>
                  </a:extLst>
                </a:gridCol>
              </a:tblGrid>
              <a:tr h="281395">
                <a:tc>
                  <a:txBody>
                    <a:bodyPr/>
                    <a:lstStyle/>
                    <a:p>
                      <a:pPr marL="0" marR="0" lvl="0" indent="0" algn="just" defTabSz="914400" rtl="0" eaLnBrk="1" fontAlgn="base" latinLnBrk="0" hangingPunct="1">
                        <a:lnSpc>
                          <a:spcPct val="130000"/>
                        </a:lnSpc>
                        <a:spcBef>
                          <a:spcPts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n-ea"/>
                          <a:ea typeface="+mn-ea"/>
                          <a:cs typeface="メイリオ" pitchFamily="50" charset="-128"/>
                        </a:rPr>
                        <a:t>利用規約</a:t>
                      </a:r>
                      <a:endParaRPr kumimoji="1" lang="en-US" altLang="ja-JP" sz="1200" b="1" i="0" u="none" strike="noStrike" cap="none" normalizeH="0" baseline="0" dirty="0">
                        <a:ln>
                          <a:noFill/>
                        </a:ln>
                        <a:solidFill>
                          <a:schemeClr val="tx1"/>
                        </a:solidFill>
                        <a:effectLst/>
                        <a:latin typeface="+mn-ea"/>
                        <a:ea typeface="+mn-ea"/>
                        <a:cs typeface="メイリオ" pitchFamily="50" charset="-128"/>
                      </a:endParaRPr>
                    </a:p>
                  </a:txBody>
                  <a:tcPr marL="108000" marR="108000" marT="90000" marB="72000" horzOverflow="overflow">
                    <a:lnL cap="flat">
                      <a:noFill/>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30000"/>
                        </a:lnSpc>
                        <a:spcBef>
                          <a:spcPts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mn-ea"/>
                          <a:ea typeface="+mn-ea"/>
                          <a:cs typeface="メイリオ" pitchFamily="50" charset="-128"/>
                          <a:hlinkClick r:id="rId3"/>
                        </a:rPr>
                        <a:t>https://ppt.design4u.jp/terms/</a:t>
                      </a:r>
                      <a:endParaRPr kumimoji="1" lang="en-US" altLang="ja-JP" sz="1200" b="0" i="0" u="none" strike="noStrike" cap="none" normalizeH="0" baseline="0" dirty="0">
                        <a:ln>
                          <a:noFill/>
                        </a:ln>
                        <a:solidFill>
                          <a:schemeClr val="tx1"/>
                        </a:solidFill>
                        <a:effectLst/>
                        <a:latin typeface="+mn-ea"/>
                        <a:ea typeface="+mn-ea"/>
                        <a:cs typeface="メイリオ" pitchFamily="50" charset="-128"/>
                      </a:endParaRPr>
                    </a:p>
                  </a:txBody>
                  <a:tcPr marL="108000" marR="108000" marT="90000" marB="72000" horzOverflow="overflow">
                    <a:lnL cap="flat">
                      <a:noFill/>
                    </a:lnL>
                    <a:lnR w="6350" cap="flat" cmpd="sng" algn="ctr">
                      <a:noFill/>
                      <a:prstDash val="solid"/>
                      <a:round/>
                      <a:headEnd type="none" w="med" len="med"/>
                      <a:tailEnd type="none" w="med" len="med"/>
                    </a:lnR>
                    <a:lnT w="9525" cap="flat" cmpd="sng" algn="ctr">
                      <a:solidFill>
                        <a:schemeClr val="tx1">
                          <a:lumMod val="60000"/>
                          <a:lumOff val="40000"/>
                        </a:schemeClr>
                      </a:solidFill>
                      <a:prstDash val="solid"/>
                      <a:round/>
                      <a:headEnd type="none" w="med" len="med"/>
                      <a:tailEnd type="none" w="med" len="med"/>
                    </a:lnT>
                    <a:lnB w="9525" cap="flat" cmpd="sng" algn="ctr">
                      <a:solidFill>
                        <a:schemeClr val="tx1">
                          <a:lumMod val="60000"/>
                          <a:lumOff val="4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2" name="AutoShape 3">
            <a:extLst>
              <a:ext uri="{FF2B5EF4-FFF2-40B4-BE49-F238E27FC236}">
                <a16:creationId xmlns:a16="http://schemas.microsoft.com/office/drawing/2014/main" id="{5FE1FC67-9E7E-8FCB-4EF4-3ED00F1CEA08}"/>
              </a:ext>
            </a:extLst>
          </p:cNvPr>
          <p:cNvSpPr>
            <a:spLocks noChangeArrowheads="1"/>
          </p:cNvSpPr>
          <p:nvPr/>
        </p:nvSpPr>
        <p:spPr bwMode="auto">
          <a:xfrm>
            <a:off x="1172580" y="4385080"/>
            <a:ext cx="7920619" cy="332399"/>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marL="171450" indent="-171450">
              <a:lnSpc>
                <a:spcPct val="140000"/>
              </a:lnSpc>
              <a:spcBef>
                <a:spcPct val="0"/>
              </a:spcBef>
              <a:buFont typeface="Zapf Dingbats"/>
              <a:buChar char="✱"/>
            </a:pPr>
            <a:r>
              <a:rPr lang="ja-JP" altLang="en-US" sz="800">
                <a:latin typeface="+mn-ea"/>
                <a:cs typeface="メイリオ" pitchFamily="50" charset="-128"/>
              </a:rPr>
              <a:t>デザイン・テンプレート［有償版］（再配布にあたり出典の記載が不要）の使用権をお持ちの方は、本書に有償版利用規約（</a:t>
            </a:r>
            <a:r>
              <a:rPr lang="en" altLang="ja-JP" sz="800" dirty="0">
                <a:latin typeface="+mn-ea"/>
                <a:cs typeface="メイリオ" pitchFamily="50" charset="-128"/>
                <a:hlinkClick r:id="rId4"/>
              </a:rPr>
              <a:t>https://ppt.design4u.jp/terms-paid/</a:t>
            </a:r>
            <a:r>
              <a:rPr lang="ja-JP" altLang="en-US" sz="800">
                <a:latin typeface="+mn-ea"/>
                <a:cs typeface="メイリオ" pitchFamily="50" charset="-128"/>
              </a:rPr>
              <a:t>）を適用いただけます。</a:t>
            </a:r>
            <a:endParaRPr lang="en-US" altLang="ja-JP" sz="800" dirty="0">
              <a:latin typeface="+mn-ea"/>
              <a:cs typeface="メイリオ" pitchFamily="50" charset="-128"/>
            </a:endParaRPr>
          </a:p>
        </p:txBody>
      </p:sp>
      <p:sp>
        <p:nvSpPr>
          <p:cNvPr id="7" name="フッター プレースホルダー 6">
            <a:extLst>
              <a:ext uri="{FF2B5EF4-FFF2-40B4-BE49-F238E27FC236}">
                <a16:creationId xmlns:a16="http://schemas.microsoft.com/office/drawing/2014/main" id="{EDF4B88D-8EB6-AD34-2881-8A3FF73C7AB6}"/>
              </a:ext>
            </a:extLst>
          </p:cNvPr>
          <p:cNvSpPr>
            <a:spLocks noGrp="1"/>
          </p:cNvSpPr>
          <p:nvPr>
            <p:ph type="ftr" sz="quarter" idx="10"/>
          </p:nvPr>
        </p:nvSpPr>
        <p:spPr/>
        <p:txBody>
          <a:bodyPr/>
          <a:lstStyle/>
          <a:p>
            <a:r>
              <a:rPr lang="en-US" altLang="ja-JP"/>
              <a:t>Presentation Design</a:t>
            </a:r>
            <a:endParaRPr lang="ja-JP" altLang="en-US" dirty="0"/>
          </a:p>
        </p:txBody>
      </p:sp>
      <p:sp>
        <p:nvSpPr>
          <p:cNvPr id="8" name="スライド番号プレースホルダー 7">
            <a:extLst>
              <a:ext uri="{FF2B5EF4-FFF2-40B4-BE49-F238E27FC236}">
                <a16:creationId xmlns:a16="http://schemas.microsoft.com/office/drawing/2014/main" id="{FED9E29A-C62B-A546-1D1A-6146F0B84890}"/>
              </a:ext>
            </a:extLst>
          </p:cNvPr>
          <p:cNvSpPr>
            <a:spLocks noGrp="1"/>
          </p:cNvSpPr>
          <p:nvPr>
            <p:ph type="sldNum" sz="quarter" idx="11"/>
          </p:nvPr>
        </p:nvSpPr>
        <p:spPr/>
        <p:txBody>
          <a:bodyPr/>
          <a:lstStyle/>
          <a:p>
            <a:fld id="{FB3508C7-2FE0-4945-9CBD-863E05F850D2}" type="slidenum">
              <a:rPr lang="ja-JP" altLang="en-US" smtClean="0"/>
              <a:pPr/>
              <a:t>1</a:t>
            </a:fld>
            <a:endParaRPr lang="ja-JP" altLang="en-US" dirty="0"/>
          </a:p>
        </p:txBody>
      </p:sp>
    </p:spTree>
    <p:extLst>
      <p:ext uri="{BB962C8B-B14F-4D97-AF65-F5344CB8AC3E}">
        <p14:creationId xmlns:p14="http://schemas.microsoft.com/office/powerpoint/2010/main" val="11469708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120A601C-7E2B-4C9D-932C-C6202E78AE4B}"/>
              </a:ext>
            </a:extLst>
          </p:cNvPr>
          <p:cNvSpPr>
            <a:spLocks noGrp="1"/>
          </p:cNvSpPr>
          <p:nvPr>
            <p:ph type="title"/>
          </p:nvPr>
        </p:nvSpPr>
        <p:spPr/>
        <p:txBody>
          <a:bodyPr/>
          <a:lstStyle/>
          <a:p>
            <a:r>
              <a:rPr kumimoji="1" lang="en-US" altLang="ja-JP" dirty="0"/>
              <a:t>9. </a:t>
            </a:r>
            <a:r>
              <a:rPr kumimoji="1" lang="ja-JP" altLang="en-US" dirty="0"/>
              <a:t>透過レイヤー</a:t>
            </a:r>
          </a:p>
        </p:txBody>
      </p:sp>
      <p:pic>
        <p:nvPicPr>
          <p:cNvPr id="5" name="図 4" descr="草の上にいるレッサーパンダ&#10;&#10;自動的に生成された説明">
            <a:extLst>
              <a:ext uri="{FF2B5EF4-FFF2-40B4-BE49-F238E27FC236}">
                <a16:creationId xmlns:a16="http://schemas.microsoft.com/office/drawing/2014/main" id="{3388090B-CCCA-4579-8BE8-350566E7FB78}"/>
              </a:ext>
            </a:extLst>
          </p:cNvPr>
          <p:cNvPicPr>
            <a:picLocks noChangeAspect="1"/>
          </p:cNvPicPr>
          <p:nvPr/>
        </p:nvPicPr>
        <p:blipFill rotWithShape="1">
          <a:blip r:embed="rId2">
            <a:extLst>
              <a:ext uri="{28A0092B-C50C-407E-A947-70E740481C1C}">
                <a14:useLocalDpi xmlns:a14="http://schemas.microsoft.com/office/drawing/2010/main"/>
              </a:ext>
            </a:extLst>
          </a:blip>
          <a:srcRect/>
          <a:stretch/>
        </p:blipFill>
        <p:spPr>
          <a:xfrm>
            <a:off x="5240337" y="1159892"/>
            <a:ext cx="3852863" cy="5041416"/>
          </a:xfrm>
          <a:prstGeom prst="rect">
            <a:avLst/>
          </a:prstGeom>
        </p:spPr>
      </p:pic>
      <p:pic>
        <p:nvPicPr>
          <p:cNvPr id="6" name="図 5" descr="草の上にいるレッサーパンダ&#10;&#10;自動的に生成された説明">
            <a:extLst>
              <a:ext uri="{FF2B5EF4-FFF2-40B4-BE49-F238E27FC236}">
                <a16:creationId xmlns:a16="http://schemas.microsoft.com/office/drawing/2014/main" id="{043A3EC9-B570-4660-858C-39945777588E}"/>
              </a:ext>
            </a:extLst>
          </p:cNvPr>
          <p:cNvPicPr>
            <a:picLocks noChangeAspect="1"/>
          </p:cNvPicPr>
          <p:nvPr/>
        </p:nvPicPr>
        <p:blipFill rotWithShape="1">
          <a:blip r:embed="rId2">
            <a:extLst>
              <a:ext uri="{28A0092B-C50C-407E-A947-70E740481C1C}">
                <a14:useLocalDpi xmlns:a14="http://schemas.microsoft.com/office/drawing/2010/main"/>
              </a:ext>
            </a:extLst>
          </a:blip>
          <a:srcRect/>
          <a:stretch/>
        </p:blipFill>
        <p:spPr>
          <a:xfrm>
            <a:off x="812799" y="1159892"/>
            <a:ext cx="3852863" cy="5041416"/>
          </a:xfrm>
          <a:prstGeom prst="rect">
            <a:avLst/>
          </a:prstGeom>
        </p:spPr>
      </p:pic>
      <p:sp>
        <p:nvSpPr>
          <p:cNvPr id="7" name="AutoShape 3">
            <a:extLst>
              <a:ext uri="{FF2B5EF4-FFF2-40B4-BE49-F238E27FC236}">
                <a16:creationId xmlns:a16="http://schemas.microsoft.com/office/drawing/2014/main" id="{85CA0C03-C34B-4B46-B278-3954F1F77DE9}"/>
              </a:ext>
            </a:extLst>
          </p:cNvPr>
          <p:cNvSpPr>
            <a:spLocks noChangeArrowheads="1"/>
          </p:cNvSpPr>
          <p:nvPr/>
        </p:nvSpPr>
        <p:spPr bwMode="gray">
          <a:xfrm>
            <a:off x="812800" y="4720432"/>
            <a:ext cx="3852863" cy="1480876"/>
          </a:xfrm>
          <a:prstGeom prst="roundRect">
            <a:avLst>
              <a:gd name="adj" fmla="val 0"/>
            </a:avLst>
          </a:prstGeom>
          <a:solidFill>
            <a:srgbClr val="000000">
              <a:alpha val="70000"/>
            </a:srgbClr>
          </a:solidFill>
          <a:ln>
            <a:noFill/>
          </a:ln>
          <a:effectLst/>
        </p:spPr>
        <p:txBody>
          <a:bodyPr wrap="square" lIns="180000" tIns="180000" rIns="180000" bIns="162000" anchor="t" anchorCtr="0">
            <a:noAutofit/>
          </a:bodyPr>
          <a:lstStyle/>
          <a:p>
            <a:pPr lvl="0">
              <a:lnSpc>
                <a:spcPct val="120000"/>
              </a:lnSpc>
              <a:spcBef>
                <a:spcPct val="0"/>
              </a:spcBef>
              <a:spcAft>
                <a:spcPts val="600"/>
              </a:spcAft>
            </a:pPr>
            <a:r>
              <a:rPr lang="ja-JP" altLang="en-US" b="1">
                <a:solidFill>
                  <a:schemeClr val="bg1"/>
                </a:solidFill>
                <a:cs typeface="メイリオ" pitchFamily="50" charset="-128"/>
              </a:rPr>
              <a:t>タイトル</a:t>
            </a:r>
          </a:p>
          <a:p>
            <a:pPr lvl="0" algn="just">
              <a:lnSpc>
                <a:spcPct val="120000"/>
              </a:lnSpc>
              <a:spcBef>
                <a:spcPct val="0"/>
              </a:spcBef>
              <a:spcAft>
                <a:spcPts val="600"/>
              </a:spcAft>
            </a:pPr>
            <a:r>
              <a:rPr lang="ja-JP" altLang="en-US" sz="1400">
                <a:solidFill>
                  <a:schemeClr val="bg1"/>
                </a:solidFill>
                <a:cs typeface="メイリオ" pitchFamily="50" charset="-128"/>
              </a:rPr>
              <a:t>本文本文本文本文本文本文本文本文本文本文本文本文本文。</a:t>
            </a:r>
            <a:endParaRPr lang="en-US" altLang="ja-JP" sz="1400" dirty="0">
              <a:solidFill>
                <a:schemeClr val="bg1"/>
              </a:solidFill>
              <a:cs typeface="メイリオ" pitchFamily="50" charset="-128"/>
            </a:endParaRPr>
          </a:p>
        </p:txBody>
      </p:sp>
      <p:sp>
        <p:nvSpPr>
          <p:cNvPr id="8" name="AutoShape 3">
            <a:extLst>
              <a:ext uri="{FF2B5EF4-FFF2-40B4-BE49-F238E27FC236}">
                <a16:creationId xmlns:a16="http://schemas.microsoft.com/office/drawing/2014/main" id="{BC3770CC-4EA8-49CC-9349-C798C58B70E2}"/>
              </a:ext>
            </a:extLst>
          </p:cNvPr>
          <p:cNvSpPr>
            <a:spLocks noChangeArrowheads="1"/>
          </p:cNvSpPr>
          <p:nvPr/>
        </p:nvSpPr>
        <p:spPr bwMode="gray">
          <a:xfrm>
            <a:off x="5240337" y="4720432"/>
            <a:ext cx="3852863" cy="1480876"/>
          </a:xfrm>
          <a:prstGeom prst="roundRect">
            <a:avLst>
              <a:gd name="adj" fmla="val 0"/>
            </a:avLst>
          </a:prstGeom>
          <a:solidFill>
            <a:schemeClr val="bg1">
              <a:alpha val="70000"/>
            </a:schemeClr>
          </a:solidFill>
          <a:ln>
            <a:noFill/>
          </a:ln>
          <a:effectLst/>
        </p:spPr>
        <p:txBody>
          <a:bodyPr wrap="square" lIns="180000" tIns="180000" rIns="180000" bIns="162000" anchor="t" anchorCtr="0">
            <a:noAutofit/>
          </a:bodyPr>
          <a:lstStyle/>
          <a:p>
            <a:pPr lvl="0">
              <a:lnSpc>
                <a:spcPct val="120000"/>
              </a:lnSpc>
              <a:spcBef>
                <a:spcPct val="0"/>
              </a:spcBef>
              <a:spcAft>
                <a:spcPts val="600"/>
              </a:spcAft>
            </a:pPr>
            <a:r>
              <a:rPr lang="ja-JP" altLang="en-US" b="1">
                <a:cs typeface="メイリオ" pitchFamily="50" charset="-128"/>
              </a:rPr>
              <a:t>タイトル</a:t>
            </a:r>
          </a:p>
          <a:p>
            <a:pPr lvl="0" algn="just">
              <a:lnSpc>
                <a:spcPct val="120000"/>
              </a:lnSpc>
              <a:spcBef>
                <a:spcPct val="0"/>
              </a:spcBef>
              <a:spcAft>
                <a:spcPts val="600"/>
              </a:spcAft>
            </a:pPr>
            <a:r>
              <a:rPr lang="ja-JP" altLang="en-US" sz="1400">
                <a:cs typeface="メイリオ" pitchFamily="50" charset="-128"/>
              </a:rPr>
              <a:t>本文本文本文本文本文本文本文本文本文本文本文本文本文。</a:t>
            </a:r>
          </a:p>
        </p:txBody>
      </p:sp>
      <p:sp>
        <p:nvSpPr>
          <p:cNvPr id="9" name="フッター プレースホルダー 8">
            <a:extLst>
              <a:ext uri="{FF2B5EF4-FFF2-40B4-BE49-F238E27FC236}">
                <a16:creationId xmlns:a16="http://schemas.microsoft.com/office/drawing/2014/main" id="{C4FD3996-BDB5-8F40-F086-CDCF009F1CC3}"/>
              </a:ext>
            </a:extLst>
          </p:cNvPr>
          <p:cNvSpPr>
            <a:spLocks noGrp="1"/>
          </p:cNvSpPr>
          <p:nvPr>
            <p:ph type="ftr" sz="quarter" idx="10"/>
          </p:nvPr>
        </p:nvSpPr>
        <p:spPr/>
        <p:txBody>
          <a:bodyPr/>
          <a:lstStyle/>
          <a:p>
            <a:r>
              <a:rPr lang="en-US" altLang="ja-JP"/>
              <a:t>Presentation Design</a:t>
            </a:r>
            <a:endParaRPr lang="ja-JP" altLang="en-US" dirty="0"/>
          </a:p>
        </p:txBody>
      </p:sp>
      <p:sp>
        <p:nvSpPr>
          <p:cNvPr id="10" name="スライド番号プレースホルダー 9">
            <a:extLst>
              <a:ext uri="{FF2B5EF4-FFF2-40B4-BE49-F238E27FC236}">
                <a16:creationId xmlns:a16="http://schemas.microsoft.com/office/drawing/2014/main" id="{FF371AD1-C3AC-1F52-B5A5-0646D36760B0}"/>
              </a:ext>
            </a:extLst>
          </p:cNvPr>
          <p:cNvSpPr>
            <a:spLocks noGrp="1"/>
          </p:cNvSpPr>
          <p:nvPr>
            <p:ph type="sldNum" sz="quarter" idx="11"/>
          </p:nvPr>
        </p:nvSpPr>
        <p:spPr/>
        <p:txBody>
          <a:bodyPr/>
          <a:lstStyle/>
          <a:p>
            <a:fld id="{FB3508C7-2FE0-4945-9CBD-863E05F850D2}" type="slidenum">
              <a:rPr lang="ja-JP" altLang="en-US" smtClean="0"/>
              <a:pPr/>
              <a:t>19</a:t>
            </a:fld>
            <a:endParaRPr lang="ja-JP" altLang="en-US" dirty="0"/>
          </a:p>
        </p:txBody>
      </p:sp>
    </p:spTree>
    <p:extLst>
      <p:ext uri="{BB962C8B-B14F-4D97-AF65-F5344CB8AC3E}">
        <p14:creationId xmlns:p14="http://schemas.microsoft.com/office/powerpoint/2010/main" val="7316039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グラフィックス 20">
            <a:extLst>
              <a:ext uri="{FF2B5EF4-FFF2-40B4-BE49-F238E27FC236}">
                <a16:creationId xmlns:a16="http://schemas.microsoft.com/office/drawing/2014/main" id="{A69E882C-83DB-CC80-DEB3-5B47E53468A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364242" y="4122000"/>
            <a:ext cx="576000" cy="576000"/>
          </a:xfrm>
          <a:prstGeom prst="rect">
            <a:avLst/>
          </a:prstGeom>
        </p:spPr>
      </p:pic>
      <p:pic>
        <p:nvPicPr>
          <p:cNvPr id="19" name="グラフィックス 18">
            <a:extLst>
              <a:ext uri="{FF2B5EF4-FFF2-40B4-BE49-F238E27FC236}">
                <a16:creationId xmlns:a16="http://schemas.microsoft.com/office/drawing/2014/main" id="{7871BD1A-8A5F-8DD3-DA20-EAF17953C9C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354482" y="5086800"/>
            <a:ext cx="576000" cy="576000"/>
          </a:xfrm>
          <a:prstGeom prst="rect">
            <a:avLst/>
          </a:prstGeom>
        </p:spPr>
      </p:pic>
      <p:pic>
        <p:nvPicPr>
          <p:cNvPr id="17" name="グラフィックス 16">
            <a:extLst>
              <a:ext uri="{FF2B5EF4-FFF2-40B4-BE49-F238E27FC236}">
                <a16:creationId xmlns:a16="http://schemas.microsoft.com/office/drawing/2014/main" id="{41E51CB3-2E82-6C44-A216-DD41CEBFC9E4}"/>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3514239" y="5086800"/>
            <a:ext cx="576000" cy="576000"/>
          </a:xfrm>
          <a:prstGeom prst="rect">
            <a:avLst/>
          </a:prstGeom>
        </p:spPr>
      </p:pic>
      <p:pic>
        <p:nvPicPr>
          <p:cNvPr id="13" name="グラフィックス 12">
            <a:extLst>
              <a:ext uri="{FF2B5EF4-FFF2-40B4-BE49-F238E27FC236}">
                <a16:creationId xmlns:a16="http://schemas.microsoft.com/office/drawing/2014/main" id="{627385C4-74ED-7ECE-813B-6C11F6ACB2D2}"/>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4664192" y="4122000"/>
            <a:ext cx="576000" cy="576000"/>
          </a:xfrm>
          <a:prstGeom prst="rect">
            <a:avLst/>
          </a:prstGeom>
        </p:spPr>
      </p:pic>
      <p:sp>
        <p:nvSpPr>
          <p:cNvPr id="4" name="タイトル 3">
            <a:extLst>
              <a:ext uri="{FF2B5EF4-FFF2-40B4-BE49-F238E27FC236}">
                <a16:creationId xmlns:a16="http://schemas.microsoft.com/office/drawing/2014/main" id="{9228A731-AA6F-4C25-8757-A32F6115CA11}"/>
              </a:ext>
            </a:extLst>
          </p:cNvPr>
          <p:cNvSpPr>
            <a:spLocks noGrp="1"/>
          </p:cNvSpPr>
          <p:nvPr>
            <p:ph type="title"/>
          </p:nvPr>
        </p:nvSpPr>
        <p:spPr/>
        <p:txBody>
          <a:bodyPr/>
          <a:lstStyle/>
          <a:p>
            <a:r>
              <a:rPr kumimoji="1" lang="en-US" altLang="ja-JP" dirty="0"/>
              <a:t>10. </a:t>
            </a:r>
            <a:r>
              <a:rPr kumimoji="1" lang="ja-JP" altLang="en-US" dirty="0"/>
              <a:t>アイコン</a:t>
            </a:r>
          </a:p>
        </p:txBody>
      </p:sp>
      <p:pic>
        <p:nvPicPr>
          <p:cNvPr id="52" name="グラフィックス 51">
            <a:extLst>
              <a:ext uri="{FF2B5EF4-FFF2-40B4-BE49-F238E27FC236}">
                <a16:creationId xmlns:a16="http://schemas.microsoft.com/office/drawing/2014/main" id="{FC5CB22B-0D12-A3AC-892B-2F376193356A}"/>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664338" y="1237780"/>
            <a:ext cx="576000" cy="576000"/>
          </a:xfrm>
          <a:prstGeom prst="rect">
            <a:avLst/>
          </a:prstGeom>
        </p:spPr>
      </p:pic>
      <p:pic>
        <p:nvPicPr>
          <p:cNvPr id="53" name="グラフィックス 52">
            <a:extLst>
              <a:ext uri="{FF2B5EF4-FFF2-40B4-BE49-F238E27FC236}">
                <a16:creationId xmlns:a16="http://schemas.microsoft.com/office/drawing/2014/main" id="{C183CFE7-8581-9F86-FE8B-C53EE0599D9C}"/>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3511013" y="1235332"/>
            <a:ext cx="576000" cy="576000"/>
          </a:xfrm>
          <a:prstGeom prst="rect">
            <a:avLst/>
          </a:prstGeom>
        </p:spPr>
      </p:pic>
      <p:pic>
        <p:nvPicPr>
          <p:cNvPr id="54" name="グラフィックス 53">
            <a:extLst>
              <a:ext uri="{FF2B5EF4-FFF2-40B4-BE49-F238E27FC236}">
                <a16:creationId xmlns:a16="http://schemas.microsoft.com/office/drawing/2014/main" id="{A75BE5FC-2E52-DFDF-3DCA-422F35E3AB4E}"/>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5818989" y="1237780"/>
            <a:ext cx="576000" cy="576000"/>
          </a:xfrm>
          <a:prstGeom prst="rect">
            <a:avLst/>
          </a:prstGeom>
        </p:spPr>
      </p:pic>
      <p:pic>
        <p:nvPicPr>
          <p:cNvPr id="55" name="グラフィックス 54">
            <a:extLst>
              <a:ext uri="{FF2B5EF4-FFF2-40B4-BE49-F238E27FC236}">
                <a16:creationId xmlns:a16="http://schemas.microsoft.com/office/drawing/2014/main" id="{6957D3B5-E171-DF4A-DEE8-42C1298689EA}"/>
              </a:ext>
            </a:extLst>
          </p:cNvPr>
          <p:cNvPicPr>
            <a:picLocks noChangeAspect="1"/>
          </p:cNvPicPr>
          <p:nvPr/>
        </p:nvPicPr>
        <p:blipFill>
          <a:blip r:embed="rId16">
            <a:extLst>
              <a:ext uri="{96DAC541-7B7A-43D3-8B79-37D633B846F1}">
                <asvg:svgBlip xmlns:asvg="http://schemas.microsoft.com/office/drawing/2016/SVG/main" r:embed="rId17"/>
              </a:ext>
            </a:extLst>
          </a:blip>
          <a:stretch>
            <a:fillRect/>
          </a:stretch>
        </p:blipFill>
        <p:spPr>
          <a:xfrm>
            <a:off x="2358000" y="1237780"/>
            <a:ext cx="576000" cy="576000"/>
          </a:xfrm>
          <a:prstGeom prst="rect">
            <a:avLst/>
          </a:prstGeom>
        </p:spPr>
      </p:pic>
      <p:pic>
        <p:nvPicPr>
          <p:cNvPr id="58" name="グラフィックス 57">
            <a:extLst>
              <a:ext uri="{FF2B5EF4-FFF2-40B4-BE49-F238E27FC236}">
                <a16:creationId xmlns:a16="http://schemas.microsoft.com/office/drawing/2014/main" id="{D1F1DB00-11C4-D215-2ED5-FD7360976ACC}"/>
              </a:ext>
            </a:extLst>
          </p:cNvPr>
          <p:cNvPicPr>
            <a:picLocks noChangeAspect="1"/>
          </p:cNvPicPr>
          <p:nvPr/>
        </p:nvPicPr>
        <p:blipFill>
          <a:blip r:embed="rId18">
            <a:extLst>
              <a:ext uri="{96DAC541-7B7A-43D3-8B79-37D633B846F1}">
                <asvg:svgBlip xmlns:asvg="http://schemas.microsoft.com/office/drawing/2016/SVG/main" r:embed="rId19"/>
              </a:ext>
            </a:extLst>
          </a:blip>
          <a:stretch>
            <a:fillRect/>
          </a:stretch>
        </p:blipFill>
        <p:spPr>
          <a:xfrm>
            <a:off x="6966688" y="1259105"/>
            <a:ext cx="576000" cy="576000"/>
          </a:xfrm>
          <a:prstGeom prst="rect">
            <a:avLst/>
          </a:prstGeom>
        </p:spPr>
      </p:pic>
      <p:pic>
        <p:nvPicPr>
          <p:cNvPr id="59" name="グラフィックス 58">
            <a:extLst>
              <a:ext uri="{FF2B5EF4-FFF2-40B4-BE49-F238E27FC236}">
                <a16:creationId xmlns:a16="http://schemas.microsoft.com/office/drawing/2014/main" id="{82ED13BC-5BB6-25F5-CC20-3C78F73E8BEE}"/>
              </a:ext>
            </a:extLst>
          </p:cNvPr>
          <p:cNvPicPr>
            <a:picLocks noChangeAspect="1"/>
          </p:cNvPicPr>
          <p:nvPr/>
        </p:nvPicPr>
        <p:blipFill>
          <a:blip r:embed="rId20">
            <a:extLst>
              <a:ext uri="{96DAC541-7B7A-43D3-8B79-37D633B846F1}">
                <asvg:svgBlip xmlns:asvg="http://schemas.microsoft.com/office/drawing/2016/SVG/main" r:embed="rId21"/>
              </a:ext>
            </a:extLst>
          </a:blip>
          <a:stretch>
            <a:fillRect/>
          </a:stretch>
        </p:blipFill>
        <p:spPr>
          <a:xfrm>
            <a:off x="2358308" y="2199647"/>
            <a:ext cx="576000" cy="576000"/>
          </a:xfrm>
          <a:prstGeom prst="rect">
            <a:avLst/>
          </a:prstGeom>
        </p:spPr>
      </p:pic>
      <p:pic>
        <p:nvPicPr>
          <p:cNvPr id="60" name="グラフィックス 59">
            <a:extLst>
              <a:ext uri="{FF2B5EF4-FFF2-40B4-BE49-F238E27FC236}">
                <a16:creationId xmlns:a16="http://schemas.microsoft.com/office/drawing/2014/main" id="{5827D0B7-66C7-323C-6B14-C9A2BA437F42}"/>
              </a:ext>
            </a:extLst>
          </p:cNvPr>
          <p:cNvPicPr>
            <a:picLocks noChangeAspect="1"/>
          </p:cNvPicPr>
          <p:nvPr/>
        </p:nvPicPr>
        <p:blipFill>
          <a:blip r:embed="rId22">
            <a:extLst>
              <a:ext uri="{96DAC541-7B7A-43D3-8B79-37D633B846F1}">
                <asvg:svgBlip xmlns:asvg="http://schemas.microsoft.com/office/drawing/2016/SVG/main" r:embed="rId23"/>
              </a:ext>
            </a:extLst>
          </a:blip>
          <a:stretch>
            <a:fillRect/>
          </a:stretch>
        </p:blipFill>
        <p:spPr>
          <a:xfrm>
            <a:off x="3511013" y="2199600"/>
            <a:ext cx="576000" cy="576000"/>
          </a:xfrm>
          <a:prstGeom prst="rect">
            <a:avLst/>
          </a:prstGeom>
        </p:spPr>
      </p:pic>
      <p:pic>
        <p:nvPicPr>
          <p:cNvPr id="61" name="グラフィックス 60">
            <a:extLst>
              <a:ext uri="{FF2B5EF4-FFF2-40B4-BE49-F238E27FC236}">
                <a16:creationId xmlns:a16="http://schemas.microsoft.com/office/drawing/2014/main" id="{3EA0E69C-EA94-50D3-CCBE-537F517B337C}"/>
              </a:ext>
            </a:extLst>
          </p:cNvPr>
          <p:cNvPicPr>
            <a:picLocks noChangeAspect="1"/>
          </p:cNvPicPr>
          <p:nvPr/>
        </p:nvPicPr>
        <p:blipFill>
          <a:blip r:embed="rId24">
            <a:extLst>
              <a:ext uri="{96DAC541-7B7A-43D3-8B79-37D633B846F1}">
                <asvg:svgBlip xmlns:asvg="http://schemas.microsoft.com/office/drawing/2016/SVG/main" r:embed="rId25"/>
              </a:ext>
            </a:extLst>
          </a:blip>
          <a:stretch>
            <a:fillRect/>
          </a:stretch>
        </p:blipFill>
        <p:spPr>
          <a:xfrm>
            <a:off x="5818989" y="2199600"/>
            <a:ext cx="576000" cy="576000"/>
          </a:xfrm>
          <a:prstGeom prst="rect">
            <a:avLst/>
          </a:prstGeom>
        </p:spPr>
      </p:pic>
      <p:pic>
        <p:nvPicPr>
          <p:cNvPr id="62" name="グラフィックス 61">
            <a:extLst>
              <a:ext uri="{FF2B5EF4-FFF2-40B4-BE49-F238E27FC236}">
                <a16:creationId xmlns:a16="http://schemas.microsoft.com/office/drawing/2014/main" id="{5BB50FC5-4320-7347-2AE7-EBE0A9AA80C6}"/>
              </a:ext>
            </a:extLst>
          </p:cNvPr>
          <p:cNvPicPr>
            <a:picLocks noChangeAspect="1"/>
          </p:cNvPicPr>
          <p:nvPr/>
        </p:nvPicPr>
        <p:blipFill>
          <a:blip r:embed="rId26">
            <a:extLst>
              <a:ext uri="{96DAC541-7B7A-43D3-8B79-37D633B846F1}">
                <asvg:svgBlip xmlns:asvg="http://schemas.microsoft.com/office/drawing/2016/SVG/main" r:embed="rId27"/>
              </a:ext>
            </a:extLst>
          </a:blip>
          <a:stretch>
            <a:fillRect/>
          </a:stretch>
        </p:blipFill>
        <p:spPr>
          <a:xfrm>
            <a:off x="6971694" y="2199600"/>
            <a:ext cx="576000" cy="576000"/>
          </a:xfrm>
          <a:prstGeom prst="rect">
            <a:avLst/>
          </a:prstGeom>
        </p:spPr>
      </p:pic>
      <p:pic>
        <p:nvPicPr>
          <p:cNvPr id="63" name="グラフィックス 62">
            <a:extLst>
              <a:ext uri="{FF2B5EF4-FFF2-40B4-BE49-F238E27FC236}">
                <a16:creationId xmlns:a16="http://schemas.microsoft.com/office/drawing/2014/main" id="{BB071A1A-8029-1511-CC65-53C30A9B1ABC}"/>
              </a:ext>
            </a:extLst>
          </p:cNvPr>
          <p:cNvPicPr>
            <a:picLocks noChangeAspect="1"/>
          </p:cNvPicPr>
          <p:nvPr/>
        </p:nvPicPr>
        <p:blipFill>
          <a:blip r:embed="rId28">
            <a:extLst>
              <a:ext uri="{96DAC541-7B7A-43D3-8B79-37D633B846F1}">
                <asvg:svgBlip xmlns:asvg="http://schemas.microsoft.com/office/drawing/2016/SVG/main" r:embed="rId29"/>
              </a:ext>
            </a:extLst>
          </a:blip>
          <a:stretch>
            <a:fillRect/>
          </a:stretch>
        </p:blipFill>
        <p:spPr>
          <a:xfrm>
            <a:off x="3511013" y="3160800"/>
            <a:ext cx="576000" cy="576000"/>
          </a:xfrm>
          <a:prstGeom prst="rect">
            <a:avLst/>
          </a:prstGeom>
        </p:spPr>
      </p:pic>
      <p:pic>
        <p:nvPicPr>
          <p:cNvPr id="64" name="グラフィックス 63">
            <a:extLst>
              <a:ext uri="{FF2B5EF4-FFF2-40B4-BE49-F238E27FC236}">
                <a16:creationId xmlns:a16="http://schemas.microsoft.com/office/drawing/2014/main" id="{C5064F11-914D-575C-66E5-26A6A1966B68}"/>
              </a:ext>
            </a:extLst>
          </p:cNvPr>
          <p:cNvPicPr>
            <a:picLocks noChangeAspect="1"/>
          </p:cNvPicPr>
          <p:nvPr/>
        </p:nvPicPr>
        <p:blipFill>
          <a:blip r:embed="rId30">
            <a:extLst>
              <a:ext uri="{96DAC541-7B7A-43D3-8B79-37D633B846F1}">
                <asvg:svgBlip xmlns:asvg="http://schemas.microsoft.com/office/drawing/2016/SVG/main" r:embed="rId31"/>
              </a:ext>
            </a:extLst>
          </a:blip>
          <a:stretch>
            <a:fillRect/>
          </a:stretch>
        </p:blipFill>
        <p:spPr>
          <a:xfrm>
            <a:off x="3510866" y="4123381"/>
            <a:ext cx="576000" cy="576000"/>
          </a:xfrm>
          <a:prstGeom prst="rect">
            <a:avLst/>
          </a:prstGeom>
        </p:spPr>
      </p:pic>
      <p:pic>
        <p:nvPicPr>
          <p:cNvPr id="65" name="グラフィックス 64">
            <a:extLst>
              <a:ext uri="{FF2B5EF4-FFF2-40B4-BE49-F238E27FC236}">
                <a16:creationId xmlns:a16="http://schemas.microsoft.com/office/drawing/2014/main" id="{509D875B-D32C-C5B0-512F-E318C1A457CA}"/>
              </a:ext>
            </a:extLst>
          </p:cNvPr>
          <p:cNvPicPr>
            <a:picLocks noChangeAspect="1"/>
          </p:cNvPicPr>
          <p:nvPr/>
        </p:nvPicPr>
        <p:blipFill>
          <a:blip r:embed="rId32">
            <a:extLst>
              <a:ext uri="{96DAC541-7B7A-43D3-8B79-37D633B846F1}">
                <asvg:svgBlip xmlns:asvg="http://schemas.microsoft.com/office/drawing/2016/SVG/main" r:embed="rId33"/>
              </a:ext>
            </a:extLst>
          </a:blip>
          <a:stretch>
            <a:fillRect/>
          </a:stretch>
        </p:blipFill>
        <p:spPr>
          <a:xfrm>
            <a:off x="5818989" y="3160800"/>
            <a:ext cx="576000" cy="576000"/>
          </a:xfrm>
          <a:prstGeom prst="rect">
            <a:avLst/>
          </a:prstGeom>
        </p:spPr>
      </p:pic>
      <p:pic>
        <p:nvPicPr>
          <p:cNvPr id="67" name="グラフィックス 66">
            <a:extLst>
              <a:ext uri="{FF2B5EF4-FFF2-40B4-BE49-F238E27FC236}">
                <a16:creationId xmlns:a16="http://schemas.microsoft.com/office/drawing/2014/main" id="{39880174-737F-E589-D805-ACA1CB6C35FC}"/>
              </a:ext>
            </a:extLst>
          </p:cNvPr>
          <p:cNvPicPr>
            <a:picLocks noChangeAspect="1"/>
          </p:cNvPicPr>
          <p:nvPr/>
        </p:nvPicPr>
        <p:blipFill>
          <a:blip r:embed="rId34">
            <a:extLst>
              <a:ext uri="{96DAC541-7B7A-43D3-8B79-37D633B846F1}">
                <asvg:svgBlip xmlns:asvg="http://schemas.microsoft.com/office/drawing/2016/SVG/main" r:embed="rId35"/>
              </a:ext>
            </a:extLst>
          </a:blip>
          <a:stretch>
            <a:fillRect/>
          </a:stretch>
        </p:blipFill>
        <p:spPr>
          <a:xfrm flipH="1" flipV="1">
            <a:off x="7401272" y="1052736"/>
            <a:ext cx="393700" cy="355600"/>
          </a:xfrm>
          <a:prstGeom prst="rect">
            <a:avLst/>
          </a:prstGeom>
        </p:spPr>
      </p:pic>
      <p:pic>
        <p:nvPicPr>
          <p:cNvPr id="68" name="図 67" descr="家具, テーブル, 作業台 が含まれている画像&#10;&#10;&#10;&#10;自動的に生成された説明">
            <a:extLst>
              <a:ext uri="{FF2B5EF4-FFF2-40B4-BE49-F238E27FC236}">
                <a16:creationId xmlns:a16="http://schemas.microsoft.com/office/drawing/2014/main" id="{BBAD4A43-B4EC-FA9C-3C48-BB92ECF1F163}"/>
              </a:ext>
            </a:extLst>
          </p:cNvPr>
          <p:cNvPicPr>
            <a:picLocks noChangeAspect="1"/>
          </p:cNvPicPr>
          <p:nvPr/>
        </p:nvPicPr>
        <p:blipFill>
          <a:blip r:embed="rId36"/>
          <a:stretch>
            <a:fillRect/>
          </a:stretch>
        </p:blipFill>
        <p:spPr>
          <a:xfrm>
            <a:off x="6966688" y="5102198"/>
            <a:ext cx="576000" cy="537600"/>
          </a:xfrm>
          <a:prstGeom prst="rect">
            <a:avLst/>
          </a:prstGeom>
        </p:spPr>
      </p:pic>
      <p:pic>
        <p:nvPicPr>
          <p:cNvPr id="69" name="グラフィックス 68">
            <a:extLst>
              <a:ext uri="{FF2B5EF4-FFF2-40B4-BE49-F238E27FC236}">
                <a16:creationId xmlns:a16="http://schemas.microsoft.com/office/drawing/2014/main" id="{F281F751-8F0F-2B07-EBC2-FA1E5F5388A3}"/>
              </a:ext>
            </a:extLst>
          </p:cNvPr>
          <p:cNvPicPr>
            <a:picLocks noChangeAspect="1"/>
          </p:cNvPicPr>
          <p:nvPr/>
        </p:nvPicPr>
        <p:blipFill>
          <a:blip r:embed="rId37">
            <a:extLst>
              <a:ext uri="{96DAC541-7B7A-43D3-8B79-37D633B846F1}">
                <asvg:svgBlip xmlns:asvg="http://schemas.microsoft.com/office/drawing/2016/SVG/main" r:embed="rId38"/>
              </a:ext>
            </a:extLst>
          </a:blip>
          <a:stretch>
            <a:fillRect/>
          </a:stretch>
        </p:blipFill>
        <p:spPr>
          <a:xfrm>
            <a:off x="4665663" y="2199600"/>
            <a:ext cx="576000" cy="576000"/>
          </a:xfrm>
          <a:prstGeom prst="rect">
            <a:avLst/>
          </a:prstGeom>
        </p:spPr>
      </p:pic>
      <p:pic>
        <p:nvPicPr>
          <p:cNvPr id="70" name="グラフィックス 69">
            <a:extLst>
              <a:ext uri="{FF2B5EF4-FFF2-40B4-BE49-F238E27FC236}">
                <a16:creationId xmlns:a16="http://schemas.microsoft.com/office/drawing/2014/main" id="{11A05556-0BCC-855E-DE91-EEF39EF898F1}"/>
              </a:ext>
            </a:extLst>
          </p:cNvPr>
          <p:cNvPicPr>
            <a:picLocks noChangeAspect="1"/>
          </p:cNvPicPr>
          <p:nvPr/>
        </p:nvPicPr>
        <p:blipFill>
          <a:blip r:embed="rId39">
            <a:extLst>
              <a:ext uri="{96DAC541-7B7A-43D3-8B79-37D633B846F1}">
                <asvg:svgBlip xmlns:asvg="http://schemas.microsoft.com/office/drawing/2016/SVG/main" r:embed="rId40"/>
              </a:ext>
            </a:extLst>
          </a:blip>
          <a:stretch>
            <a:fillRect/>
          </a:stretch>
        </p:blipFill>
        <p:spPr>
          <a:xfrm>
            <a:off x="2358000" y="3161514"/>
            <a:ext cx="576000" cy="576000"/>
          </a:xfrm>
          <a:prstGeom prst="rect">
            <a:avLst/>
          </a:prstGeom>
        </p:spPr>
      </p:pic>
      <p:sp>
        <p:nvSpPr>
          <p:cNvPr id="71" name="AutoShape 3">
            <a:extLst>
              <a:ext uri="{FF2B5EF4-FFF2-40B4-BE49-F238E27FC236}">
                <a16:creationId xmlns:a16="http://schemas.microsoft.com/office/drawing/2014/main" id="{42F0FF55-9BAB-141D-CB19-96ADDC12B1F0}"/>
              </a:ext>
            </a:extLst>
          </p:cNvPr>
          <p:cNvSpPr>
            <a:spLocks noChangeArrowheads="1"/>
          </p:cNvSpPr>
          <p:nvPr/>
        </p:nvSpPr>
        <p:spPr bwMode="gray">
          <a:xfrm>
            <a:off x="812800" y="6201308"/>
            <a:ext cx="8280400" cy="289310"/>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114300" indent="-114300">
              <a:lnSpc>
                <a:spcPct val="120000"/>
              </a:lnSpc>
              <a:spcBef>
                <a:spcPct val="0"/>
              </a:spcBef>
              <a:buFont typeface="メイリオ" pitchFamily="50" charset="-128"/>
              <a:buChar char="＊"/>
            </a:pPr>
            <a:r>
              <a:rPr lang="ja-JP" altLang="en-US" sz="800" dirty="0">
                <a:latin typeface="+mn-ea"/>
                <a:cs typeface="メイリオ" pitchFamily="50" charset="-128"/>
              </a:rPr>
              <a:t>上記アイコンの色を変更する場合は、該当要素を右クリックして「グループ化」→「グループ解除」→</a:t>
            </a:r>
            <a:r>
              <a:rPr lang="en-US" altLang="ja-JP" sz="800" dirty="0">
                <a:latin typeface="+mn-ea"/>
                <a:cs typeface="メイリオ" pitchFamily="50" charset="-128"/>
              </a:rPr>
              <a:t>Microsoft Office</a:t>
            </a:r>
            <a:r>
              <a:rPr lang="ja-JP" altLang="en-US" sz="800" dirty="0">
                <a:latin typeface="+mn-ea"/>
                <a:cs typeface="メイリオ" pitchFamily="50" charset="-128"/>
              </a:rPr>
              <a:t>描画オブジェクトへの変換を行ってください。</a:t>
            </a:r>
            <a:endParaRPr lang="en-US" altLang="ja-JP" sz="800" dirty="0">
              <a:latin typeface="+mn-ea"/>
              <a:cs typeface="メイリオ" pitchFamily="50" charset="-128"/>
            </a:endParaRPr>
          </a:p>
          <a:p>
            <a:pPr marL="114300" indent="-114300">
              <a:lnSpc>
                <a:spcPct val="120000"/>
              </a:lnSpc>
              <a:spcBef>
                <a:spcPct val="0"/>
              </a:spcBef>
              <a:buFont typeface="メイリオ" pitchFamily="50" charset="-128"/>
              <a:buChar char="＊"/>
            </a:pPr>
            <a:r>
              <a:rPr lang="ja-JP" altLang="en-US" sz="800" dirty="0">
                <a:latin typeface="+mn-ea"/>
                <a:cs typeface="メイリオ" pitchFamily="50" charset="-128"/>
              </a:rPr>
              <a:t>アイコンについては「プレゼンデザイン」</a:t>
            </a:r>
            <a:r>
              <a:rPr lang="en-US" altLang="ja-JP" sz="800" dirty="0">
                <a:latin typeface="+mn-ea"/>
                <a:cs typeface="メイリオ" pitchFamily="50" charset="-128"/>
              </a:rPr>
              <a:t>Web</a:t>
            </a:r>
            <a:r>
              <a:rPr lang="ja-JP" altLang="en-US" sz="800" dirty="0">
                <a:latin typeface="+mn-ea"/>
                <a:cs typeface="メイリオ" pitchFamily="50" charset="-128"/>
              </a:rPr>
              <a:t>サイトの記事「</a:t>
            </a:r>
            <a:r>
              <a:rPr lang="en" altLang="ja-JP" sz="800" dirty="0">
                <a:latin typeface="+mn-ea"/>
                <a:cs typeface="メイリオ" pitchFamily="50" charset="-128"/>
              </a:rPr>
              <a:t>https://ppt.design4u.jp/iconsweets2-powerpoint-version/</a:t>
            </a:r>
            <a:r>
              <a:rPr lang="ja-JP" altLang="en-US" sz="800" dirty="0">
                <a:latin typeface="+mn-ea"/>
                <a:cs typeface="メイリオ" pitchFamily="50" charset="-128"/>
              </a:rPr>
              <a:t>」も併せてご覧ください。</a:t>
            </a:r>
          </a:p>
        </p:txBody>
      </p:sp>
      <p:pic>
        <p:nvPicPr>
          <p:cNvPr id="6" name="グラフィックス 5">
            <a:extLst>
              <a:ext uri="{FF2B5EF4-FFF2-40B4-BE49-F238E27FC236}">
                <a16:creationId xmlns:a16="http://schemas.microsoft.com/office/drawing/2014/main" id="{2FEA48B1-215C-8403-8F49-877AB770315A}"/>
              </a:ext>
            </a:extLst>
          </p:cNvPr>
          <p:cNvPicPr>
            <a:picLocks noChangeAspect="1"/>
          </p:cNvPicPr>
          <p:nvPr/>
        </p:nvPicPr>
        <p:blipFill>
          <a:blip r:embed="rId41">
            <a:extLst>
              <a:ext uri="{96DAC541-7B7A-43D3-8B79-37D633B846F1}">
                <asvg:svgBlip xmlns:asvg="http://schemas.microsoft.com/office/drawing/2016/SVG/main" r:embed="rId42"/>
              </a:ext>
            </a:extLst>
          </a:blip>
          <a:stretch>
            <a:fillRect/>
          </a:stretch>
        </p:blipFill>
        <p:spPr>
          <a:xfrm>
            <a:off x="6965613" y="4122000"/>
            <a:ext cx="576000" cy="576000"/>
          </a:xfrm>
          <a:prstGeom prst="rect">
            <a:avLst/>
          </a:prstGeom>
        </p:spPr>
      </p:pic>
      <p:pic>
        <p:nvPicPr>
          <p:cNvPr id="11" name="グラフィックス 10">
            <a:extLst>
              <a:ext uri="{FF2B5EF4-FFF2-40B4-BE49-F238E27FC236}">
                <a16:creationId xmlns:a16="http://schemas.microsoft.com/office/drawing/2014/main" id="{B77563B7-6D31-0939-1A58-0ACB4A233B93}"/>
              </a:ext>
            </a:extLst>
          </p:cNvPr>
          <p:cNvPicPr>
            <a:picLocks noChangeAspect="1"/>
          </p:cNvPicPr>
          <p:nvPr/>
        </p:nvPicPr>
        <p:blipFill>
          <a:blip r:embed="rId43">
            <a:extLst>
              <a:ext uri="{96DAC541-7B7A-43D3-8B79-37D633B846F1}">
                <asvg:svgBlip xmlns:asvg="http://schemas.microsoft.com/office/drawing/2016/SVG/main" r:embed="rId44"/>
              </a:ext>
            </a:extLst>
          </a:blip>
          <a:stretch>
            <a:fillRect/>
          </a:stretch>
        </p:blipFill>
        <p:spPr>
          <a:xfrm>
            <a:off x="5818989" y="4122000"/>
            <a:ext cx="571500" cy="571500"/>
          </a:xfrm>
          <a:prstGeom prst="rect">
            <a:avLst/>
          </a:prstGeom>
        </p:spPr>
      </p:pic>
      <p:pic>
        <p:nvPicPr>
          <p:cNvPr id="7" name="グラフィックス 6">
            <a:extLst>
              <a:ext uri="{FF2B5EF4-FFF2-40B4-BE49-F238E27FC236}">
                <a16:creationId xmlns:a16="http://schemas.microsoft.com/office/drawing/2014/main" id="{1E395B86-BB0C-E7DB-ECDF-4CCA1193B3C4}"/>
              </a:ext>
            </a:extLst>
          </p:cNvPr>
          <p:cNvPicPr>
            <a:picLocks noChangeAspect="1"/>
          </p:cNvPicPr>
          <p:nvPr/>
        </p:nvPicPr>
        <p:blipFill>
          <a:blip r:embed="rId45">
            <a:extLst>
              <a:ext uri="{96DAC541-7B7A-43D3-8B79-37D633B846F1}">
                <asvg:svgBlip xmlns:asvg="http://schemas.microsoft.com/office/drawing/2016/SVG/main" r:embed="rId46"/>
              </a:ext>
            </a:extLst>
          </a:blip>
          <a:stretch>
            <a:fillRect/>
          </a:stretch>
        </p:blipFill>
        <p:spPr>
          <a:xfrm>
            <a:off x="4667250" y="5085248"/>
            <a:ext cx="571500" cy="571500"/>
          </a:xfrm>
          <a:prstGeom prst="rect">
            <a:avLst/>
          </a:prstGeom>
        </p:spPr>
      </p:pic>
      <p:pic>
        <p:nvPicPr>
          <p:cNvPr id="9" name="グラフィックス 8">
            <a:extLst>
              <a:ext uri="{FF2B5EF4-FFF2-40B4-BE49-F238E27FC236}">
                <a16:creationId xmlns:a16="http://schemas.microsoft.com/office/drawing/2014/main" id="{7E17F688-E1D4-49C3-33DB-A0CF7632DCD7}"/>
              </a:ext>
            </a:extLst>
          </p:cNvPr>
          <p:cNvPicPr>
            <a:picLocks noChangeAspect="1"/>
          </p:cNvPicPr>
          <p:nvPr/>
        </p:nvPicPr>
        <p:blipFill>
          <a:blip r:embed="rId47">
            <a:extLst>
              <a:ext uri="{96DAC541-7B7A-43D3-8B79-37D633B846F1}">
                <asvg:svgBlip xmlns:asvg="http://schemas.microsoft.com/office/drawing/2016/SVG/main" r:embed="rId48"/>
              </a:ext>
            </a:extLst>
          </a:blip>
          <a:stretch>
            <a:fillRect/>
          </a:stretch>
        </p:blipFill>
        <p:spPr>
          <a:xfrm>
            <a:off x="5818989" y="5085248"/>
            <a:ext cx="571500" cy="571500"/>
          </a:xfrm>
          <a:prstGeom prst="rect">
            <a:avLst/>
          </a:prstGeom>
        </p:spPr>
      </p:pic>
      <p:pic>
        <p:nvPicPr>
          <p:cNvPr id="8" name="グラフィックス 7">
            <a:extLst>
              <a:ext uri="{FF2B5EF4-FFF2-40B4-BE49-F238E27FC236}">
                <a16:creationId xmlns:a16="http://schemas.microsoft.com/office/drawing/2014/main" id="{F520F90C-DE39-E8BB-CA52-FA3414AE9796}"/>
              </a:ext>
            </a:extLst>
          </p:cNvPr>
          <p:cNvPicPr>
            <a:picLocks noChangeAspect="1"/>
          </p:cNvPicPr>
          <p:nvPr/>
        </p:nvPicPr>
        <p:blipFill>
          <a:blip r:embed="rId49">
            <a:extLst>
              <a:ext uri="{96DAC541-7B7A-43D3-8B79-37D633B846F1}">
                <asvg:svgBlip xmlns:asvg="http://schemas.microsoft.com/office/drawing/2016/SVG/main" r:embed="rId50"/>
              </a:ext>
            </a:extLst>
          </a:blip>
          <a:stretch>
            <a:fillRect/>
          </a:stretch>
        </p:blipFill>
        <p:spPr>
          <a:xfrm>
            <a:off x="4665663" y="3160800"/>
            <a:ext cx="576000" cy="576000"/>
          </a:xfrm>
          <a:prstGeom prst="rect">
            <a:avLst/>
          </a:prstGeom>
        </p:spPr>
      </p:pic>
      <p:pic>
        <p:nvPicPr>
          <p:cNvPr id="12" name="グラフィックス 11">
            <a:extLst>
              <a:ext uri="{FF2B5EF4-FFF2-40B4-BE49-F238E27FC236}">
                <a16:creationId xmlns:a16="http://schemas.microsoft.com/office/drawing/2014/main" id="{B6153195-A4A9-9F18-F6EB-BF76B10119E7}"/>
              </a:ext>
            </a:extLst>
          </p:cNvPr>
          <p:cNvPicPr>
            <a:picLocks noChangeAspect="1"/>
          </p:cNvPicPr>
          <p:nvPr/>
        </p:nvPicPr>
        <p:blipFill>
          <a:blip r:embed="rId51">
            <a:extLst>
              <a:ext uri="{96DAC541-7B7A-43D3-8B79-37D633B846F1}">
                <asvg:svgBlip xmlns:asvg="http://schemas.microsoft.com/office/drawing/2016/SVG/main" r:embed="rId52"/>
              </a:ext>
            </a:extLst>
          </a:blip>
          <a:stretch>
            <a:fillRect/>
          </a:stretch>
        </p:blipFill>
        <p:spPr>
          <a:xfrm>
            <a:off x="6966688" y="3159851"/>
            <a:ext cx="576000" cy="576000"/>
          </a:xfrm>
          <a:prstGeom prst="rect">
            <a:avLst/>
          </a:prstGeom>
        </p:spPr>
      </p:pic>
      <p:sp>
        <p:nvSpPr>
          <p:cNvPr id="5" name="フッター プレースホルダー 4">
            <a:extLst>
              <a:ext uri="{FF2B5EF4-FFF2-40B4-BE49-F238E27FC236}">
                <a16:creationId xmlns:a16="http://schemas.microsoft.com/office/drawing/2014/main" id="{43A6D0E8-22BE-982B-5F6C-4C6EA7D793D3}"/>
              </a:ext>
            </a:extLst>
          </p:cNvPr>
          <p:cNvSpPr>
            <a:spLocks noGrp="1"/>
          </p:cNvSpPr>
          <p:nvPr>
            <p:ph type="ftr" sz="quarter" idx="10"/>
          </p:nvPr>
        </p:nvSpPr>
        <p:spPr/>
        <p:txBody>
          <a:bodyPr/>
          <a:lstStyle/>
          <a:p>
            <a:r>
              <a:rPr lang="en-US" altLang="ja-JP"/>
              <a:t>Presentation Design</a:t>
            </a:r>
            <a:endParaRPr lang="ja-JP" altLang="en-US" dirty="0"/>
          </a:p>
        </p:txBody>
      </p:sp>
      <p:sp>
        <p:nvSpPr>
          <p:cNvPr id="10" name="スライド番号プレースホルダー 9">
            <a:extLst>
              <a:ext uri="{FF2B5EF4-FFF2-40B4-BE49-F238E27FC236}">
                <a16:creationId xmlns:a16="http://schemas.microsoft.com/office/drawing/2014/main" id="{287A0619-A89A-3A20-CF22-76099E3371E9}"/>
              </a:ext>
            </a:extLst>
          </p:cNvPr>
          <p:cNvSpPr>
            <a:spLocks noGrp="1"/>
          </p:cNvSpPr>
          <p:nvPr>
            <p:ph type="sldNum" sz="quarter" idx="11"/>
          </p:nvPr>
        </p:nvSpPr>
        <p:spPr/>
        <p:txBody>
          <a:bodyPr/>
          <a:lstStyle/>
          <a:p>
            <a:fld id="{FB3508C7-2FE0-4945-9CBD-863E05F850D2}" type="slidenum">
              <a:rPr lang="ja-JP" altLang="en-US" smtClean="0"/>
              <a:pPr/>
              <a:t>20</a:t>
            </a:fld>
            <a:endParaRPr lang="ja-JP" altLang="en-US" dirty="0"/>
          </a:p>
        </p:txBody>
      </p:sp>
      <p:pic>
        <p:nvPicPr>
          <p:cNvPr id="3" name="グラフィックス 2">
            <a:extLst>
              <a:ext uri="{FF2B5EF4-FFF2-40B4-BE49-F238E27FC236}">
                <a16:creationId xmlns:a16="http://schemas.microsoft.com/office/drawing/2014/main" id="{2F17D823-E74F-F613-D675-AA244151456F}"/>
              </a:ext>
            </a:extLst>
          </p:cNvPr>
          <p:cNvPicPr>
            <a:picLocks noChangeAspect="1"/>
          </p:cNvPicPr>
          <p:nvPr/>
        </p:nvPicPr>
        <p:blipFill>
          <a:blip r:embed="rId53">
            <a:extLst>
              <a:ext uri="{96DAC541-7B7A-43D3-8B79-37D633B846F1}">
                <asvg:svgBlip xmlns:asvg="http://schemas.microsoft.com/office/drawing/2016/SVG/main" r:embed="rId54"/>
              </a:ext>
            </a:extLst>
          </a:blip>
          <a:stretch>
            <a:fillRect/>
          </a:stretch>
        </p:blipFill>
        <p:spPr>
          <a:xfrm>
            <a:off x="4989040" y="5013212"/>
            <a:ext cx="324000" cy="324000"/>
          </a:xfrm>
          <a:prstGeom prst="rect">
            <a:avLst/>
          </a:prstGeom>
        </p:spPr>
      </p:pic>
    </p:spTree>
    <p:extLst>
      <p:ext uri="{BB962C8B-B14F-4D97-AF65-F5344CB8AC3E}">
        <p14:creationId xmlns:p14="http://schemas.microsoft.com/office/powerpoint/2010/main" val="32842665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E7BEE78F-499B-4E42-8B8F-4CDFE4118C58}"/>
              </a:ext>
            </a:extLst>
          </p:cNvPr>
          <p:cNvSpPr>
            <a:spLocks noGrp="1"/>
          </p:cNvSpPr>
          <p:nvPr>
            <p:ph type="title"/>
          </p:nvPr>
        </p:nvSpPr>
        <p:spPr/>
        <p:txBody>
          <a:bodyPr/>
          <a:lstStyle/>
          <a:p>
            <a:r>
              <a:rPr lang="en-US" altLang="ja-JP" dirty="0"/>
              <a:t>11. </a:t>
            </a:r>
            <a:r>
              <a:rPr lang="ja-JP" altLang="en-US" dirty="0"/>
              <a:t>表</a:t>
            </a:r>
            <a:r>
              <a:rPr lang="en-US" altLang="ja-JP" dirty="0"/>
              <a:t> A</a:t>
            </a:r>
            <a:endParaRPr kumimoji="1" lang="ja-JP" altLang="en-US" dirty="0"/>
          </a:p>
        </p:txBody>
      </p:sp>
      <p:graphicFrame>
        <p:nvGraphicFramePr>
          <p:cNvPr id="5" name="Group 55">
            <a:extLst>
              <a:ext uri="{FF2B5EF4-FFF2-40B4-BE49-F238E27FC236}">
                <a16:creationId xmlns:a16="http://schemas.microsoft.com/office/drawing/2014/main" id="{9362CC33-BB32-4282-94FC-C4D2DD7E54D8}"/>
              </a:ext>
            </a:extLst>
          </p:cNvPr>
          <p:cNvGraphicFramePr>
            <a:graphicFrameLocks noGrp="1"/>
          </p:cNvGraphicFramePr>
          <p:nvPr>
            <p:extLst>
              <p:ext uri="{D42A27DB-BD31-4B8C-83A1-F6EECF244321}">
                <p14:modId xmlns:p14="http://schemas.microsoft.com/office/powerpoint/2010/main" val="972673699"/>
              </p:ext>
            </p:extLst>
          </p:nvPr>
        </p:nvGraphicFramePr>
        <p:xfrm>
          <a:off x="1784649" y="2240868"/>
          <a:ext cx="6336703" cy="2361720"/>
        </p:xfrm>
        <a:graphic>
          <a:graphicData uri="http://schemas.openxmlformats.org/drawingml/2006/table">
            <a:tbl>
              <a:tblPr/>
              <a:tblGrid>
                <a:gridCol w="540060">
                  <a:extLst>
                    <a:ext uri="{9D8B030D-6E8A-4147-A177-3AD203B41FA5}">
                      <a16:colId xmlns:a16="http://schemas.microsoft.com/office/drawing/2014/main" val="20000"/>
                    </a:ext>
                  </a:extLst>
                </a:gridCol>
                <a:gridCol w="2916323">
                  <a:extLst>
                    <a:ext uri="{9D8B030D-6E8A-4147-A177-3AD203B41FA5}">
                      <a16:colId xmlns:a16="http://schemas.microsoft.com/office/drawing/2014/main" val="20001"/>
                    </a:ext>
                  </a:extLst>
                </a:gridCol>
                <a:gridCol w="864097">
                  <a:extLst>
                    <a:ext uri="{9D8B030D-6E8A-4147-A177-3AD203B41FA5}">
                      <a16:colId xmlns:a16="http://schemas.microsoft.com/office/drawing/2014/main" val="3822833711"/>
                    </a:ext>
                  </a:extLst>
                </a:gridCol>
                <a:gridCol w="2016223">
                  <a:extLst>
                    <a:ext uri="{9D8B030D-6E8A-4147-A177-3AD203B41FA5}">
                      <a16:colId xmlns:a16="http://schemas.microsoft.com/office/drawing/2014/main" val="20004"/>
                    </a:ext>
                  </a:extLst>
                </a:gridCol>
              </a:tblGrid>
              <a:tr h="0">
                <a:tc>
                  <a:txBody>
                    <a:bodyPr/>
                    <a:lstStyle/>
                    <a:p>
                      <a:pPr marL="0" marR="0" lvl="0" indent="0" algn="ctr" defTabSz="914400" rtl="0" eaLnBrk="1" fontAlgn="base" latinLnBrk="0" hangingPunct="1">
                        <a:lnSpc>
                          <a:spcPct val="120000"/>
                        </a:lnSpc>
                        <a:spcBef>
                          <a:spcPts val="0"/>
                        </a:spcBef>
                        <a:spcAft>
                          <a:spcPts val="300"/>
                        </a:spcAft>
                        <a:buClrTx/>
                        <a:buSzTx/>
                        <a:buFontTx/>
                        <a:buNone/>
                        <a:tabLst/>
                      </a:pPr>
                      <a:r>
                        <a:rPr kumimoji="1" lang="en-US" altLang="ja-JP" sz="1600" b="0" i="0" u="none" strike="noStrike" cap="none" normalizeH="0" baseline="0" dirty="0">
                          <a:ln>
                            <a:noFill/>
                          </a:ln>
                          <a:solidFill>
                            <a:schemeClr val="tx1"/>
                          </a:solidFill>
                          <a:effectLst/>
                          <a:latin typeface="+mn-ea"/>
                          <a:ea typeface="+mn-ea"/>
                          <a:cs typeface="メイリオ" pitchFamily="50" charset="-128"/>
                        </a:rPr>
                        <a:t>#</a:t>
                      </a:r>
                      <a:endParaRPr kumimoji="1" lang="ja-JP" altLang="en-US" sz="1600" b="0" i="0" u="none" strike="noStrike" cap="none" normalizeH="0" baseline="0" dirty="0">
                        <a:ln>
                          <a:noFill/>
                        </a:ln>
                        <a:solidFill>
                          <a:schemeClr val="tx1"/>
                        </a:solidFill>
                        <a:effectLst/>
                        <a:latin typeface="+mn-ea"/>
                        <a:ea typeface="+mn-ea"/>
                        <a:cs typeface="メイリオ" pitchFamily="50" charset="-128"/>
                      </a:endParaRPr>
                    </a:p>
                  </a:txBody>
                  <a:tcPr marL="108000" marR="108000" marT="108000" marB="90000" anchor="ctr" horzOverflow="overflow">
                    <a:lnL w="9525" cap="flat" cmpd="sng" algn="ctr">
                      <a:noFill/>
                      <a:prstDash val="solid"/>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9525" cap="flat" cmpd="sng" algn="ctr">
                      <a:solidFill>
                        <a:schemeClr val="tx1">
                          <a:lumMod val="60000"/>
                          <a:lumOff val="40000"/>
                        </a:schemeClr>
                      </a:solidFill>
                      <a:prstDash val="solid"/>
                      <a:round/>
                      <a:headEnd type="none" w="med" len="med"/>
                      <a:tailEnd type="none" w="med" len="med"/>
                    </a:lnT>
                    <a:lnB w="9525" cap="flat" cmpd="sng" algn="ctr">
                      <a:solidFill>
                        <a:schemeClr val="tx1">
                          <a:lumMod val="60000"/>
                          <a:lumOff val="40000"/>
                        </a:schemeClr>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ase" latinLnBrk="0" hangingPunct="1">
                        <a:lnSpc>
                          <a:spcPct val="120000"/>
                        </a:lnSpc>
                        <a:spcBef>
                          <a:spcPts val="0"/>
                        </a:spcBef>
                        <a:spcAft>
                          <a:spcPts val="300"/>
                        </a:spcAft>
                        <a:buClrTx/>
                        <a:buSzTx/>
                        <a:buFontTx/>
                        <a:buNone/>
                        <a:tabLst/>
                      </a:pPr>
                      <a:r>
                        <a:rPr kumimoji="1" lang="ja-JP" altLang="en-US" sz="1600" b="0" i="0" u="none" strike="noStrike" cap="none" normalizeH="0" baseline="0" dirty="0">
                          <a:ln>
                            <a:noFill/>
                          </a:ln>
                          <a:solidFill>
                            <a:schemeClr val="tx1"/>
                          </a:solidFill>
                          <a:effectLst/>
                          <a:latin typeface="+mn-ea"/>
                          <a:ea typeface="+mn-ea"/>
                          <a:cs typeface="メイリオ" pitchFamily="50" charset="-128"/>
                        </a:rPr>
                        <a:t>名称</a:t>
                      </a:r>
                    </a:p>
                  </a:txBody>
                  <a:tcPr marL="108000" marR="108000" marT="108000" marB="90000" anchor="ctr" horzOverflow="overflow">
                    <a:lnL w="9525" cap="flat" cmpd="sng" algn="ctr">
                      <a:solidFill>
                        <a:schemeClr val="tx1">
                          <a:lumMod val="60000"/>
                          <a:lumOff val="40000"/>
                        </a:schemeClr>
                      </a:solidFill>
                      <a:prstDash val="solid"/>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9525" cap="flat" cmpd="sng" algn="ctr">
                      <a:solidFill>
                        <a:schemeClr val="tx1">
                          <a:lumMod val="60000"/>
                          <a:lumOff val="40000"/>
                        </a:schemeClr>
                      </a:solidFill>
                      <a:prstDash val="solid"/>
                      <a:round/>
                      <a:headEnd type="none" w="med" len="med"/>
                      <a:tailEnd type="none" w="med" len="med"/>
                    </a:lnT>
                    <a:lnB w="9525" cap="flat" cmpd="sng" algn="ctr">
                      <a:solidFill>
                        <a:schemeClr val="tx1">
                          <a:lumMod val="60000"/>
                          <a:lumOff val="40000"/>
                        </a:schemeClr>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ase" latinLnBrk="0" hangingPunct="1">
                        <a:lnSpc>
                          <a:spcPct val="120000"/>
                        </a:lnSpc>
                        <a:spcBef>
                          <a:spcPts val="0"/>
                        </a:spcBef>
                        <a:spcAft>
                          <a:spcPts val="300"/>
                        </a:spcAft>
                        <a:buClrTx/>
                        <a:buSzTx/>
                        <a:buFontTx/>
                        <a:buNone/>
                        <a:tabLst/>
                      </a:pPr>
                      <a:r>
                        <a:rPr kumimoji="1" lang="ja-JP" altLang="en-US" sz="1600" b="0" i="0" u="none" strike="noStrike" cap="none" normalizeH="0" baseline="0">
                          <a:ln>
                            <a:noFill/>
                          </a:ln>
                          <a:solidFill>
                            <a:schemeClr val="tx1"/>
                          </a:solidFill>
                          <a:effectLst/>
                          <a:latin typeface="+mn-ea"/>
                          <a:ea typeface="+mn-ea"/>
                          <a:cs typeface="メイリオ" pitchFamily="50" charset="-128"/>
                        </a:rPr>
                        <a:t>数値</a:t>
                      </a:r>
                      <a:endParaRPr kumimoji="1" lang="ja-JP" altLang="en-US" sz="1600" b="0" i="0" u="none" strike="noStrike" cap="none" normalizeH="0" baseline="0" dirty="0">
                        <a:ln>
                          <a:noFill/>
                        </a:ln>
                        <a:solidFill>
                          <a:schemeClr val="tx1"/>
                        </a:solidFill>
                        <a:effectLst/>
                        <a:latin typeface="+mn-ea"/>
                        <a:ea typeface="+mn-ea"/>
                        <a:cs typeface="メイリオ" pitchFamily="50" charset="-128"/>
                      </a:endParaRPr>
                    </a:p>
                  </a:txBody>
                  <a:tcPr marL="108000" marR="108000" marT="108000" marB="90000" anchor="ctr" horzOverflow="overflow">
                    <a:lnL w="9525" cap="flat" cmpd="sng" algn="ctr">
                      <a:solidFill>
                        <a:schemeClr val="tx1">
                          <a:lumMod val="60000"/>
                          <a:lumOff val="40000"/>
                        </a:schemeClr>
                      </a:solidFill>
                      <a:prstDash val="solid"/>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9525" cap="flat" cmpd="sng" algn="ctr">
                      <a:solidFill>
                        <a:schemeClr val="tx1">
                          <a:lumMod val="60000"/>
                          <a:lumOff val="40000"/>
                        </a:schemeClr>
                      </a:solidFill>
                      <a:prstDash val="solid"/>
                      <a:round/>
                      <a:headEnd type="none" w="med" len="med"/>
                      <a:tailEnd type="none" w="med" len="med"/>
                    </a:lnT>
                    <a:lnB w="9525" cap="flat" cmpd="sng" algn="ctr">
                      <a:solidFill>
                        <a:schemeClr val="tx1">
                          <a:lumMod val="60000"/>
                          <a:lumOff val="40000"/>
                        </a:schemeClr>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ase" latinLnBrk="0" hangingPunct="1">
                        <a:lnSpc>
                          <a:spcPct val="120000"/>
                        </a:lnSpc>
                        <a:spcBef>
                          <a:spcPts val="0"/>
                        </a:spcBef>
                        <a:spcAft>
                          <a:spcPts val="300"/>
                        </a:spcAft>
                        <a:buClrTx/>
                        <a:buSzTx/>
                        <a:buFontTx/>
                        <a:buNone/>
                        <a:tabLst/>
                      </a:pPr>
                      <a:r>
                        <a:rPr kumimoji="1" lang="ja-JP" altLang="en-US" sz="1600" b="0" i="0" u="none" strike="noStrike" cap="none" normalizeH="0" baseline="0" dirty="0">
                          <a:ln>
                            <a:noFill/>
                          </a:ln>
                          <a:solidFill>
                            <a:schemeClr val="tx1"/>
                          </a:solidFill>
                          <a:effectLst/>
                          <a:latin typeface="+mn-ea"/>
                          <a:ea typeface="+mn-ea"/>
                          <a:cs typeface="メイリオ" pitchFamily="50" charset="-128"/>
                        </a:rPr>
                        <a:t>備考</a:t>
                      </a:r>
                    </a:p>
                  </a:txBody>
                  <a:tcPr marL="108000" marR="108000" marT="108000" marB="90000" anchor="ctr" horzOverflow="overflow">
                    <a:lnL w="9525" cap="flat" cmpd="sng" algn="ctr">
                      <a:solidFill>
                        <a:schemeClr val="tx1">
                          <a:lumMod val="60000"/>
                          <a:lumOff val="40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lumMod val="60000"/>
                          <a:lumOff val="40000"/>
                        </a:schemeClr>
                      </a:solidFill>
                      <a:prstDash val="solid"/>
                      <a:round/>
                      <a:headEnd type="none" w="med" len="med"/>
                      <a:tailEnd type="none" w="med" len="med"/>
                    </a:lnT>
                    <a:lnB w="9525" cap="flat" cmpd="sng" algn="ctr">
                      <a:solidFill>
                        <a:schemeClr val="tx1">
                          <a:lumMod val="60000"/>
                          <a:lumOff val="40000"/>
                        </a:schemeClr>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0"/>
                  </a:ext>
                </a:extLst>
              </a:tr>
              <a:tr h="280988">
                <a:tc>
                  <a:txBody>
                    <a:bodyPr/>
                    <a:lstStyle/>
                    <a:p>
                      <a:pPr marL="0" marR="0" lvl="0" indent="0" algn="ctr" defTabSz="914400" rtl="0" eaLnBrk="1" fontAlgn="base" latinLnBrk="0" hangingPunct="1">
                        <a:lnSpc>
                          <a:spcPct val="120000"/>
                        </a:lnSpc>
                        <a:spcBef>
                          <a:spcPts val="0"/>
                        </a:spcBef>
                        <a:spcAft>
                          <a:spcPts val="300"/>
                        </a:spcAft>
                        <a:buClrTx/>
                        <a:buSzTx/>
                        <a:buFontTx/>
                        <a:buNone/>
                        <a:tabLst/>
                      </a:pPr>
                      <a:r>
                        <a:rPr kumimoji="1" lang="en-US" altLang="ja-JP" sz="1600" b="0" i="0" u="none" strike="noStrike" cap="none" normalizeH="0" baseline="0" dirty="0">
                          <a:ln>
                            <a:noFill/>
                          </a:ln>
                          <a:solidFill>
                            <a:schemeClr val="tx1"/>
                          </a:solidFill>
                          <a:effectLst/>
                          <a:latin typeface="+mn-ea"/>
                          <a:ea typeface="+mn-ea"/>
                          <a:cs typeface="メイリオ" pitchFamily="50" charset="-128"/>
                        </a:rPr>
                        <a:t>1</a:t>
                      </a:r>
                    </a:p>
                  </a:txBody>
                  <a:tcPr marL="108000" marR="108000" marT="108000" marB="90000" anchor="ctr" horzOverflow="overflow">
                    <a:lnL w="9525" cap="flat" cmpd="sng" algn="ctr">
                      <a:noFill/>
                      <a:prstDash val="solid"/>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9525" cap="flat" cmpd="sng" algn="ctr">
                      <a:solidFill>
                        <a:schemeClr val="tx1">
                          <a:lumMod val="60000"/>
                          <a:lumOff val="40000"/>
                        </a:schemeClr>
                      </a:solidFill>
                      <a:prstDash val="solid"/>
                      <a:round/>
                      <a:headEnd type="none" w="med" len="med"/>
                      <a:tailEnd type="none" w="med" len="med"/>
                    </a:lnT>
                    <a:lnB w="9525" cap="flat" cmpd="sng" algn="ctr">
                      <a:solidFill>
                        <a:schemeClr val="tx1">
                          <a:lumMod val="60000"/>
                          <a:lumOff val="40000"/>
                        </a:schemeClr>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20000"/>
                        </a:lnSpc>
                        <a:spcBef>
                          <a:spcPts val="0"/>
                        </a:spcBef>
                        <a:spcAft>
                          <a:spcPts val="300"/>
                        </a:spcAft>
                        <a:buClrTx/>
                        <a:buSzTx/>
                        <a:buFontTx/>
                        <a:buNone/>
                        <a:tabLst/>
                      </a:pPr>
                      <a:r>
                        <a:rPr kumimoji="1" lang="ja-JP" altLang="en-US" sz="1600" b="0" i="0" u="none" strike="noStrike" cap="none" normalizeH="0" baseline="0" dirty="0">
                          <a:ln>
                            <a:noFill/>
                          </a:ln>
                          <a:solidFill>
                            <a:schemeClr val="tx1"/>
                          </a:solidFill>
                          <a:effectLst/>
                          <a:latin typeface="+mn-ea"/>
                          <a:ea typeface="+mn-ea"/>
                          <a:cs typeface="メイリオ" pitchFamily="50" charset="-128"/>
                        </a:rPr>
                        <a:t>名称</a:t>
                      </a:r>
                      <a:r>
                        <a:rPr kumimoji="1" lang="en-US" altLang="ja-JP" sz="1600" b="0" i="0" u="none" strike="noStrike" cap="none" normalizeH="0" baseline="0" dirty="0">
                          <a:ln>
                            <a:noFill/>
                          </a:ln>
                          <a:solidFill>
                            <a:schemeClr val="tx1"/>
                          </a:solidFill>
                          <a:effectLst/>
                          <a:latin typeface="+mn-ea"/>
                          <a:ea typeface="+mn-ea"/>
                          <a:cs typeface="メイリオ" pitchFamily="50" charset="-128"/>
                        </a:rPr>
                        <a:t>1</a:t>
                      </a:r>
                    </a:p>
                  </a:txBody>
                  <a:tcPr marL="108000" marR="108000" marT="108000" marB="90000" anchor="ctr" horzOverflow="overflow">
                    <a:lnL w="9525" cap="flat" cmpd="sng" algn="ctr">
                      <a:solidFill>
                        <a:schemeClr val="tx1">
                          <a:lumMod val="60000"/>
                          <a:lumOff val="40000"/>
                        </a:schemeClr>
                      </a:solidFill>
                      <a:prstDash val="solid"/>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9525" cap="flat" cmpd="sng" algn="ctr">
                      <a:solidFill>
                        <a:schemeClr val="tx1">
                          <a:lumMod val="60000"/>
                          <a:lumOff val="40000"/>
                        </a:schemeClr>
                      </a:solidFill>
                      <a:prstDash val="solid"/>
                      <a:round/>
                      <a:headEnd type="none" w="med" len="med"/>
                      <a:tailEnd type="none" w="med" len="med"/>
                    </a:lnT>
                    <a:lnB w="9525" cap="flat" cmpd="sng" algn="ctr">
                      <a:solidFill>
                        <a:schemeClr val="tx1">
                          <a:lumMod val="60000"/>
                          <a:lumOff val="40000"/>
                        </a:schemeClr>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20000"/>
                        </a:lnSpc>
                        <a:spcBef>
                          <a:spcPts val="0"/>
                        </a:spcBef>
                        <a:spcAft>
                          <a:spcPts val="300"/>
                        </a:spcAft>
                        <a:buClrTx/>
                        <a:buSzTx/>
                        <a:buFontTx/>
                        <a:buNone/>
                        <a:tabLst/>
                      </a:pPr>
                      <a:r>
                        <a:rPr kumimoji="1" lang="en-US" altLang="ja-JP" sz="1600" b="0" i="0" u="none" strike="noStrike" cap="none" normalizeH="0" baseline="0" dirty="0">
                          <a:ln>
                            <a:noFill/>
                          </a:ln>
                          <a:solidFill>
                            <a:schemeClr val="tx1"/>
                          </a:solidFill>
                          <a:effectLst/>
                          <a:latin typeface="+mn-ea"/>
                          <a:ea typeface="+mn-ea"/>
                          <a:cs typeface="メイリオ" pitchFamily="50" charset="-128"/>
                        </a:rPr>
                        <a:t>1</a:t>
                      </a:r>
                    </a:p>
                  </a:txBody>
                  <a:tcPr marL="108000" marR="108000" marT="108000" marB="90000" anchor="ctr" horzOverflow="overflow">
                    <a:lnL w="9525" cap="flat" cmpd="sng" algn="ctr">
                      <a:solidFill>
                        <a:schemeClr val="tx1">
                          <a:lumMod val="60000"/>
                          <a:lumOff val="40000"/>
                        </a:schemeClr>
                      </a:solidFill>
                      <a:prstDash val="solid"/>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9525" cap="flat" cmpd="sng" algn="ctr">
                      <a:solidFill>
                        <a:schemeClr val="tx1">
                          <a:lumMod val="60000"/>
                          <a:lumOff val="40000"/>
                        </a:schemeClr>
                      </a:solidFill>
                      <a:prstDash val="solid"/>
                      <a:round/>
                      <a:headEnd type="none" w="med" len="med"/>
                      <a:tailEnd type="none" w="med" len="med"/>
                    </a:lnT>
                    <a:lnB w="9525" cap="flat" cmpd="sng" algn="ctr">
                      <a:solidFill>
                        <a:schemeClr val="tx1">
                          <a:lumMod val="60000"/>
                          <a:lumOff val="40000"/>
                        </a:schemeClr>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20000"/>
                        </a:lnSpc>
                        <a:spcBef>
                          <a:spcPts val="0"/>
                        </a:spcBef>
                        <a:spcAft>
                          <a:spcPts val="300"/>
                        </a:spcAft>
                        <a:buClrTx/>
                        <a:buSzTx/>
                        <a:buFontTx/>
                        <a:buNone/>
                        <a:tabLst/>
                      </a:pPr>
                      <a:r>
                        <a:rPr kumimoji="1" lang="ja-JP" altLang="en-US" sz="1200" b="0" i="0" u="none" strike="noStrike" cap="none" normalizeH="0" baseline="0" dirty="0">
                          <a:ln>
                            <a:noFill/>
                          </a:ln>
                          <a:solidFill>
                            <a:schemeClr val="tx1"/>
                          </a:solidFill>
                          <a:effectLst/>
                          <a:latin typeface="+mn-ea"/>
                          <a:ea typeface="+mn-ea"/>
                          <a:cs typeface="メイリオ" pitchFamily="50" charset="-128"/>
                        </a:rPr>
                        <a:t>備考備考備考備考備考備考備考備考。</a:t>
                      </a:r>
                      <a:endParaRPr kumimoji="1" lang="en-US" altLang="ja-JP" sz="1200" b="0" i="0" u="none" strike="noStrike" cap="none" normalizeH="0" baseline="0" dirty="0">
                        <a:ln>
                          <a:noFill/>
                        </a:ln>
                        <a:solidFill>
                          <a:schemeClr val="tx1"/>
                        </a:solidFill>
                        <a:effectLst/>
                        <a:latin typeface="+mn-ea"/>
                        <a:ea typeface="+mn-ea"/>
                        <a:cs typeface="メイリオ" pitchFamily="50" charset="-128"/>
                      </a:endParaRPr>
                    </a:p>
                  </a:txBody>
                  <a:tcPr marL="108000" marR="108000" marT="108000" marB="90000" horzOverflow="overflow">
                    <a:lnL w="9525" cap="flat" cmpd="sng" algn="ctr">
                      <a:solidFill>
                        <a:schemeClr val="tx1">
                          <a:lumMod val="60000"/>
                          <a:lumOff val="40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lumMod val="60000"/>
                          <a:lumOff val="40000"/>
                        </a:schemeClr>
                      </a:solidFill>
                      <a:prstDash val="solid"/>
                      <a:round/>
                      <a:headEnd type="none" w="med" len="med"/>
                      <a:tailEnd type="none" w="med" len="med"/>
                    </a:lnT>
                    <a:lnB w="9525" cap="flat" cmpd="sng" algn="ctr">
                      <a:solidFill>
                        <a:schemeClr val="tx1">
                          <a:lumMod val="60000"/>
                          <a:lumOff val="4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5750">
                <a:tc>
                  <a:txBody>
                    <a:bodyPr/>
                    <a:lstStyle/>
                    <a:p>
                      <a:pPr marL="0" marR="0" lvl="0" indent="0" algn="ctr" defTabSz="914400" rtl="0" eaLnBrk="1" fontAlgn="base" latinLnBrk="0" hangingPunct="1">
                        <a:lnSpc>
                          <a:spcPct val="120000"/>
                        </a:lnSpc>
                        <a:spcBef>
                          <a:spcPts val="0"/>
                        </a:spcBef>
                        <a:spcAft>
                          <a:spcPts val="300"/>
                        </a:spcAft>
                        <a:buClrTx/>
                        <a:buSzTx/>
                        <a:buFontTx/>
                        <a:buNone/>
                        <a:tabLst/>
                      </a:pPr>
                      <a:r>
                        <a:rPr kumimoji="1" lang="en-US" altLang="ja-JP" sz="1600" b="0" i="0" u="none" strike="noStrike" cap="none" normalizeH="0" baseline="0" dirty="0">
                          <a:ln>
                            <a:noFill/>
                          </a:ln>
                          <a:solidFill>
                            <a:schemeClr val="tx1"/>
                          </a:solidFill>
                          <a:effectLst/>
                          <a:latin typeface="+mn-ea"/>
                          <a:ea typeface="+mn-ea"/>
                          <a:cs typeface="メイリオ" pitchFamily="50" charset="-128"/>
                        </a:rPr>
                        <a:t>2</a:t>
                      </a:r>
                    </a:p>
                  </a:txBody>
                  <a:tcPr marL="108000" marR="108000" marT="108000" marB="90000" anchor="ctr" horzOverflow="overflow">
                    <a:lnL w="9525" cap="flat" cmpd="sng" algn="ctr">
                      <a:noFill/>
                      <a:prstDash val="solid"/>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9525" cap="flat" cmpd="sng" algn="ctr">
                      <a:solidFill>
                        <a:schemeClr val="tx1">
                          <a:lumMod val="60000"/>
                          <a:lumOff val="40000"/>
                        </a:schemeClr>
                      </a:solidFill>
                      <a:prstDash val="solid"/>
                      <a:round/>
                      <a:headEnd type="none" w="med" len="med"/>
                      <a:tailEnd type="none" w="med" len="med"/>
                    </a:lnT>
                    <a:lnB w="9525" cap="flat" cmpd="sng" algn="ctr">
                      <a:solidFill>
                        <a:schemeClr val="tx1">
                          <a:lumMod val="60000"/>
                          <a:lumOff val="40000"/>
                        </a:schemeClr>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20000"/>
                        </a:lnSpc>
                        <a:spcBef>
                          <a:spcPts val="0"/>
                        </a:spcBef>
                        <a:spcAft>
                          <a:spcPts val="300"/>
                        </a:spcAft>
                        <a:buClrTx/>
                        <a:buSzTx/>
                        <a:buFontTx/>
                        <a:buNone/>
                        <a:tabLst/>
                      </a:pPr>
                      <a:r>
                        <a:rPr kumimoji="1" lang="ja-JP" altLang="en-US" sz="1600" b="0" i="0" u="none" strike="noStrike" cap="none" normalizeH="0" baseline="0" dirty="0">
                          <a:ln>
                            <a:noFill/>
                          </a:ln>
                          <a:solidFill>
                            <a:schemeClr val="tx1"/>
                          </a:solidFill>
                          <a:effectLst/>
                          <a:latin typeface="+mn-ea"/>
                          <a:ea typeface="+mn-ea"/>
                          <a:cs typeface="メイリオ" pitchFamily="50" charset="-128"/>
                        </a:rPr>
                        <a:t>名称</a:t>
                      </a:r>
                      <a:r>
                        <a:rPr kumimoji="1" lang="en-US" altLang="ja-JP" sz="1600" b="0" i="0" u="none" strike="noStrike" cap="none" normalizeH="0" baseline="0" dirty="0">
                          <a:ln>
                            <a:noFill/>
                          </a:ln>
                          <a:solidFill>
                            <a:schemeClr val="tx1"/>
                          </a:solidFill>
                          <a:effectLst/>
                          <a:latin typeface="+mn-ea"/>
                          <a:ea typeface="+mn-ea"/>
                          <a:cs typeface="メイリオ" pitchFamily="50" charset="-128"/>
                        </a:rPr>
                        <a:t>2</a:t>
                      </a:r>
                    </a:p>
                  </a:txBody>
                  <a:tcPr marL="108000" marR="108000" marT="108000" marB="90000" anchor="ctr" horzOverflow="overflow">
                    <a:lnL w="9525" cap="flat" cmpd="sng" algn="ctr">
                      <a:solidFill>
                        <a:schemeClr val="tx1">
                          <a:lumMod val="60000"/>
                          <a:lumOff val="40000"/>
                        </a:schemeClr>
                      </a:solidFill>
                      <a:prstDash val="solid"/>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9525" cap="flat" cmpd="sng" algn="ctr">
                      <a:solidFill>
                        <a:schemeClr val="tx1">
                          <a:lumMod val="60000"/>
                          <a:lumOff val="40000"/>
                        </a:schemeClr>
                      </a:solidFill>
                      <a:prstDash val="solid"/>
                      <a:round/>
                      <a:headEnd type="none" w="med" len="med"/>
                      <a:tailEnd type="none" w="med" len="med"/>
                    </a:lnT>
                    <a:lnB w="9525" cap="flat" cmpd="sng" algn="ctr">
                      <a:solidFill>
                        <a:schemeClr val="tx1">
                          <a:lumMod val="60000"/>
                          <a:lumOff val="40000"/>
                        </a:schemeClr>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20000"/>
                        </a:lnSpc>
                        <a:spcBef>
                          <a:spcPts val="0"/>
                        </a:spcBef>
                        <a:spcAft>
                          <a:spcPts val="300"/>
                        </a:spcAft>
                        <a:buClrTx/>
                        <a:buSzTx/>
                        <a:buFontTx/>
                        <a:buNone/>
                        <a:tabLst/>
                      </a:pPr>
                      <a:r>
                        <a:rPr kumimoji="1" lang="en-US" altLang="ja-JP" sz="1600" b="0" i="0" u="none" strike="noStrike" cap="none" normalizeH="0" baseline="0" dirty="0">
                          <a:ln>
                            <a:noFill/>
                          </a:ln>
                          <a:solidFill>
                            <a:schemeClr val="tx1"/>
                          </a:solidFill>
                          <a:effectLst/>
                          <a:latin typeface="+mn-ea"/>
                          <a:ea typeface="+mn-ea"/>
                          <a:cs typeface="メイリオ" pitchFamily="50" charset="-128"/>
                        </a:rPr>
                        <a:t>2</a:t>
                      </a:r>
                    </a:p>
                  </a:txBody>
                  <a:tcPr marL="108000" marR="108000" marT="108000" marB="90000" anchor="ctr" horzOverflow="overflow">
                    <a:lnL w="9525" cap="flat" cmpd="sng" algn="ctr">
                      <a:solidFill>
                        <a:schemeClr val="tx1">
                          <a:lumMod val="60000"/>
                          <a:lumOff val="40000"/>
                        </a:schemeClr>
                      </a:solidFill>
                      <a:prstDash val="solid"/>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9525" cap="flat" cmpd="sng" algn="ctr">
                      <a:solidFill>
                        <a:schemeClr val="tx1">
                          <a:lumMod val="60000"/>
                          <a:lumOff val="40000"/>
                        </a:schemeClr>
                      </a:solidFill>
                      <a:prstDash val="solid"/>
                      <a:round/>
                      <a:headEnd type="none" w="med" len="med"/>
                      <a:tailEnd type="none" w="med" len="med"/>
                    </a:lnT>
                    <a:lnB w="9525" cap="flat" cmpd="sng" algn="ctr">
                      <a:solidFill>
                        <a:schemeClr val="tx1">
                          <a:lumMod val="60000"/>
                          <a:lumOff val="40000"/>
                        </a:schemeClr>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20000"/>
                        </a:lnSpc>
                        <a:spcBef>
                          <a:spcPts val="0"/>
                        </a:spcBef>
                        <a:spcAft>
                          <a:spcPts val="300"/>
                        </a:spcAft>
                        <a:buClrTx/>
                        <a:buSzTx/>
                        <a:buFontTx/>
                        <a:buNone/>
                        <a:tabLst/>
                      </a:pPr>
                      <a:r>
                        <a:rPr kumimoji="1" lang="ja-JP" altLang="en-US" sz="1200" b="0" i="0" u="none" strike="noStrike" cap="none" normalizeH="0" baseline="0" dirty="0">
                          <a:ln>
                            <a:noFill/>
                          </a:ln>
                          <a:solidFill>
                            <a:schemeClr val="tx1"/>
                          </a:solidFill>
                          <a:effectLst/>
                          <a:latin typeface="+mn-ea"/>
                          <a:ea typeface="+mn-ea"/>
                          <a:cs typeface="メイリオ" pitchFamily="50" charset="-128"/>
                        </a:rPr>
                        <a:t>備考備考備考備考備考備考備考備考。</a:t>
                      </a:r>
                      <a:endParaRPr kumimoji="1" lang="en-US" altLang="ja-JP" sz="1200" b="0" i="0" u="none" strike="noStrike" cap="none" normalizeH="0" baseline="0" dirty="0">
                        <a:ln>
                          <a:noFill/>
                        </a:ln>
                        <a:solidFill>
                          <a:schemeClr val="tx1"/>
                        </a:solidFill>
                        <a:effectLst/>
                        <a:latin typeface="+mn-ea"/>
                        <a:ea typeface="+mn-ea"/>
                        <a:cs typeface="メイリオ" pitchFamily="50" charset="-128"/>
                      </a:endParaRPr>
                    </a:p>
                  </a:txBody>
                  <a:tcPr marL="108000" marR="108000" marT="108000" marB="90000" horzOverflow="overflow">
                    <a:lnL w="9525" cap="flat" cmpd="sng" algn="ctr">
                      <a:solidFill>
                        <a:schemeClr val="tx1">
                          <a:lumMod val="60000"/>
                          <a:lumOff val="40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lumMod val="60000"/>
                          <a:lumOff val="40000"/>
                        </a:schemeClr>
                      </a:solidFill>
                      <a:prstDash val="solid"/>
                      <a:round/>
                      <a:headEnd type="none" w="med" len="med"/>
                      <a:tailEnd type="none" w="med" len="med"/>
                    </a:lnT>
                    <a:lnB w="9525" cap="flat" cmpd="sng" algn="ctr">
                      <a:solidFill>
                        <a:schemeClr val="tx1">
                          <a:lumMod val="60000"/>
                          <a:lumOff val="4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5750">
                <a:tc>
                  <a:txBody>
                    <a:bodyPr/>
                    <a:lstStyle/>
                    <a:p>
                      <a:pPr marL="0" marR="0" lvl="0" indent="0" algn="ctr" defTabSz="914400" rtl="0" eaLnBrk="1" fontAlgn="base" latinLnBrk="0" hangingPunct="1">
                        <a:lnSpc>
                          <a:spcPct val="120000"/>
                        </a:lnSpc>
                        <a:spcBef>
                          <a:spcPts val="0"/>
                        </a:spcBef>
                        <a:spcAft>
                          <a:spcPts val="300"/>
                        </a:spcAft>
                        <a:buClrTx/>
                        <a:buSzTx/>
                        <a:buFontTx/>
                        <a:buNone/>
                        <a:tabLst/>
                      </a:pPr>
                      <a:r>
                        <a:rPr kumimoji="1" lang="en-US" altLang="ja-JP" sz="1600" b="0" i="0" u="none" strike="noStrike" cap="none" normalizeH="0" baseline="0" dirty="0">
                          <a:ln>
                            <a:noFill/>
                          </a:ln>
                          <a:solidFill>
                            <a:schemeClr val="tx1"/>
                          </a:solidFill>
                          <a:effectLst/>
                          <a:latin typeface="+mn-ea"/>
                          <a:ea typeface="+mn-ea"/>
                          <a:cs typeface="メイリオ" pitchFamily="50" charset="-128"/>
                        </a:rPr>
                        <a:t>3</a:t>
                      </a:r>
                    </a:p>
                  </a:txBody>
                  <a:tcPr marL="108000" marR="108000" marT="108000" marB="90000" anchor="ctr" horzOverflow="overflow">
                    <a:lnL w="9525" cap="flat" cmpd="sng" algn="ctr">
                      <a:noFill/>
                      <a:prstDash val="solid"/>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9525" cap="flat" cmpd="sng" algn="ctr">
                      <a:solidFill>
                        <a:schemeClr val="tx1">
                          <a:lumMod val="60000"/>
                          <a:lumOff val="40000"/>
                        </a:schemeClr>
                      </a:solidFill>
                      <a:prstDash val="solid"/>
                      <a:round/>
                      <a:headEnd type="none" w="med" len="med"/>
                      <a:tailEnd type="none" w="med" len="med"/>
                    </a:lnT>
                    <a:lnB w="9525" cap="flat" cmpd="sng" algn="ctr">
                      <a:solidFill>
                        <a:schemeClr val="tx1">
                          <a:lumMod val="60000"/>
                          <a:lumOff val="40000"/>
                        </a:schemeClr>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20000"/>
                        </a:lnSpc>
                        <a:spcBef>
                          <a:spcPts val="0"/>
                        </a:spcBef>
                        <a:spcAft>
                          <a:spcPts val="300"/>
                        </a:spcAft>
                        <a:buClrTx/>
                        <a:buSzTx/>
                        <a:buFontTx/>
                        <a:buNone/>
                        <a:tabLst/>
                      </a:pPr>
                      <a:r>
                        <a:rPr kumimoji="1" lang="ja-JP" altLang="en-US" sz="1600" b="0" i="0" u="none" strike="noStrike" cap="none" normalizeH="0" baseline="0" dirty="0">
                          <a:ln>
                            <a:noFill/>
                          </a:ln>
                          <a:solidFill>
                            <a:schemeClr val="tx1"/>
                          </a:solidFill>
                          <a:effectLst/>
                          <a:latin typeface="+mn-ea"/>
                          <a:ea typeface="+mn-ea"/>
                          <a:cs typeface="メイリオ" pitchFamily="50" charset="-128"/>
                        </a:rPr>
                        <a:t>名称</a:t>
                      </a:r>
                      <a:r>
                        <a:rPr kumimoji="1" lang="en-US" altLang="ja-JP" sz="1600" b="0" i="0" u="none" strike="noStrike" cap="none" normalizeH="0" baseline="0" dirty="0">
                          <a:ln>
                            <a:noFill/>
                          </a:ln>
                          <a:solidFill>
                            <a:schemeClr val="tx1"/>
                          </a:solidFill>
                          <a:effectLst/>
                          <a:latin typeface="+mn-ea"/>
                          <a:ea typeface="+mn-ea"/>
                          <a:cs typeface="メイリオ" pitchFamily="50" charset="-128"/>
                        </a:rPr>
                        <a:t>3</a:t>
                      </a:r>
                    </a:p>
                  </a:txBody>
                  <a:tcPr marL="108000" marR="108000" marT="108000" marB="90000" anchor="ctr" horzOverflow="overflow">
                    <a:lnL w="9525" cap="flat" cmpd="sng" algn="ctr">
                      <a:solidFill>
                        <a:schemeClr val="tx1">
                          <a:lumMod val="60000"/>
                          <a:lumOff val="40000"/>
                        </a:schemeClr>
                      </a:solidFill>
                      <a:prstDash val="solid"/>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9525" cap="flat" cmpd="sng" algn="ctr">
                      <a:solidFill>
                        <a:schemeClr val="tx1">
                          <a:lumMod val="60000"/>
                          <a:lumOff val="40000"/>
                        </a:schemeClr>
                      </a:solidFill>
                      <a:prstDash val="solid"/>
                      <a:round/>
                      <a:headEnd type="none" w="med" len="med"/>
                      <a:tailEnd type="none" w="med" len="med"/>
                    </a:lnT>
                    <a:lnB w="9525" cap="flat" cmpd="sng" algn="ctr">
                      <a:solidFill>
                        <a:schemeClr val="tx1">
                          <a:lumMod val="60000"/>
                          <a:lumOff val="40000"/>
                        </a:schemeClr>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20000"/>
                        </a:lnSpc>
                        <a:spcBef>
                          <a:spcPts val="0"/>
                        </a:spcBef>
                        <a:spcAft>
                          <a:spcPts val="300"/>
                        </a:spcAft>
                        <a:buClrTx/>
                        <a:buSzTx/>
                        <a:buFontTx/>
                        <a:buNone/>
                        <a:tabLst/>
                      </a:pPr>
                      <a:r>
                        <a:rPr kumimoji="1" lang="en-US" altLang="ja-JP" sz="1600" b="0" i="0" u="none" strike="noStrike" cap="none" normalizeH="0" baseline="0" dirty="0">
                          <a:ln>
                            <a:noFill/>
                          </a:ln>
                          <a:solidFill>
                            <a:schemeClr val="tx1"/>
                          </a:solidFill>
                          <a:effectLst/>
                          <a:latin typeface="+mn-ea"/>
                          <a:ea typeface="+mn-ea"/>
                          <a:cs typeface="メイリオ" pitchFamily="50" charset="-128"/>
                        </a:rPr>
                        <a:t>3</a:t>
                      </a:r>
                    </a:p>
                  </a:txBody>
                  <a:tcPr marL="108000" marR="108000" marT="108000" marB="90000" anchor="ctr" horzOverflow="overflow">
                    <a:lnL w="9525" cap="flat" cmpd="sng" algn="ctr">
                      <a:solidFill>
                        <a:schemeClr val="tx1">
                          <a:lumMod val="60000"/>
                          <a:lumOff val="40000"/>
                        </a:schemeClr>
                      </a:solidFill>
                      <a:prstDash val="solid"/>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9525" cap="flat" cmpd="sng" algn="ctr">
                      <a:solidFill>
                        <a:schemeClr val="tx1">
                          <a:lumMod val="60000"/>
                          <a:lumOff val="40000"/>
                        </a:schemeClr>
                      </a:solidFill>
                      <a:prstDash val="solid"/>
                      <a:round/>
                      <a:headEnd type="none" w="med" len="med"/>
                      <a:tailEnd type="none" w="med" len="med"/>
                    </a:lnT>
                    <a:lnB w="9525" cap="flat" cmpd="sng" algn="ctr">
                      <a:solidFill>
                        <a:schemeClr val="tx1">
                          <a:lumMod val="60000"/>
                          <a:lumOff val="40000"/>
                        </a:schemeClr>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20000"/>
                        </a:lnSpc>
                        <a:spcBef>
                          <a:spcPts val="0"/>
                        </a:spcBef>
                        <a:spcAft>
                          <a:spcPts val="300"/>
                        </a:spcAft>
                        <a:buClrTx/>
                        <a:buSzTx/>
                        <a:buFontTx/>
                        <a:buNone/>
                        <a:tabLst/>
                      </a:pPr>
                      <a:r>
                        <a:rPr kumimoji="1" lang="ja-JP" altLang="en-US" sz="1200" b="0" i="0" u="none" strike="noStrike" cap="none" normalizeH="0" baseline="0" dirty="0">
                          <a:ln>
                            <a:noFill/>
                          </a:ln>
                          <a:solidFill>
                            <a:schemeClr val="tx1"/>
                          </a:solidFill>
                          <a:effectLst/>
                          <a:latin typeface="+mn-ea"/>
                          <a:ea typeface="+mn-ea"/>
                          <a:cs typeface="メイリオ" pitchFamily="50" charset="-128"/>
                        </a:rPr>
                        <a:t>備考備考備考備考備考備考備考備考。</a:t>
                      </a:r>
                      <a:endParaRPr kumimoji="1" lang="en-US" altLang="ja-JP" sz="1200" b="0" i="0" u="none" strike="noStrike" cap="none" normalizeH="0" baseline="0" dirty="0">
                        <a:ln>
                          <a:noFill/>
                        </a:ln>
                        <a:solidFill>
                          <a:schemeClr val="tx1"/>
                        </a:solidFill>
                        <a:effectLst/>
                        <a:latin typeface="+mn-ea"/>
                        <a:ea typeface="+mn-ea"/>
                        <a:cs typeface="メイリオ" pitchFamily="50" charset="-128"/>
                      </a:endParaRPr>
                    </a:p>
                  </a:txBody>
                  <a:tcPr marL="108000" marR="108000" marT="108000" marB="90000" horzOverflow="overflow">
                    <a:lnL w="9525" cap="flat" cmpd="sng" algn="ctr">
                      <a:solidFill>
                        <a:schemeClr val="tx1">
                          <a:lumMod val="60000"/>
                          <a:lumOff val="40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lumMod val="60000"/>
                          <a:lumOff val="40000"/>
                        </a:schemeClr>
                      </a:solidFill>
                      <a:prstDash val="solid"/>
                      <a:round/>
                      <a:headEnd type="none" w="med" len="med"/>
                      <a:tailEnd type="none" w="med" len="med"/>
                    </a:lnT>
                    <a:lnB w="9525" cap="flat" cmpd="sng" algn="ctr">
                      <a:solidFill>
                        <a:schemeClr val="tx1">
                          <a:lumMod val="60000"/>
                          <a:lumOff val="4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39621240"/>
                  </a:ext>
                </a:extLst>
              </a:tr>
            </a:tbl>
          </a:graphicData>
        </a:graphic>
      </p:graphicFrame>
      <p:sp>
        <p:nvSpPr>
          <p:cNvPr id="6" name="フッター プレースホルダー 5">
            <a:extLst>
              <a:ext uri="{FF2B5EF4-FFF2-40B4-BE49-F238E27FC236}">
                <a16:creationId xmlns:a16="http://schemas.microsoft.com/office/drawing/2014/main" id="{F2609A74-BE9B-B125-2701-4C0DAA853D06}"/>
              </a:ext>
            </a:extLst>
          </p:cNvPr>
          <p:cNvSpPr>
            <a:spLocks noGrp="1"/>
          </p:cNvSpPr>
          <p:nvPr>
            <p:ph type="ftr" sz="quarter" idx="10"/>
          </p:nvPr>
        </p:nvSpPr>
        <p:spPr/>
        <p:txBody>
          <a:bodyPr/>
          <a:lstStyle/>
          <a:p>
            <a:r>
              <a:rPr lang="en-US" altLang="ja-JP"/>
              <a:t>Presentation Design</a:t>
            </a:r>
            <a:endParaRPr lang="ja-JP" altLang="en-US" dirty="0"/>
          </a:p>
        </p:txBody>
      </p:sp>
      <p:sp>
        <p:nvSpPr>
          <p:cNvPr id="7" name="スライド番号プレースホルダー 6">
            <a:extLst>
              <a:ext uri="{FF2B5EF4-FFF2-40B4-BE49-F238E27FC236}">
                <a16:creationId xmlns:a16="http://schemas.microsoft.com/office/drawing/2014/main" id="{DE34EF54-672E-5D7F-B4B5-16A5DB9E2133}"/>
              </a:ext>
            </a:extLst>
          </p:cNvPr>
          <p:cNvSpPr>
            <a:spLocks noGrp="1"/>
          </p:cNvSpPr>
          <p:nvPr>
            <p:ph type="sldNum" sz="quarter" idx="11"/>
          </p:nvPr>
        </p:nvSpPr>
        <p:spPr/>
        <p:txBody>
          <a:bodyPr/>
          <a:lstStyle/>
          <a:p>
            <a:fld id="{FB3508C7-2FE0-4945-9CBD-863E05F850D2}" type="slidenum">
              <a:rPr lang="ja-JP" altLang="en-US" smtClean="0"/>
              <a:pPr/>
              <a:t>21</a:t>
            </a:fld>
            <a:endParaRPr lang="ja-JP" altLang="en-US" dirty="0"/>
          </a:p>
        </p:txBody>
      </p:sp>
    </p:spTree>
    <p:extLst>
      <p:ext uri="{BB962C8B-B14F-4D97-AF65-F5344CB8AC3E}">
        <p14:creationId xmlns:p14="http://schemas.microsoft.com/office/powerpoint/2010/main" val="10069489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17A86D85-E448-45E7-9B9E-C2B69F239FBB}"/>
              </a:ext>
            </a:extLst>
          </p:cNvPr>
          <p:cNvSpPr>
            <a:spLocks noGrp="1"/>
          </p:cNvSpPr>
          <p:nvPr>
            <p:ph type="title"/>
          </p:nvPr>
        </p:nvSpPr>
        <p:spPr/>
        <p:txBody>
          <a:bodyPr/>
          <a:lstStyle/>
          <a:p>
            <a:r>
              <a:rPr lang="en-US" altLang="ja-JP" dirty="0"/>
              <a:t>11. </a:t>
            </a:r>
            <a:r>
              <a:rPr lang="ja-JP" altLang="en-US" dirty="0"/>
              <a:t>表</a:t>
            </a:r>
            <a:r>
              <a:rPr lang="en-US" altLang="ja-JP" dirty="0"/>
              <a:t> B</a:t>
            </a:r>
            <a:endParaRPr kumimoji="1" lang="ja-JP" altLang="en-US" dirty="0"/>
          </a:p>
        </p:txBody>
      </p:sp>
      <p:graphicFrame>
        <p:nvGraphicFramePr>
          <p:cNvPr id="5" name="Group 55">
            <a:extLst>
              <a:ext uri="{FF2B5EF4-FFF2-40B4-BE49-F238E27FC236}">
                <a16:creationId xmlns:a16="http://schemas.microsoft.com/office/drawing/2014/main" id="{812B698B-619C-4727-A713-D2F9DAFCEEF0}"/>
              </a:ext>
            </a:extLst>
          </p:cNvPr>
          <p:cNvGraphicFramePr>
            <a:graphicFrameLocks noGrp="1"/>
          </p:cNvGraphicFramePr>
          <p:nvPr>
            <p:extLst>
              <p:ext uri="{D42A27DB-BD31-4B8C-83A1-F6EECF244321}">
                <p14:modId xmlns:p14="http://schemas.microsoft.com/office/powerpoint/2010/main" val="1627587604"/>
              </p:ext>
            </p:extLst>
          </p:nvPr>
        </p:nvGraphicFramePr>
        <p:xfrm>
          <a:off x="813973" y="1880826"/>
          <a:ext cx="8279223" cy="3192924"/>
        </p:xfrm>
        <a:graphic>
          <a:graphicData uri="http://schemas.openxmlformats.org/drawingml/2006/table">
            <a:tbl>
              <a:tblPr/>
              <a:tblGrid>
                <a:gridCol w="1258707">
                  <a:extLst>
                    <a:ext uri="{9D8B030D-6E8A-4147-A177-3AD203B41FA5}">
                      <a16:colId xmlns:a16="http://schemas.microsoft.com/office/drawing/2014/main" val="20000"/>
                    </a:ext>
                  </a:extLst>
                </a:gridCol>
                <a:gridCol w="2340172">
                  <a:extLst>
                    <a:ext uri="{9D8B030D-6E8A-4147-A177-3AD203B41FA5}">
                      <a16:colId xmlns:a16="http://schemas.microsoft.com/office/drawing/2014/main" val="3777826482"/>
                    </a:ext>
                  </a:extLst>
                </a:gridCol>
                <a:gridCol w="2340172">
                  <a:extLst>
                    <a:ext uri="{9D8B030D-6E8A-4147-A177-3AD203B41FA5}">
                      <a16:colId xmlns:a16="http://schemas.microsoft.com/office/drawing/2014/main" val="651596235"/>
                    </a:ext>
                  </a:extLst>
                </a:gridCol>
                <a:gridCol w="2340172">
                  <a:extLst>
                    <a:ext uri="{9D8B030D-6E8A-4147-A177-3AD203B41FA5}">
                      <a16:colId xmlns:a16="http://schemas.microsoft.com/office/drawing/2014/main" val="2127351317"/>
                    </a:ext>
                  </a:extLst>
                </a:gridCol>
              </a:tblGrid>
              <a:tr h="465204">
                <a:tc>
                  <a:txBody>
                    <a:bodyPr/>
                    <a:lstStyle/>
                    <a:p>
                      <a:pPr marL="0" marR="0" lvl="0" indent="0" algn="ctr" defTabSz="914400" rtl="0" eaLnBrk="1" fontAlgn="base" latinLnBrk="0" hangingPunct="1">
                        <a:lnSpc>
                          <a:spcPct val="120000"/>
                        </a:lnSpc>
                        <a:spcBef>
                          <a:spcPts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n-ea"/>
                        <a:ea typeface="+mn-ea"/>
                        <a:cs typeface="メイリオ" pitchFamily="50" charset="-128"/>
                      </a:endParaRPr>
                    </a:p>
                  </a:txBody>
                  <a:tcPr marL="108000" marR="108000" marT="108000" marB="90000" anchor="ctr" horzOverflow="overflow">
                    <a:lnL w="9525" cap="flat" cmpd="sng" algn="ctr">
                      <a:noFill/>
                      <a:prstDash val="solid"/>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9525" cap="flat" cmpd="sng" algn="ctr">
                      <a:solidFill>
                        <a:schemeClr val="tx1">
                          <a:lumMod val="60000"/>
                          <a:lumOff val="40000"/>
                        </a:schemeClr>
                      </a:solidFill>
                      <a:prstDash val="solid"/>
                      <a:round/>
                      <a:headEnd type="none" w="med" len="med"/>
                      <a:tailEnd type="none" w="med" len="med"/>
                    </a:lnT>
                    <a:lnB w="9525" cap="flat" cmpd="sng" algn="ctr">
                      <a:solidFill>
                        <a:schemeClr val="tx1">
                          <a:lumMod val="60000"/>
                          <a:lumOff val="40000"/>
                        </a:schemeClr>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ase" latinLnBrk="0" hangingPunct="1">
                        <a:lnSpc>
                          <a:spcPct val="120000"/>
                        </a:lnSpc>
                        <a:spcBef>
                          <a:spcPts val="0"/>
                        </a:spcBef>
                        <a:spcAft>
                          <a:spcPct val="0"/>
                        </a:spcAft>
                        <a:buClrTx/>
                        <a:buSzTx/>
                        <a:buFontTx/>
                        <a:buNone/>
                        <a:tabLst/>
                        <a:defRPr/>
                      </a:pPr>
                      <a:r>
                        <a:rPr kumimoji="1" lang="ja-JP" altLang="en-US" sz="1400" b="0" i="0" u="none" strike="noStrike" cap="none" normalizeH="0" baseline="0">
                          <a:ln>
                            <a:noFill/>
                          </a:ln>
                          <a:solidFill>
                            <a:schemeClr val="tx1"/>
                          </a:solidFill>
                          <a:effectLst/>
                          <a:latin typeface="+mn-ea"/>
                          <a:ea typeface="+mn-ea"/>
                          <a:cs typeface="メイリオ" pitchFamily="50" charset="-128"/>
                        </a:rPr>
                        <a:t>カテゴリ名</a:t>
                      </a:r>
                      <a:r>
                        <a:rPr kumimoji="1" lang="en-US" altLang="ja-JP" sz="1400" b="0" i="0" u="none" strike="noStrike" cap="none" normalizeH="0" baseline="0" dirty="0">
                          <a:ln>
                            <a:noFill/>
                          </a:ln>
                          <a:solidFill>
                            <a:schemeClr val="tx1"/>
                          </a:solidFill>
                          <a:effectLst/>
                          <a:latin typeface="+mn-ea"/>
                          <a:ea typeface="+mn-ea"/>
                          <a:cs typeface="メイリオ" pitchFamily="50" charset="-128"/>
                        </a:rPr>
                        <a:t>1</a:t>
                      </a:r>
                      <a:endParaRPr kumimoji="1" lang="ja-JP" altLang="en-US" sz="1400" b="0" i="0" u="none" strike="noStrike" cap="none" normalizeH="0" baseline="0">
                        <a:ln>
                          <a:noFill/>
                        </a:ln>
                        <a:solidFill>
                          <a:schemeClr val="tx1"/>
                        </a:solidFill>
                        <a:effectLst/>
                        <a:latin typeface="+mn-ea"/>
                        <a:ea typeface="+mn-ea"/>
                        <a:cs typeface="メイリオ" pitchFamily="50" charset="-128"/>
                      </a:endParaRPr>
                    </a:p>
                  </a:txBody>
                  <a:tcPr marL="108000" marR="108000" marT="108000" marB="90000" horzOverflow="overflow">
                    <a:lnL w="9525" cap="flat" cmpd="sng" algn="ctr">
                      <a:solidFill>
                        <a:schemeClr val="tx1">
                          <a:lumMod val="60000"/>
                          <a:lumOff val="40000"/>
                        </a:schemeClr>
                      </a:solidFill>
                      <a:prstDash val="solid"/>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9525" cap="flat" cmpd="sng" algn="ctr">
                      <a:solidFill>
                        <a:schemeClr val="tx1">
                          <a:lumMod val="60000"/>
                          <a:lumOff val="40000"/>
                        </a:schemeClr>
                      </a:solidFill>
                      <a:prstDash val="solid"/>
                      <a:round/>
                      <a:headEnd type="none" w="med" len="med"/>
                      <a:tailEnd type="none" w="med" len="med"/>
                    </a:lnT>
                    <a:lnB w="9525" cap="flat" cmpd="sng" algn="ctr">
                      <a:solidFill>
                        <a:schemeClr val="tx1">
                          <a:lumMod val="60000"/>
                          <a:lumOff val="40000"/>
                        </a:schemeClr>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ase" latinLnBrk="0" hangingPunct="1">
                        <a:lnSpc>
                          <a:spcPct val="120000"/>
                        </a:lnSpc>
                        <a:spcBef>
                          <a:spcPts val="0"/>
                        </a:spcBef>
                        <a:spcAft>
                          <a:spcPct val="0"/>
                        </a:spcAft>
                        <a:buClrTx/>
                        <a:buSzTx/>
                        <a:buFontTx/>
                        <a:buNone/>
                        <a:tabLst/>
                      </a:pPr>
                      <a:r>
                        <a:rPr kumimoji="1" lang="ja-JP" altLang="en-US" sz="1400" b="0" i="0" u="none" strike="noStrike" cap="none" normalizeH="0" baseline="0">
                          <a:ln>
                            <a:noFill/>
                          </a:ln>
                          <a:solidFill>
                            <a:schemeClr val="tx1"/>
                          </a:solidFill>
                          <a:effectLst/>
                          <a:latin typeface="+mn-ea"/>
                          <a:ea typeface="+mn-ea"/>
                          <a:cs typeface="メイリオ" pitchFamily="50" charset="-128"/>
                        </a:rPr>
                        <a:t>カテゴリ名</a:t>
                      </a:r>
                      <a:r>
                        <a:rPr kumimoji="1" lang="en-US" altLang="ja-JP" sz="1400" b="0" i="0" u="none" strike="noStrike" cap="none" normalizeH="0" baseline="0" dirty="0">
                          <a:ln>
                            <a:noFill/>
                          </a:ln>
                          <a:solidFill>
                            <a:schemeClr val="tx1"/>
                          </a:solidFill>
                          <a:effectLst/>
                          <a:latin typeface="+mn-ea"/>
                          <a:ea typeface="+mn-ea"/>
                          <a:cs typeface="メイリオ" pitchFamily="50" charset="-128"/>
                        </a:rPr>
                        <a:t>2</a:t>
                      </a:r>
                      <a:endParaRPr kumimoji="1" lang="ja-JP" altLang="en-US" sz="1400" b="0" i="0" u="none" strike="noStrike" cap="none" normalizeH="0" baseline="0" dirty="0">
                        <a:ln>
                          <a:noFill/>
                        </a:ln>
                        <a:solidFill>
                          <a:schemeClr val="tx1"/>
                        </a:solidFill>
                        <a:effectLst/>
                        <a:latin typeface="+mn-ea"/>
                        <a:ea typeface="+mn-ea"/>
                        <a:cs typeface="メイリオ" pitchFamily="50" charset="-128"/>
                      </a:endParaRPr>
                    </a:p>
                  </a:txBody>
                  <a:tcPr marL="108000" marR="108000" marT="108000" marB="90000" horzOverflow="overflow">
                    <a:lnL w="9525" cap="flat" cmpd="sng" algn="ctr">
                      <a:solidFill>
                        <a:schemeClr val="tx1">
                          <a:lumMod val="60000"/>
                          <a:lumOff val="40000"/>
                        </a:schemeClr>
                      </a:solidFill>
                      <a:prstDash val="solid"/>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9525" cap="flat" cmpd="sng" algn="ctr">
                      <a:solidFill>
                        <a:schemeClr val="tx1">
                          <a:lumMod val="60000"/>
                          <a:lumOff val="40000"/>
                        </a:schemeClr>
                      </a:solidFill>
                      <a:prstDash val="solid"/>
                      <a:round/>
                      <a:headEnd type="none" w="med" len="med"/>
                      <a:tailEnd type="none" w="med" len="med"/>
                    </a:lnT>
                    <a:lnB w="9525" cap="flat" cmpd="sng" algn="ctr">
                      <a:solidFill>
                        <a:schemeClr val="tx1">
                          <a:lumMod val="60000"/>
                          <a:lumOff val="40000"/>
                        </a:schemeClr>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ase" latinLnBrk="0" hangingPunct="1">
                        <a:lnSpc>
                          <a:spcPct val="120000"/>
                        </a:lnSpc>
                        <a:spcBef>
                          <a:spcPts val="0"/>
                        </a:spcBef>
                        <a:spcAft>
                          <a:spcPct val="0"/>
                        </a:spcAft>
                        <a:buClrTx/>
                        <a:buSzTx/>
                        <a:buFontTx/>
                        <a:buNone/>
                        <a:tabLst/>
                      </a:pPr>
                      <a:r>
                        <a:rPr kumimoji="1" lang="ja-JP" altLang="en-US" sz="1400" b="0" i="0" u="none" strike="noStrike" cap="none" normalizeH="0" baseline="0">
                          <a:ln>
                            <a:noFill/>
                          </a:ln>
                          <a:solidFill>
                            <a:schemeClr val="tx1"/>
                          </a:solidFill>
                          <a:effectLst/>
                          <a:latin typeface="+mn-ea"/>
                          <a:ea typeface="+mn-ea"/>
                          <a:cs typeface="メイリオ" pitchFamily="50" charset="-128"/>
                        </a:rPr>
                        <a:t>カテゴリ名</a:t>
                      </a:r>
                      <a:r>
                        <a:rPr kumimoji="1" lang="en-US" altLang="ja-JP" sz="1400" b="0" i="0" u="none" strike="noStrike" cap="none" normalizeH="0" baseline="0" dirty="0">
                          <a:ln>
                            <a:noFill/>
                          </a:ln>
                          <a:solidFill>
                            <a:schemeClr val="tx1"/>
                          </a:solidFill>
                          <a:effectLst/>
                          <a:latin typeface="+mn-ea"/>
                          <a:ea typeface="+mn-ea"/>
                          <a:cs typeface="メイリオ" pitchFamily="50" charset="-128"/>
                        </a:rPr>
                        <a:t>3</a:t>
                      </a:r>
                      <a:endParaRPr kumimoji="1" lang="ja-JP" altLang="en-US" sz="1400" b="0" i="0" u="none" strike="noStrike" cap="none" normalizeH="0" baseline="0" dirty="0">
                        <a:ln>
                          <a:noFill/>
                        </a:ln>
                        <a:solidFill>
                          <a:schemeClr val="tx1"/>
                        </a:solidFill>
                        <a:effectLst/>
                        <a:latin typeface="+mn-ea"/>
                        <a:ea typeface="+mn-ea"/>
                        <a:cs typeface="メイリオ" pitchFamily="50" charset="-128"/>
                      </a:endParaRPr>
                    </a:p>
                  </a:txBody>
                  <a:tcPr marL="108000" marR="108000" marT="108000" marB="90000" horzOverflow="overflow">
                    <a:lnL w="9525" cap="flat" cmpd="sng" algn="ctr">
                      <a:solidFill>
                        <a:schemeClr val="tx1">
                          <a:lumMod val="60000"/>
                          <a:lumOff val="40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lumMod val="60000"/>
                          <a:lumOff val="40000"/>
                        </a:schemeClr>
                      </a:solidFill>
                      <a:prstDash val="solid"/>
                      <a:round/>
                      <a:headEnd type="none" w="med" len="med"/>
                      <a:tailEnd type="none" w="med" len="med"/>
                    </a:lnT>
                    <a:lnB w="9525" cap="flat" cmpd="sng" algn="ctr">
                      <a:solidFill>
                        <a:schemeClr val="tx1">
                          <a:lumMod val="60000"/>
                          <a:lumOff val="40000"/>
                        </a:schemeClr>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0"/>
                  </a:ext>
                </a:extLst>
              </a:tr>
              <a:tr h="1315391">
                <a:tc>
                  <a:txBody>
                    <a:bodyPr/>
                    <a:lstStyle/>
                    <a:p>
                      <a:pPr marL="0" marR="0" lvl="0" indent="0" algn="ctr" defTabSz="914400" rtl="0" eaLnBrk="1" fontAlgn="base" latinLnBrk="0" hangingPunct="1">
                        <a:lnSpc>
                          <a:spcPct val="120000"/>
                        </a:lnSpc>
                        <a:spcBef>
                          <a:spcPts val="0"/>
                        </a:spcBef>
                        <a:spcAft>
                          <a:spcPct val="0"/>
                        </a:spcAft>
                        <a:buClrTx/>
                        <a:buSzTx/>
                        <a:buFontTx/>
                        <a:buNone/>
                        <a:tabLst/>
                      </a:pPr>
                      <a:r>
                        <a:rPr kumimoji="1" lang="ja-JP" altLang="en-US" sz="1400" b="0" i="0" u="none" strike="noStrike" cap="none" normalizeH="0" baseline="0">
                          <a:ln>
                            <a:noFill/>
                          </a:ln>
                          <a:solidFill>
                            <a:schemeClr val="tx1"/>
                          </a:solidFill>
                          <a:effectLst/>
                          <a:latin typeface="+mn-ea"/>
                          <a:ea typeface="+mn-ea"/>
                          <a:cs typeface="メイリオ" pitchFamily="50" charset="-128"/>
                        </a:rPr>
                        <a:t>比較軸</a:t>
                      </a:r>
                      <a:r>
                        <a:rPr kumimoji="1" lang="en-US" altLang="ja-JP" sz="1400" b="0" i="0" u="none" strike="noStrike" cap="none" normalizeH="0" baseline="0" dirty="0">
                          <a:ln>
                            <a:noFill/>
                          </a:ln>
                          <a:solidFill>
                            <a:schemeClr val="tx1"/>
                          </a:solidFill>
                          <a:effectLst/>
                          <a:latin typeface="+mn-ea"/>
                          <a:ea typeface="+mn-ea"/>
                          <a:cs typeface="メイリオ" pitchFamily="50" charset="-128"/>
                        </a:rPr>
                        <a:t>1</a:t>
                      </a:r>
                      <a:endParaRPr kumimoji="1" lang="ja-JP" altLang="en-US" sz="1400" b="0" i="0" u="none" strike="noStrike" cap="none" normalizeH="0" baseline="0" dirty="0">
                        <a:ln>
                          <a:noFill/>
                        </a:ln>
                        <a:solidFill>
                          <a:schemeClr val="tx1"/>
                        </a:solidFill>
                        <a:effectLst/>
                        <a:latin typeface="+mn-ea"/>
                        <a:ea typeface="+mn-ea"/>
                        <a:cs typeface="メイリオ" pitchFamily="50" charset="-128"/>
                      </a:endParaRPr>
                    </a:p>
                  </a:txBody>
                  <a:tcPr marL="108000" marR="108000" marT="108000" marB="90000" anchor="ctr" horzOverflow="overflow">
                    <a:lnL w="9525" cap="flat" cmpd="sng" algn="ctr">
                      <a:noFill/>
                      <a:prstDash val="solid"/>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9525" cap="flat" cmpd="sng" algn="ctr">
                      <a:solidFill>
                        <a:schemeClr val="tx1">
                          <a:lumMod val="60000"/>
                          <a:lumOff val="40000"/>
                        </a:schemeClr>
                      </a:solidFill>
                      <a:prstDash val="solid"/>
                      <a:round/>
                      <a:headEnd type="none" w="med" len="med"/>
                      <a:tailEnd type="none" w="med" len="med"/>
                    </a:lnT>
                    <a:lnB w="9525" cap="flat" cmpd="sng" algn="ctr">
                      <a:solidFill>
                        <a:schemeClr val="tx1">
                          <a:lumMod val="60000"/>
                          <a:lumOff val="40000"/>
                        </a:schemeClr>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ase" latinLnBrk="0" hangingPunct="1">
                        <a:lnSpc>
                          <a:spcPct val="110000"/>
                        </a:lnSpc>
                        <a:spcBef>
                          <a:spcPts val="0"/>
                        </a:spcBef>
                        <a:spcAft>
                          <a:spcPts val="300"/>
                        </a:spcAft>
                        <a:buClrTx/>
                        <a:buSzTx/>
                        <a:buFontTx/>
                        <a:buNone/>
                        <a:tabLst/>
                      </a:pPr>
                      <a:r>
                        <a:rPr kumimoji="1" lang="ja-JP" altLang="en-US" sz="2400" b="1" i="0" u="none" strike="noStrike" cap="none" normalizeH="0" baseline="0" dirty="0">
                          <a:ln>
                            <a:noFill/>
                          </a:ln>
                          <a:solidFill>
                            <a:schemeClr val="tx2"/>
                          </a:solidFill>
                          <a:effectLst/>
                          <a:latin typeface="HGSSoeiKakugothicUB" panose="020B0900000000000000" pitchFamily="34" charset="-128"/>
                          <a:ea typeface="HGSSoeiKakugothicUB" panose="020B0900000000000000" pitchFamily="34" charset="-128"/>
                          <a:cs typeface="メイリオ" pitchFamily="50" charset="-128"/>
                        </a:rPr>
                        <a:t>○</a:t>
                      </a:r>
                      <a:endParaRPr kumimoji="1" lang="en-US" altLang="ja-JP" sz="2400" b="1" i="0" u="none" strike="noStrike" cap="none" normalizeH="0" baseline="0" dirty="0">
                        <a:ln>
                          <a:noFill/>
                        </a:ln>
                        <a:solidFill>
                          <a:schemeClr val="tx2"/>
                        </a:solidFill>
                        <a:effectLst/>
                        <a:latin typeface="HGSSoeiKakugothicUB" panose="020B0900000000000000" pitchFamily="34" charset="-128"/>
                        <a:ea typeface="HGSSoeiKakugothicUB" panose="020B0900000000000000" pitchFamily="34" charset="-128"/>
                        <a:cs typeface="メイリオ" pitchFamily="50" charset="-128"/>
                      </a:endParaRPr>
                    </a:p>
                    <a:p>
                      <a:pPr marL="0" marR="0" lvl="0" indent="0" algn="just" defTabSz="914400" rtl="0" eaLnBrk="1" fontAlgn="base" latinLnBrk="0" hangingPunct="1">
                        <a:lnSpc>
                          <a:spcPct val="120000"/>
                        </a:lnSpc>
                        <a:spcBef>
                          <a:spcPts val="0"/>
                        </a:spcBef>
                        <a:spcAft>
                          <a:spcPts val="600"/>
                        </a:spcAft>
                        <a:buClrTx/>
                        <a:buSzTx/>
                        <a:buFontTx/>
                        <a:buNone/>
                        <a:tabLst/>
                      </a:pPr>
                      <a:r>
                        <a:rPr lang="ja-JP" altLang="en-US" sz="1200" b="0" dirty="0">
                          <a:solidFill>
                            <a:schemeClr val="tx1"/>
                          </a:solidFill>
                          <a:latin typeface="+mn-ea"/>
                          <a:ea typeface="+mn-ea"/>
                        </a:rPr>
                        <a:t>補足説明補足説明補足説明補足説明。</a:t>
                      </a:r>
                      <a:endParaRPr lang="en-US" altLang="ja-JP" sz="1200" b="0" dirty="0">
                        <a:solidFill>
                          <a:schemeClr val="tx1"/>
                        </a:solidFill>
                        <a:latin typeface="+mn-ea"/>
                        <a:ea typeface="+mn-ea"/>
                      </a:endParaRPr>
                    </a:p>
                    <a:p>
                      <a:pPr marL="0" marR="0" lvl="0" indent="0" algn="just" defTabSz="914400" rtl="0" eaLnBrk="1" fontAlgn="base" latinLnBrk="0" hangingPunct="1">
                        <a:lnSpc>
                          <a:spcPct val="120000"/>
                        </a:lnSpc>
                        <a:spcBef>
                          <a:spcPts val="0"/>
                        </a:spcBef>
                        <a:spcAft>
                          <a:spcPts val="600"/>
                        </a:spcAft>
                        <a:buClrTx/>
                        <a:buSzTx/>
                        <a:buFontTx/>
                        <a:buNone/>
                        <a:tabLst/>
                      </a:pPr>
                      <a:r>
                        <a:rPr lang="ja-JP" altLang="en-US" sz="1200" b="0" dirty="0">
                          <a:solidFill>
                            <a:schemeClr val="tx1"/>
                          </a:solidFill>
                          <a:latin typeface="+mn-ea"/>
                          <a:ea typeface="+mn-ea"/>
                        </a:rPr>
                        <a:t>補足説明補足説明。</a:t>
                      </a:r>
                      <a:endParaRPr lang="en-US" altLang="ja-JP" sz="1200" b="0" dirty="0">
                        <a:solidFill>
                          <a:schemeClr val="tx1"/>
                        </a:solidFill>
                        <a:latin typeface="+mn-ea"/>
                        <a:ea typeface="+mn-ea"/>
                      </a:endParaRPr>
                    </a:p>
                  </a:txBody>
                  <a:tcPr marL="108000" marR="108000" marT="108000" marB="90000" horzOverflow="overflow">
                    <a:lnL w="9525" cap="flat" cmpd="sng" algn="ctr">
                      <a:solidFill>
                        <a:schemeClr val="tx1">
                          <a:lumMod val="60000"/>
                          <a:lumOff val="40000"/>
                        </a:schemeClr>
                      </a:solidFill>
                      <a:prstDash val="solid"/>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9525" cap="flat" cmpd="sng" algn="ctr">
                      <a:solidFill>
                        <a:schemeClr val="tx1">
                          <a:lumMod val="60000"/>
                          <a:lumOff val="40000"/>
                        </a:schemeClr>
                      </a:solidFill>
                      <a:prstDash val="solid"/>
                      <a:round/>
                      <a:headEnd type="none" w="med" len="med"/>
                      <a:tailEnd type="none" w="med" len="med"/>
                    </a:lnT>
                    <a:lnB w="9525" cap="flat" cmpd="sng" algn="ctr">
                      <a:solidFill>
                        <a:schemeClr val="tx1">
                          <a:lumMod val="60000"/>
                          <a:lumOff val="40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0000"/>
                        </a:lnSpc>
                        <a:spcBef>
                          <a:spcPts val="0"/>
                        </a:spcBef>
                        <a:spcAft>
                          <a:spcPts val="300"/>
                        </a:spcAft>
                        <a:buClrTx/>
                        <a:buSzTx/>
                        <a:buFont typeface="Wingdings" panose="05000000000000000000" pitchFamily="2" charset="2"/>
                        <a:buNone/>
                        <a:tabLst/>
                        <a:defRPr/>
                      </a:pPr>
                      <a:r>
                        <a:rPr kumimoji="1" lang="ja-JP" altLang="en-US" sz="2400" b="1" i="0" u="none" strike="noStrike" cap="none" normalizeH="0" baseline="0" dirty="0">
                          <a:ln>
                            <a:noFill/>
                          </a:ln>
                          <a:solidFill>
                            <a:schemeClr val="tx1"/>
                          </a:solidFill>
                          <a:effectLst/>
                          <a:latin typeface="HGPSoeiKakugothicUB" panose="020B0900000000000000" pitchFamily="34" charset="-128"/>
                          <a:ea typeface="HGPSoeiKakugothicUB" panose="020B0900000000000000" pitchFamily="34" charset="-128"/>
                          <a:cs typeface="メイリオ" pitchFamily="50" charset="-128"/>
                        </a:rPr>
                        <a:t>△</a:t>
                      </a:r>
                      <a:endParaRPr kumimoji="1" lang="en-US" altLang="ja-JP" sz="2400" b="1" i="0" u="none" strike="noStrike" cap="none" normalizeH="0" baseline="0" dirty="0">
                        <a:ln>
                          <a:noFill/>
                        </a:ln>
                        <a:solidFill>
                          <a:schemeClr val="tx1"/>
                        </a:solidFill>
                        <a:effectLst/>
                        <a:latin typeface="HGPSoeiKakugothicUB" panose="020B0900000000000000" pitchFamily="34" charset="-128"/>
                        <a:ea typeface="HGPSoeiKakugothicUB" panose="020B0900000000000000" pitchFamily="34" charset="-128"/>
                        <a:cs typeface="メイリオ" pitchFamily="50" charset="-128"/>
                      </a:endParaRPr>
                    </a:p>
                    <a:p>
                      <a:pPr marL="171450" marR="0" lvl="0" indent="-171450" algn="just" defTabSz="914400" rtl="0" eaLnBrk="1" fontAlgn="base" latinLnBrk="0" hangingPunct="1">
                        <a:lnSpc>
                          <a:spcPct val="120000"/>
                        </a:lnSpc>
                        <a:spcBef>
                          <a:spcPts val="0"/>
                        </a:spcBef>
                        <a:spcAft>
                          <a:spcPts val="600"/>
                        </a:spcAft>
                        <a:buClrTx/>
                        <a:buSzTx/>
                        <a:buFont typeface="Wingdings" pitchFamily="2" charset="2"/>
                        <a:buChar char="l"/>
                        <a:tabLst/>
                      </a:pPr>
                      <a:r>
                        <a:rPr lang="ja-JP" altLang="en-US" sz="1200" b="0" dirty="0">
                          <a:solidFill>
                            <a:schemeClr val="tx1"/>
                          </a:solidFill>
                          <a:latin typeface="+mn-ea"/>
                          <a:ea typeface="+mn-ea"/>
                        </a:rPr>
                        <a:t>補足説明補足説明補足説明補足説明。</a:t>
                      </a:r>
                      <a:endParaRPr lang="en-US" altLang="ja-JP" sz="1200" b="0" dirty="0">
                        <a:solidFill>
                          <a:schemeClr val="tx1"/>
                        </a:solidFill>
                        <a:latin typeface="+mn-ea"/>
                        <a:ea typeface="+mn-ea"/>
                      </a:endParaRPr>
                    </a:p>
                    <a:p>
                      <a:pPr marL="171450" marR="0" lvl="0" indent="-171450" algn="just" defTabSz="914400" rtl="0" eaLnBrk="1" fontAlgn="base" latinLnBrk="0" hangingPunct="1">
                        <a:lnSpc>
                          <a:spcPct val="120000"/>
                        </a:lnSpc>
                        <a:spcBef>
                          <a:spcPts val="0"/>
                        </a:spcBef>
                        <a:spcAft>
                          <a:spcPts val="600"/>
                        </a:spcAft>
                        <a:buClrTx/>
                        <a:buSzTx/>
                        <a:buFont typeface="Wingdings" pitchFamily="2" charset="2"/>
                        <a:buChar char="l"/>
                        <a:tabLst/>
                      </a:pPr>
                      <a:r>
                        <a:rPr lang="ja-JP" altLang="en-US" sz="1200" b="0" dirty="0">
                          <a:solidFill>
                            <a:schemeClr val="tx1"/>
                          </a:solidFill>
                          <a:latin typeface="+mn-ea"/>
                          <a:ea typeface="+mn-ea"/>
                        </a:rPr>
                        <a:t>補足説明補足説明。</a:t>
                      </a:r>
                      <a:endParaRPr lang="en-US" altLang="ja-JP" sz="1200" b="0" dirty="0">
                        <a:solidFill>
                          <a:schemeClr val="tx1"/>
                        </a:solidFill>
                        <a:latin typeface="+mn-ea"/>
                        <a:ea typeface="+mn-ea"/>
                      </a:endParaRPr>
                    </a:p>
                  </a:txBody>
                  <a:tcPr marL="108000" marR="108000" marT="108000" marB="90000" horzOverflow="overflow">
                    <a:lnL w="9525" cap="flat" cmpd="sng" algn="ctr">
                      <a:solidFill>
                        <a:schemeClr val="tx1">
                          <a:lumMod val="60000"/>
                          <a:lumOff val="40000"/>
                        </a:schemeClr>
                      </a:solidFill>
                      <a:prstDash val="solid"/>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9525" cap="flat" cmpd="sng" algn="ctr">
                      <a:solidFill>
                        <a:schemeClr val="tx1">
                          <a:lumMod val="60000"/>
                          <a:lumOff val="40000"/>
                        </a:schemeClr>
                      </a:solidFill>
                      <a:prstDash val="solid"/>
                      <a:round/>
                      <a:headEnd type="none" w="med" len="med"/>
                      <a:tailEnd type="none" w="med" len="med"/>
                    </a:lnT>
                    <a:lnB w="9525" cap="flat" cmpd="sng" algn="ctr">
                      <a:solidFill>
                        <a:schemeClr val="tx1">
                          <a:lumMod val="60000"/>
                          <a:lumOff val="40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0000"/>
                        </a:lnSpc>
                        <a:spcBef>
                          <a:spcPts val="0"/>
                        </a:spcBef>
                        <a:spcAft>
                          <a:spcPts val="300"/>
                        </a:spcAft>
                        <a:buClrTx/>
                        <a:buSzTx/>
                        <a:buFontTx/>
                        <a:buNone/>
                        <a:tabLst/>
                        <a:defRPr/>
                      </a:pPr>
                      <a:r>
                        <a:rPr kumimoji="1" lang="en-US" altLang="ja-JP" sz="2400" b="1" i="0" u="none" strike="noStrike" cap="none" normalizeH="0" baseline="0" dirty="0">
                          <a:ln>
                            <a:noFill/>
                          </a:ln>
                          <a:solidFill>
                            <a:schemeClr val="accent3"/>
                          </a:solidFill>
                          <a:effectLst/>
                          <a:latin typeface="HGSSoeiKakugothicUB" panose="020B0900000000000000" pitchFamily="34" charset="-128"/>
                          <a:ea typeface="HGSSoeiKakugothicUB" panose="020B0900000000000000" pitchFamily="34" charset="-128"/>
                          <a:cs typeface="メイリオ" pitchFamily="50" charset="-128"/>
                        </a:rPr>
                        <a:t>×</a:t>
                      </a:r>
                    </a:p>
                    <a:p>
                      <a:pPr marL="228600" marR="0" lvl="0" indent="-228600" algn="just" defTabSz="914400" rtl="0" eaLnBrk="1" fontAlgn="base" latinLnBrk="0" hangingPunct="1">
                        <a:lnSpc>
                          <a:spcPct val="120000"/>
                        </a:lnSpc>
                        <a:spcBef>
                          <a:spcPts val="0"/>
                        </a:spcBef>
                        <a:spcAft>
                          <a:spcPts val="600"/>
                        </a:spcAft>
                        <a:buClrTx/>
                        <a:buSzTx/>
                        <a:buFont typeface="+mj-lt"/>
                        <a:buAutoNum type="arabicPeriod"/>
                        <a:tabLst/>
                      </a:pPr>
                      <a:r>
                        <a:rPr lang="ja-JP" altLang="en-US" sz="1200" b="0">
                          <a:solidFill>
                            <a:schemeClr val="tx1"/>
                          </a:solidFill>
                          <a:latin typeface="+mn-ea"/>
                          <a:ea typeface="+mn-ea"/>
                        </a:rPr>
                        <a:t>補足</a:t>
                      </a:r>
                      <a:r>
                        <a:rPr lang="ja-JP" altLang="en-US" sz="1200" b="0" dirty="0">
                          <a:solidFill>
                            <a:schemeClr val="tx1"/>
                          </a:solidFill>
                          <a:latin typeface="+mn-ea"/>
                          <a:ea typeface="+mn-ea"/>
                        </a:rPr>
                        <a:t>説明補足説明補足説明補足説明。</a:t>
                      </a:r>
                      <a:endParaRPr lang="en-US" altLang="ja-JP" sz="1200" b="0" dirty="0">
                        <a:solidFill>
                          <a:schemeClr val="tx1"/>
                        </a:solidFill>
                        <a:latin typeface="+mn-ea"/>
                        <a:ea typeface="+mn-ea"/>
                      </a:endParaRPr>
                    </a:p>
                    <a:p>
                      <a:pPr marL="228600" marR="0" lvl="0" indent="-228600" algn="just" defTabSz="914400" rtl="0" eaLnBrk="1" fontAlgn="base" latinLnBrk="0" hangingPunct="1">
                        <a:lnSpc>
                          <a:spcPct val="120000"/>
                        </a:lnSpc>
                        <a:spcBef>
                          <a:spcPts val="0"/>
                        </a:spcBef>
                        <a:spcAft>
                          <a:spcPts val="600"/>
                        </a:spcAft>
                        <a:buClrTx/>
                        <a:buSzTx/>
                        <a:buFont typeface="+mj-lt"/>
                        <a:buAutoNum type="arabicPeriod"/>
                        <a:tabLst/>
                      </a:pPr>
                      <a:r>
                        <a:rPr lang="ja-JP" altLang="en-US" sz="1200" b="0" dirty="0">
                          <a:solidFill>
                            <a:schemeClr val="tx1"/>
                          </a:solidFill>
                          <a:latin typeface="+mn-ea"/>
                          <a:ea typeface="+mn-ea"/>
                        </a:rPr>
                        <a:t>補足説明補足説明。</a:t>
                      </a:r>
                      <a:endParaRPr lang="en-US" altLang="ja-JP" sz="1200" b="0" dirty="0">
                        <a:solidFill>
                          <a:schemeClr val="tx1"/>
                        </a:solidFill>
                        <a:latin typeface="+mn-ea"/>
                        <a:ea typeface="+mn-ea"/>
                      </a:endParaRPr>
                    </a:p>
                  </a:txBody>
                  <a:tcPr marL="108000" marR="108000" marT="108000" marB="90000" horzOverflow="overflow">
                    <a:lnL w="9525" cap="flat" cmpd="sng" algn="ctr">
                      <a:solidFill>
                        <a:schemeClr val="tx1">
                          <a:lumMod val="60000"/>
                          <a:lumOff val="40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lumMod val="60000"/>
                          <a:lumOff val="40000"/>
                        </a:schemeClr>
                      </a:solidFill>
                      <a:prstDash val="solid"/>
                      <a:round/>
                      <a:headEnd type="none" w="med" len="med"/>
                      <a:tailEnd type="none" w="med" len="med"/>
                    </a:lnT>
                    <a:lnB w="9525" cap="flat" cmpd="sng" algn="ctr">
                      <a:solidFill>
                        <a:schemeClr val="tx1">
                          <a:lumMod val="60000"/>
                          <a:lumOff val="4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03859853"/>
                  </a:ext>
                </a:extLst>
              </a:tr>
              <a:tr h="1315391">
                <a:tc>
                  <a:txBody>
                    <a:bodyPr/>
                    <a:lstStyle/>
                    <a:p>
                      <a:pPr marL="0" marR="0" lvl="0" indent="0" algn="ctr" defTabSz="914400" rtl="0" eaLnBrk="1" fontAlgn="base" latinLnBrk="0" hangingPunct="1">
                        <a:lnSpc>
                          <a:spcPct val="120000"/>
                        </a:lnSpc>
                        <a:spcBef>
                          <a:spcPts val="0"/>
                        </a:spcBef>
                        <a:spcAft>
                          <a:spcPct val="0"/>
                        </a:spcAft>
                        <a:buClrTx/>
                        <a:buSzTx/>
                        <a:buFontTx/>
                        <a:buNone/>
                        <a:tabLst/>
                      </a:pPr>
                      <a:r>
                        <a:rPr kumimoji="1" lang="ja-JP" altLang="en-US" sz="1400" b="0" i="0" u="none" strike="noStrike" cap="none" normalizeH="0" baseline="0">
                          <a:ln>
                            <a:noFill/>
                          </a:ln>
                          <a:solidFill>
                            <a:schemeClr val="tx1"/>
                          </a:solidFill>
                          <a:effectLst/>
                          <a:latin typeface="+mn-ea"/>
                          <a:ea typeface="+mn-ea"/>
                          <a:cs typeface="メイリオ" pitchFamily="50" charset="-128"/>
                        </a:rPr>
                        <a:t>比較軸</a:t>
                      </a:r>
                      <a:r>
                        <a:rPr kumimoji="1" lang="en-US" altLang="ja-JP" sz="1400" b="0" i="0" u="none" strike="noStrike" cap="none" normalizeH="0" baseline="0" dirty="0">
                          <a:ln>
                            <a:noFill/>
                          </a:ln>
                          <a:solidFill>
                            <a:schemeClr val="tx1"/>
                          </a:solidFill>
                          <a:effectLst/>
                          <a:latin typeface="+mn-ea"/>
                          <a:ea typeface="+mn-ea"/>
                          <a:cs typeface="メイリオ" pitchFamily="50" charset="-128"/>
                        </a:rPr>
                        <a:t>2</a:t>
                      </a:r>
                      <a:endParaRPr kumimoji="1" lang="ja-JP" altLang="en-US" sz="1400" b="0" i="0" u="none" strike="noStrike" cap="none" normalizeH="0" baseline="0" dirty="0">
                        <a:ln>
                          <a:noFill/>
                        </a:ln>
                        <a:solidFill>
                          <a:schemeClr val="tx1"/>
                        </a:solidFill>
                        <a:effectLst/>
                        <a:latin typeface="+mn-ea"/>
                        <a:ea typeface="+mn-ea"/>
                        <a:cs typeface="メイリオ" pitchFamily="50" charset="-128"/>
                      </a:endParaRPr>
                    </a:p>
                  </a:txBody>
                  <a:tcPr marL="108000" marR="108000" marT="108000" marB="90000" anchor="ctr" horzOverflow="overflow">
                    <a:lnL w="9525" cap="flat" cmpd="sng" algn="ctr">
                      <a:noFill/>
                      <a:prstDash val="solid"/>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9525" cap="flat" cmpd="sng" algn="ctr">
                      <a:solidFill>
                        <a:schemeClr val="tx1">
                          <a:lumMod val="60000"/>
                          <a:lumOff val="40000"/>
                        </a:schemeClr>
                      </a:solidFill>
                      <a:prstDash val="solid"/>
                      <a:round/>
                      <a:headEnd type="none" w="med" len="med"/>
                      <a:tailEnd type="none" w="med" len="med"/>
                    </a:lnT>
                    <a:lnB w="9525" cap="flat" cmpd="sng" algn="ctr">
                      <a:solidFill>
                        <a:schemeClr val="tx1">
                          <a:lumMod val="60000"/>
                          <a:lumOff val="40000"/>
                        </a:schemeClr>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ase" latinLnBrk="0" hangingPunct="1">
                        <a:lnSpc>
                          <a:spcPct val="110000"/>
                        </a:lnSpc>
                        <a:spcBef>
                          <a:spcPts val="0"/>
                        </a:spcBef>
                        <a:spcAft>
                          <a:spcPts val="300"/>
                        </a:spcAft>
                        <a:buClrTx/>
                        <a:buSzTx/>
                        <a:buFontTx/>
                        <a:buNone/>
                        <a:tabLst/>
                        <a:defRPr/>
                      </a:pPr>
                      <a:r>
                        <a:rPr kumimoji="1" lang="ja-JP" altLang="en-US" sz="2400" b="1" i="0" u="none" strike="noStrike" kern="1200" cap="none" spc="0" normalizeH="0" baseline="0" noProof="0" dirty="0">
                          <a:ln>
                            <a:noFill/>
                          </a:ln>
                          <a:solidFill>
                            <a:schemeClr val="tx2"/>
                          </a:solidFill>
                          <a:effectLst/>
                          <a:uLnTx/>
                          <a:uFillTx/>
                          <a:latin typeface="HGSSoeiKakugothicUB" panose="020B0900000000000000" pitchFamily="34" charset="-128"/>
                          <a:ea typeface="HGSSoeiKakugothicUB" panose="020B0900000000000000" pitchFamily="34" charset="-128"/>
                          <a:cs typeface="メイリオ" pitchFamily="50" charset="-128"/>
                        </a:rPr>
                        <a:t>○</a:t>
                      </a:r>
                      <a:endParaRPr kumimoji="1" lang="en-US" altLang="ja-JP" sz="2400" b="1" i="0" u="none" strike="noStrike" kern="1200" cap="none" spc="0" normalizeH="0" baseline="0" noProof="0" dirty="0">
                        <a:ln>
                          <a:noFill/>
                        </a:ln>
                        <a:solidFill>
                          <a:schemeClr val="tx2"/>
                        </a:solidFill>
                        <a:effectLst/>
                        <a:uLnTx/>
                        <a:uFillTx/>
                        <a:latin typeface="HGSSoeiKakugothicUB" panose="020B0900000000000000" pitchFamily="34" charset="-128"/>
                        <a:ea typeface="HGSSoeiKakugothicUB" panose="020B0900000000000000" pitchFamily="34" charset="-128"/>
                        <a:cs typeface="メイリオ" pitchFamily="50" charset="-128"/>
                      </a:endParaRPr>
                    </a:p>
                    <a:p>
                      <a:pPr marL="0" marR="0" lvl="0" indent="0" algn="just" defTabSz="914400" rtl="0" eaLnBrk="1" fontAlgn="base" latinLnBrk="0" hangingPunct="1">
                        <a:lnSpc>
                          <a:spcPct val="120000"/>
                        </a:lnSpc>
                        <a:spcBef>
                          <a:spcPts val="0"/>
                        </a:spcBef>
                        <a:spcAft>
                          <a:spcPts val="600"/>
                        </a:spcAft>
                        <a:buClrTx/>
                        <a:buSzTx/>
                        <a:buFontTx/>
                        <a:buNone/>
                        <a:tabLst/>
                      </a:pPr>
                      <a:r>
                        <a:rPr lang="ja-JP" altLang="en-US" sz="1200" b="0" dirty="0">
                          <a:solidFill>
                            <a:schemeClr val="tx1"/>
                          </a:solidFill>
                          <a:latin typeface="+mn-ea"/>
                          <a:ea typeface="+mn-ea"/>
                        </a:rPr>
                        <a:t>補足説明補足説明補足説明補足説明。</a:t>
                      </a:r>
                      <a:endParaRPr lang="en-US" altLang="ja-JP" sz="1200" b="0" dirty="0">
                        <a:solidFill>
                          <a:schemeClr val="tx1"/>
                        </a:solidFill>
                        <a:latin typeface="+mn-ea"/>
                        <a:ea typeface="+mn-ea"/>
                      </a:endParaRPr>
                    </a:p>
                    <a:p>
                      <a:pPr marL="0" marR="0" lvl="0" indent="0" algn="just" defTabSz="914400" rtl="0" eaLnBrk="1" fontAlgn="base" latinLnBrk="0" hangingPunct="1">
                        <a:lnSpc>
                          <a:spcPct val="120000"/>
                        </a:lnSpc>
                        <a:spcBef>
                          <a:spcPts val="0"/>
                        </a:spcBef>
                        <a:spcAft>
                          <a:spcPts val="600"/>
                        </a:spcAft>
                        <a:buClrTx/>
                        <a:buSzTx/>
                        <a:buFontTx/>
                        <a:buNone/>
                        <a:tabLst/>
                      </a:pPr>
                      <a:r>
                        <a:rPr lang="ja-JP" altLang="en-US" sz="1200" b="0" dirty="0">
                          <a:solidFill>
                            <a:schemeClr val="tx1"/>
                          </a:solidFill>
                          <a:latin typeface="+mn-ea"/>
                          <a:ea typeface="+mn-ea"/>
                        </a:rPr>
                        <a:t>補足説明補足説明。</a:t>
                      </a:r>
                      <a:endParaRPr lang="en-US" altLang="ja-JP" sz="1200" b="0" dirty="0">
                        <a:solidFill>
                          <a:schemeClr val="tx1"/>
                        </a:solidFill>
                        <a:latin typeface="+mn-ea"/>
                        <a:ea typeface="+mn-ea"/>
                      </a:endParaRPr>
                    </a:p>
                  </a:txBody>
                  <a:tcPr marL="108000" marR="108000" marT="108000" marB="90000" horzOverflow="overflow">
                    <a:lnL w="9525" cap="flat" cmpd="sng" algn="ctr">
                      <a:solidFill>
                        <a:schemeClr val="tx1">
                          <a:lumMod val="60000"/>
                          <a:lumOff val="40000"/>
                        </a:schemeClr>
                      </a:solidFill>
                      <a:prstDash val="solid"/>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9525" cap="flat" cmpd="sng" algn="ctr">
                      <a:solidFill>
                        <a:schemeClr val="tx1">
                          <a:lumMod val="60000"/>
                          <a:lumOff val="40000"/>
                        </a:schemeClr>
                      </a:solidFill>
                      <a:prstDash val="solid"/>
                      <a:round/>
                      <a:headEnd type="none" w="med" len="med"/>
                      <a:tailEnd type="none" w="med" len="med"/>
                    </a:lnT>
                    <a:lnB w="9525" cap="flat" cmpd="sng" algn="ctr">
                      <a:solidFill>
                        <a:schemeClr val="tx1">
                          <a:lumMod val="60000"/>
                          <a:lumOff val="40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0000"/>
                        </a:lnSpc>
                        <a:spcBef>
                          <a:spcPts val="0"/>
                        </a:spcBef>
                        <a:spcAft>
                          <a:spcPts val="300"/>
                        </a:spcAft>
                        <a:buClrTx/>
                        <a:buSzTx/>
                        <a:buFont typeface="Wingdings" panose="05000000000000000000" pitchFamily="2" charset="2"/>
                        <a:buNone/>
                        <a:tabLst/>
                        <a:defRPr/>
                      </a:pPr>
                      <a:r>
                        <a:rPr kumimoji="1" lang="ja-JP" altLang="en-US" sz="2400" b="1" i="0" u="none" strike="noStrike" cap="none" normalizeH="0" baseline="0" dirty="0">
                          <a:ln>
                            <a:noFill/>
                          </a:ln>
                          <a:solidFill>
                            <a:schemeClr val="tx1"/>
                          </a:solidFill>
                          <a:effectLst/>
                          <a:latin typeface="HGPSoeiKakugothicUB" panose="020B0900000000000000" pitchFamily="34" charset="-128"/>
                          <a:ea typeface="HGPSoeiKakugothicUB" panose="020B0900000000000000" pitchFamily="34" charset="-128"/>
                          <a:cs typeface="メイリオ" pitchFamily="50" charset="-128"/>
                        </a:rPr>
                        <a:t>△</a:t>
                      </a:r>
                      <a:endParaRPr kumimoji="1" lang="en-US" altLang="ja-JP" sz="2400" b="1" i="0" u="none" strike="noStrike" cap="none" normalizeH="0" baseline="0" dirty="0">
                        <a:ln>
                          <a:noFill/>
                        </a:ln>
                        <a:solidFill>
                          <a:schemeClr val="tx1"/>
                        </a:solidFill>
                        <a:effectLst/>
                        <a:latin typeface="HGPSoeiKakugothicUB" panose="020B0900000000000000" pitchFamily="34" charset="-128"/>
                        <a:ea typeface="HGPSoeiKakugothicUB" panose="020B0900000000000000" pitchFamily="34" charset="-128"/>
                        <a:cs typeface="メイリオ" pitchFamily="50" charset="-128"/>
                      </a:endParaRPr>
                    </a:p>
                    <a:p>
                      <a:pPr marL="171450" marR="0" lvl="0" indent="-171450" algn="just" defTabSz="914400" rtl="0" eaLnBrk="1" fontAlgn="base" latinLnBrk="0" hangingPunct="1">
                        <a:lnSpc>
                          <a:spcPct val="120000"/>
                        </a:lnSpc>
                        <a:spcBef>
                          <a:spcPts val="0"/>
                        </a:spcBef>
                        <a:spcAft>
                          <a:spcPts val="600"/>
                        </a:spcAft>
                        <a:buClrTx/>
                        <a:buSzTx/>
                        <a:buFont typeface="Wingdings" pitchFamily="2" charset="2"/>
                        <a:buChar char="l"/>
                        <a:tabLst/>
                      </a:pPr>
                      <a:r>
                        <a:rPr lang="ja-JP" altLang="en-US" sz="1200" b="0" dirty="0">
                          <a:solidFill>
                            <a:schemeClr val="tx1"/>
                          </a:solidFill>
                          <a:latin typeface="+mn-ea"/>
                          <a:ea typeface="+mn-ea"/>
                        </a:rPr>
                        <a:t>補足説明補足説明補足説明補足説明。</a:t>
                      </a:r>
                      <a:endParaRPr lang="en-US" altLang="ja-JP" sz="1200" b="0" dirty="0">
                        <a:solidFill>
                          <a:schemeClr val="tx1"/>
                        </a:solidFill>
                        <a:latin typeface="+mn-ea"/>
                        <a:ea typeface="+mn-ea"/>
                      </a:endParaRPr>
                    </a:p>
                    <a:p>
                      <a:pPr marL="171450" marR="0" lvl="0" indent="-171450" algn="just" defTabSz="914400" rtl="0" eaLnBrk="1" fontAlgn="base" latinLnBrk="0" hangingPunct="1">
                        <a:lnSpc>
                          <a:spcPct val="120000"/>
                        </a:lnSpc>
                        <a:spcBef>
                          <a:spcPts val="0"/>
                        </a:spcBef>
                        <a:spcAft>
                          <a:spcPts val="600"/>
                        </a:spcAft>
                        <a:buClrTx/>
                        <a:buSzTx/>
                        <a:buFont typeface="Wingdings" pitchFamily="2" charset="2"/>
                        <a:buChar char="l"/>
                        <a:tabLst/>
                      </a:pPr>
                      <a:r>
                        <a:rPr lang="ja-JP" altLang="en-US" sz="1200" b="0" dirty="0">
                          <a:solidFill>
                            <a:schemeClr val="tx1"/>
                          </a:solidFill>
                          <a:latin typeface="+mn-ea"/>
                          <a:ea typeface="+mn-ea"/>
                        </a:rPr>
                        <a:t>補足説明補足説明。</a:t>
                      </a:r>
                      <a:endParaRPr lang="en-US" altLang="ja-JP" sz="1200" b="0" dirty="0">
                        <a:solidFill>
                          <a:schemeClr val="tx1"/>
                        </a:solidFill>
                        <a:latin typeface="+mn-ea"/>
                        <a:ea typeface="+mn-ea"/>
                      </a:endParaRPr>
                    </a:p>
                  </a:txBody>
                  <a:tcPr marL="108000" marR="108000" marT="108000" marB="90000" horzOverflow="overflow">
                    <a:lnL w="9525" cap="flat" cmpd="sng" algn="ctr">
                      <a:solidFill>
                        <a:schemeClr val="tx1">
                          <a:lumMod val="60000"/>
                          <a:lumOff val="40000"/>
                        </a:schemeClr>
                      </a:solidFill>
                      <a:prstDash val="solid"/>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9525" cap="flat" cmpd="sng" algn="ctr">
                      <a:solidFill>
                        <a:schemeClr val="tx1">
                          <a:lumMod val="60000"/>
                          <a:lumOff val="40000"/>
                        </a:schemeClr>
                      </a:solidFill>
                      <a:prstDash val="solid"/>
                      <a:round/>
                      <a:headEnd type="none" w="med" len="med"/>
                      <a:tailEnd type="none" w="med" len="med"/>
                    </a:lnT>
                    <a:lnB w="9525" cap="flat" cmpd="sng" algn="ctr">
                      <a:solidFill>
                        <a:schemeClr val="tx1">
                          <a:lumMod val="60000"/>
                          <a:lumOff val="40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0000"/>
                        </a:lnSpc>
                        <a:spcBef>
                          <a:spcPts val="0"/>
                        </a:spcBef>
                        <a:spcAft>
                          <a:spcPts val="300"/>
                        </a:spcAft>
                        <a:buClrTx/>
                        <a:buSzTx/>
                        <a:buFontTx/>
                        <a:buNone/>
                        <a:tabLst/>
                        <a:defRPr/>
                      </a:pPr>
                      <a:r>
                        <a:rPr kumimoji="1" lang="en-US" altLang="ja-JP" sz="2400" b="1" i="0" u="none" strike="noStrike" cap="none" normalizeH="0" baseline="0" dirty="0">
                          <a:ln>
                            <a:noFill/>
                          </a:ln>
                          <a:solidFill>
                            <a:schemeClr val="accent3"/>
                          </a:solidFill>
                          <a:effectLst/>
                          <a:latin typeface="HGSSoeiKakugothicUB" panose="020B0900000000000000" pitchFamily="34" charset="-128"/>
                          <a:ea typeface="HGSSoeiKakugothicUB" panose="020B0900000000000000" pitchFamily="34" charset="-128"/>
                          <a:cs typeface="メイリオ" pitchFamily="50" charset="-128"/>
                        </a:rPr>
                        <a:t>×</a:t>
                      </a:r>
                    </a:p>
                    <a:p>
                      <a:pPr marL="228600" marR="0" lvl="0" indent="-228600" algn="just" defTabSz="914400" rtl="0" eaLnBrk="1" fontAlgn="base" latinLnBrk="0" hangingPunct="1">
                        <a:lnSpc>
                          <a:spcPct val="120000"/>
                        </a:lnSpc>
                        <a:spcBef>
                          <a:spcPts val="0"/>
                        </a:spcBef>
                        <a:spcAft>
                          <a:spcPts val="600"/>
                        </a:spcAft>
                        <a:buClrTx/>
                        <a:buSzTx/>
                        <a:buFont typeface="+mj-lt"/>
                        <a:buAutoNum type="arabicPeriod"/>
                        <a:tabLst/>
                      </a:pPr>
                      <a:r>
                        <a:rPr lang="ja-JP" altLang="en-US" sz="1200" b="0" dirty="0">
                          <a:solidFill>
                            <a:schemeClr val="tx1"/>
                          </a:solidFill>
                          <a:latin typeface="+mn-ea"/>
                          <a:ea typeface="+mn-ea"/>
                        </a:rPr>
                        <a:t>補足説明補足説明補足説明補足説明。</a:t>
                      </a:r>
                      <a:endParaRPr lang="en-US" altLang="ja-JP" sz="1200" b="0" dirty="0">
                        <a:solidFill>
                          <a:schemeClr val="tx1"/>
                        </a:solidFill>
                        <a:latin typeface="+mn-ea"/>
                        <a:ea typeface="+mn-ea"/>
                      </a:endParaRPr>
                    </a:p>
                    <a:p>
                      <a:pPr marL="228600" marR="0" lvl="0" indent="-228600" algn="just" defTabSz="914400" rtl="0" eaLnBrk="1" fontAlgn="base" latinLnBrk="0" hangingPunct="1">
                        <a:lnSpc>
                          <a:spcPct val="120000"/>
                        </a:lnSpc>
                        <a:spcBef>
                          <a:spcPts val="0"/>
                        </a:spcBef>
                        <a:spcAft>
                          <a:spcPts val="600"/>
                        </a:spcAft>
                        <a:buClrTx/>
                        <a:buSzTx/>
                        <a:buFont typeface="+mj-lt"/>
                        <a:buAutoNum type="arabicPeriod"/>
                        <a:tabLst/>
                      </a:pPr>
                      <a:r>
                        <a:rPr lang="ja-JP" altLang="en-US" sz="1200" b="0" dirty="0">
                          <a:solidFill>
                            <a:schemeClr val="tx1"/>
                          </a:solidFill>
                          <a:latin typeface="+mn-ea"/>
                          <a:ea typeface="+mn-ea"/>
                        </a:rPr>
                        <a:t>補足説明補足説明。</a:t>
                      </a:r>
                      <a:endParaRPr lang="en-US" altLang="ja-JP" sz="1200" b="0" dirty="0">
                        <a:solidFill>
                          <a:schemeClr val="tx1"/>
                        </a:solidFill>
                        <a:latin typeface="+mn-ea"/>
                        <a:ea typeface="+mn-ea"/>
                      </a:endParaRPr>
                    </a:p>
                  </a:txBody>
                  <a:tcPr marL="108000" marR="108000" marT="108000" marB="90000" horzOverflow="overflow">
                    <a:lnL w="9525" cap="flat" cmpd="sng" algn="ctr">
                      <a:solidFill>
                        <a:schemeClr val="tx1">
                          <a:lumMod val="60000"/>
                          <a:lumOff val="40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lumMod val="60000"/>
                          <a:lumOff val="40000"/>
                        </a:schemeClr>
                      </a:solidFill>
                      <a:prstDash val="solid"/>
                      <a:round/>
                      <a:headEnd type="none" w="med" len="med"/>
                      <a:tailEnd type="none" w="med" len="med"/>
                    </a:lnT>
                    <a:lnB w="9525" cap="flat" cmpd="sng" algn="ctr">
                      <a:solidFill>
                        <a:schemeClr val="tx1">
                          <a:lumMod val="60000"/>
                          <a:lumOff val="4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87110638"/>
                  </a:ext>
                </a:extLst>
              </a:tr>
            </a:tbl>
          </a:graphicData>
        </a:graphic>
      </p:graphicFrame>
      <p:sp>
        <p:nvSpPr>
          <p:cNvPr id="6" name="フッター プレースホルダー 5">
            <a:extLst>
              <a:ext uri="{FF2B5EF4-FFF2-40B4-BE49-F238E27FC236}">
                <a16:creationId xmlns:a16="http://schemas.microsoft.com/office/drawing/2014/main" id="{7AF818BF-B7C0-B9F2-4406-6565303F67D0}"/>
              </a:ext>
            </a:extLst>
          </p:cNvPr>
          <p:cNvSpPr>
            <a:spLocks noGrp="1"/>
          </p:cNvSpPr>
          <p:nvPr>
            <p:ph type="ftr" sz="quarter" idx="10"/>
          </p:nvPr>
        </p:nvSpPr>
        <p:spPr/>
        <p:txBody>
          <a:bodyPr/>
          <a:lstStyle/>
          <a:p>
            <a:r>
              <a:rPr lang="en-US" altLang="ja-JP"/>
              <a:t>Presentation Design</a:t>
            </a:r>
            <a:endParaRPr lang="ja-JP" altLang="en-US" dirty="0"/>
          </a:p>
        </p:txBody>
      </p:sp>
      <p:sp>
        <p:nvSpPr>
          <p:cNvPr id="7" name="スライド番号プレースホルダー 6">
            <a:extLst>
              <a:ext uri="{FF2B5EF4-FFF2-40B4-BE49-F238E27FC236}">
                <a16:creationId xmlns:a16="http://schemas.microsoft.com/office/drawing/2014/main" id="{9706D212-92A3-62B2-3BE6-946ED8E413F7}"/>
              </a:ext>
            </a:extLst>
          </p:cNvPr>
          <p:cNvSpPr>
            <a:spLocks noGrp="1"/>
          </p:cNvSpPr>
          <p:nvPr>
            <p:ph type="sldNum" sz="quarter" idx="11"/>
          </p:nvPr>
        </p:nvSpPr>
        <p:spPr/>
        <p:txBody>
          <a:bodyPr/>
          <a:lstStyle/>
          <a:p>
            <a:fld id="{FB3508C7-2FE0-4945-9CBD-863E05F850D2}" type="slidenum">
              <a:rPr lang="ja-JP" altLang="en-US" smtClean="0"/>
              <a:pPr/>
              <a:t>22</a:t>
            </a:fld>
            <a:endParaRPr lang="ja-JP" altLang="en-US" dirty="0"/>
          </a:p>
        </p:txBody>
      </p:sp>
    </p:spTree>
    <p:extLst>
      <p:ext uri="{BB962C8B-B14F-4D97-AF65-F5344CB8AC3E}">
        <p14:creationId xmlns:p14="http://schemas.microsoft.com/office/powerpoint/2010/main" val="35500413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2ECF0A44-DEF2-42E0-BD1C-DC5604DE2D92}"/>
              </a:ext>
            </a:extLst>
          </p:cNvPr>
          <p:cNvSpPr>
            <a:spLocks noGrp="1"/>
          </p:cNvSpPr>
          <p:nvPr>
            <p:ph type="title"/>
          </p:nvPr>
        </p:nvSpPr>
        <p:spPr/>
        <p:txBody>
          <a:bodyPr/>
          <a:lstStyle/>
          <a:p>
            <a:r>
              <a:rPr lang="en-US" altLang="ja-JP" dirty="0"/>
              <a:t>11. </a:t>
            </a:r>
            <a:r>
              <a:rPr lang="ja-JP" altLang="en-US" dirty="0"/>
              <a:t>表</a:t>
            </a:r>
            <a:r>
              <a:rPr lang="en-US" altLang="ja-JP" dirty="0"/>
              <a:t> C</a:t>
            </a:r>
            <a:endParaRPr kumimoji="1" lang="ja-JP" altLang="en-US" dirty="0"/>
          </a:p>
        </p:txBody>
      </p:sp>
      <p:graphicFrame>
        <p:nvGraphicFramePr>
          <p:cNvPr id="5" name="表 4">
            <a:extLst>
              <a:ext uri="{FF2B5EF4-FFF2-40B4-BE49-F238E27FC236}">
                <a16:creationId xmlns:a16="http://schemas.microsoft.com/office/drawing/2014/main" id="{2D90E355-1D7F-42F3-B090-2697438B60DB}"/>
              </a:ext>
            </a:extLst>
          </p:cNvPr>
          <p:cNvGraphicFramePr>
            <a:graphicFrameLocks noGrp="1"/>
          </p:cNvGraphicFramePr>
          <p:nvPr>
            <p:extLst>
              <p:ext uri="{D42A27DB-BD31-4B8C-83A1-F6EECF244321}">
                <p14:modId xmlns:p14="http://schemas.microsoft.com/office/powerpoint/2010/main" val="2900635794"/>
              </p:ext>
            </p:extLst>
          </p:nvPr>
        </p:nvGraphicFramePr>
        <p:xfrm>
          <a:off x="812798" y="1881188"/>
          <a:ext cx="8280402" cy="3095984"/>
        </p:xfrm>
        <a:graphic>
          <a:graphicData uri="http://schemas.openxmlformats.org/drawingml/2006/table">
            <a:tbl>
              <a:tblPr firstRow="1" bandRow="1">
                <a:tableStyleId>{5C22544A-7EE6-4342-B048-85BDC9FD1C3A}</a:tableStyleId>
              </a:tblPr>
              <a:tblGrid>
                <a:gridCol w="1380067">
                  <a:extLst>
                    <a:ext uri="{9D8B030D-6E8A-4147-A177-3AD203B41FA5}">
                      <a16:colId xmlns:a16="http://schemas.microsoft.com/office/drawing/2014/main" val="373569987"/>
                    </a:ext>
                  </a:extLst>
                </a:gridCol>
                <a:gridCol w="1380067">
                  <a:extLst>
                    <a:ext uri="{9D8B030D-6E8A-4147-A177-3AD203B41FA5}">
                      <a16:colId xmlns:a16="http://schemas.microsoft.com/office/drawing/2014/main" val="20001"/>
                    </a:ext>
                  </a:extLst>
                </a:gridCol>
                <a:gridCol w="1380067">
                  <a:extLst>
                    <a:ext uri="{9D8B030D-6E8A-4147-A177-3AD203B41FA5}">
                      <a16:colId xmlns:a16="http://schemas.microsoft.com/office/drawing/2014/main" val="968944824"/>
                    </a:ext>
                  </a:extLst>
                </a:gridCol>
                <a:gridCol w="1380067">
                  <a:extLst>
                    <a:ext uri="{9D8B030D-6E8A-4147-A177-3AD203B41FA5}">
                      <a16:colId xmlns:a16="http://schemas.microsoft.com/office/drawing/2014/main" val="20002"/>
                    </a:ext>
                  </a:extLst>
                </a:gridCol>
                <a:gridCol w="1380067">
                  <a:extLst>
                    <a:ext uri="{9D8B030D-6E8A-4147-A177-3AD203B41FA5}">
                      <a16:colId xmlns:a16="http://schemas.microsoft.com/office/drawing/2014/main" val="1547754996"/>
                    </a:ext>
                  </a:extLst>
                </a:gridCol>
                <a:gridCol w="1380067">
                  <a:extLst>
                    <a:ext uri="{9D8B030D-6E8A-4147-A177-3AD203B41FA5}">
                      <a16:colId xmlns:a16="http://schemas.microsoft.com/office/drawing/2014/main" val="2537185618"/>
                    </a:ext>
                  </a:extLst>
                </a:gridCol>
              </a:tblGrid>
              <a:tr h="360040">
                <a:tc gridSpan="2">
                  <a:txBody>
                    <a:bodyPr/>
                    <a:lstStyle/>
                    <a:p>
                      <a:pPr algn="ctr">
                        <a:lnSpc>
                          <a:spcPct val="110000"/>
                        </a:lnSpc>
                      </a:pPr>
                      <a:r>
                        <a:rPr kumimoji="1" lang="ja-JP" altLang="en-US" sz="1600" b="0">
                          <a:solidFill>
                            <a:schemeClr val="tx1"/>
                          </a:solidFill>
                        </a:rPr>
                        <a:t>カテゴリ名</a:t>
                      </a:r>
                      <a:r>
                        <a:rPr kumimoji="1" lang="en-US" altLang="ja-JP" sz="1600" b="0" dirty="0">
                          <a:solidFill>
                            <a:schemeClr val="tx1"/>
                          </a:solidFill>
                        </a:rPr>
                        <a:t>1</a:t>
                      </a:r>
                      <a:endParaRPr kumimoji="1" lang="ja-JP" altLang="en-US" sz="1600" b="0" dirty="0">
                        <a:solidFill>
                          <a:schemeClr val="tx1"/>
                        </a:solidFill>
                      </a:endParaRPr>
                    </a:p>
                  </a:txBody>
                  <a:tcPr marL="0" marR="0" marT="108000" marB="72000">
                    <a:lnL w="9525" cap="flat" cmpd="sng" algn="ctr">
                      <a:solidFill>
                        <a:schemeClr val="tx1">
                          <a:lumMod val="60000"/>
                          <a:lumOff val="40000"/>
                        </a:schemeClr>
                      </a:solidFill>
                      <a:prstDash val="solid"/>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12700" cmpd="sng">
                      <a:noFill/>
                    </a:lnT>
                    <a:lnB w="38100" cmpd="sng">
                      <a:noFill/>
                    </a:lnB>
                    <a:solidFill>
                      <a:schemeClr val="bg1">
                        <a:lumMod val="95000"/>
                      </a:schemeClr>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i="0" u="none" strike="noStrike" kern="1200" cap="none" spc="0" normalizeH="0" baseline="0" noProof="0" dirty="0">
                        <a:ln>
                          <a:noFill/>
                        </a:ln>
                        <a:solidFill>
                          <a:srgbClr val="4D4D4D"/>
                        </a:solidFill>
                        <a:effectLst/>
                        <a:uLnTx/>
                        <a:uFillTx/>
                        <a:latin typeface="+mn-lt"/>
                        <a:ea typeface="+mn-ea"/>
                        <a:cs typeface="+mn-cs"/>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mpd="sng">
                      <a:noFill/>
                    </a:lnT>
                    <a:lnB w="38100" cmpd="sng">
                      <a:noFill/>
                    </a:lnB>
                    <a:noFill/>
                  </a:tcPr>
                </a:tc>
                <a:tc gridSpan="2">
                  <a:txBody>
                    <a:bodyPr/>
                    <a:lstStyle/>
                    <a:p>
                      <a:pPr marL="0" marR="0" lvl="0" indent="0" algn="ctr" defTabSz="914400" rtl="0" eaLnBrk="1" fontAlgn="auto" latinLnBrk="0" hangingPunct="1">
                        <a:lnSpc>
                          <a:spcPct val="11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schemeClr val="tx1"/>
                          </a:solidFill>
                          <a:effectLst/>
                          <a:uLnTx/>
                          <a:uFillTx/>
                          <a:latin typeface="+mn-lt"/>
                          <a:ea typeface="+mn-ea"/>
                          <a:cs typeface="+mn-cs"/>
                        </a:rPr>
                        <a:t>カテゴリ名</a:t>
                      </a:r>
                      <a:r>
                        <a:rPr kumimoji="1" lang="en-US" altLang="ja-JP" sz="1600" b="0" i="0" u="none" strike="noStrike" kern="1200" cap="none" spc="0" normalizeH="0" baseline="0" noProof="0" dirty="0">
                          <a:ln>
                            <a:noFill/>
                          </a:ln>
                          <a:solidFill>
                            <a:schemeClr val="tx1"/>
                          </a:solidFill>
                          <a:effectLst/>
                          <a:uLnTx/>
                          <a:uFillTx/>
                          <a:latin typeface="+mn-lt"/>
                          <a:ea typeface="+mn-ea"/>
                          <a:cs typeface="+mn-cs"/>
                        </a:rPr>
                        <a:t>2</a:t>
                      </a:r>
                      <a:endParaRPr kumimoji="1" lang="ja-JP" altLang="en-US" sz="1600" b="0" i="0" u="none" strike="noStrike" kern="1200" cap="none" spc="0" normalizeH="0" baseline="0" noProof="0" dirty="0">
                        <a:ln>
                          <a:noFill/>
                        </a:ln>
                        <a:solidFill>
                          <a:schemeClr val="tx1"/>
                        </a:solidFill>
                        <a:effectLst/>
                        <a:uLnTx/>
                        <a:uFillTx/>
                        <a:latin typeface="+mn-lt"/>
                        <a:ea typeface="+mn-ea"/>
                        <a:cs typeface="+mn-cs"/>
                      </a:endParaRPr>
                    </a:p>
                  </a:txBody>
                  <a:tcPr marL="0" marR="0" marT="108000" marB="72000">
                    <a:lnL w="9525" cap="flat" cmpd="sng" algn="ctr">
                      <a:solidFill>
                        <a:schemeClr val="tx1">
                          <a:lumMod val="60000"/>
                          <a:lumOff val="40000"/>
                        </a:schemeClr>
                      </a:solidFill>
                      <a:prstDash val="solid"/>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12700" cmpd="sng">
                      <a:noFill/>
                    </a:lnT>
                    <a:lnB w="38100" cmpd="sng">
                      <a:noFill/>
                    </a:lnB>
                    <a:solidFill>
                      <a:schemeClr val="bg1">
                        <a:lumMod val="95000"/>
                      </a:schemeClr>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i="0" u="none" strike="noStrike" kern="1200" cap="none" spc="0" normalizeH="0" baseline="0" noProof="0" dirty="0">
                        <a:ln>
                          <a:noFill/>
                        </a:ln>
                        <a:solidFill>
                          <a:srgbClr val="4D4D4D"/>
                        </a:solidFill>
                        <a:effectLst/>
                        <a:uLnTx/>
                        <a:uFillTx/>
                        <a:latin typeface="+mn-lt"/>
                        <a:ea typeface="+mn-ea"/>
                        <a:cs typeface="+mn-cs"/>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mpd="sng">
                      <a:noFill/>
                    </a:lnT>
                    <a:lnB w="38100" cmpd="sng">
                      <a:noFill/>
                    </a:lnB>
                    <a:noFill/>
                  </a:tcPr>
                </a:tc>
                <a:tc gridSpan="2">
                  <a:txBody>
                    <a:bodyPr/>
                    <a:lstStyle/>
                    <a:p>
                      <a:pPr marL="0" marR="0" lvl="0" indent="0" algn="ctr" defTabSz="914400" rtl="0" eaLnBrk="1" fontAlgn="auto" latinLnBrk="0" hangingPunct="1">
                        <a:lnSpc>
                          <a:spcPct val="11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schemeClr val="tx1"/>
                          </a:solidFill>
                          <a:effectLst/>
                          <a:uLnTx/>
                          <a:uFillTx/>
                          <a:latin typeface="+mn-lt"/>
                          <a:ea typeface="+mn-ea"/>
                          <a:cs typeface="+mn-cs"/>
                        </a:rPr>
                        <a:t>カテゴリ名</a:t>
                      </a:r>
                      <a:r>
                        <a:rPr kumimoji="1" lang="en-US" altLang="ja-JP" sz="1600" b="0" i="0" u="none" strike="noStrike" kern="1200" cap="none" spc="0" normalizeH="0" baseline="0" noProof="0" dirty="0">
                          <a:ln>
                            <a:noFill/>
                          </a:ln>
                          <a:solidFill>
                            <a:schemeClr val="tx1"/>
                          </a:solidFill>
                          <a:effectLst/>
                          <a:uLnTx/>
                          <a:uFillTx/>
                          <a:latin typeface="+mn-lt"/>
                          <a:ea typeface="+mn-ea"/>
                          <a:cs typeface="+mn-cs"/>
                        </a:rPr>
                        <a:t>3</a:t>
                      </a:r>
                      <a:endParaRPr kumimoji="1" lang="ja-JP" altLang="en-US" sz="1600" b="0" i="0" u="none" strike="noStrike" kern="1200" cap="none" spc="0" normalizeH="0" baseline="0" noProof="0" dirty="0">
                        <a:ln>
                          <a:noFill/>
                        </a:ln>
                        <a:solidFill>
                          <a:schemeClr val="tx1"/>
                        </a:solidFill>
                        <a:effectLst/>
                        <a:uLnTx/>
                        <a:uFillTx/>
                        <a:latin typeface="+mn-lt"/>
                        <a:ea typeface="+mn-ea"/>
                        <a:cs typeface="+mn-cs"/>
                      </a:endParaRPr>
                    </a:p>
                  </a:txBody>
                  <a:tcPr marL="0" marR="0" marT="108000" marB="72000">
                    <a:lnL w="9525" cap="flat" cmpd="sng" algn="ctr">
                      <a:solidFill>
                        <a:schemeClr val="tx1">
                          <a:lumMod val="60000"/>
                          <a:lumOff val="40000"/>
                        </a:schemeClr>
                      </a:solidFill>
                      <a:prstDash val="solid"/>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12700" cmpd="sng">
                      <a:noFill/>
                    </a:lnT>
                    <a:lnB w="38100" cmpd="sng">
                      <a:noFill/>
                    </a:lnB>
                    <a:solidFill>
                      <a:schemeClr val="bg1">
                        <a:lumMod val="95000"/>
                      </a:schemeClr>
                    </a:solidFill>
                  </a:tcPr>
                </a:tc>
                <a:tc hMerge="1">
                  <a:txBody>
                    <a:bodyPr/>
                    <a:lstStyle/>
                    <a:p>
                      <a:pPr marL="0" marR="0" lvl="0" indent="0" algn="ctr" defTabSz="914400" rtl="0" eaLnBrk="1" fontAlgn="auto" latinLnBrk="0" hangingPunct="1">
                        <a:lnSpc>
                          <a:spcPct val="110000"/>
                        </a:lnSpc>
                        <a:spcBef>
                          <a:spcPts val="0"/>
                        </a:spcBef>
                        <a:spcAft>
                          <a:spcPts val="0"/>
                        </a:spcAft>
                        <a:buClrTx/>
                        <a:buSzTx/>
                        <a:buFontTx/>
                        <a:buNone/>
                        <a:tabLst/>
                        <a:defRPr/>
                      </a:pPr>
                      <a:endParaRPr kumimoji="1" lang="ja-JP" altLang="en-US" sz="1600" b="1" i="0" u="none" strike="noStrike" kern="1200" cap="none" spc="0" normalizeH="0" baseline="0" noProof="0" dirty="0">
                        <a:ln>
                          <a:noFill/>
                        </a:ln>
                        <a:solidFill>
                          <a:schemeClr val="accent1"/>
                        </a:solidFill>
                        <a:effectLst/>
                        <a:uLnTx/>
                        <a:uFillTx/>
                        <a:latin typeface="+mn-lt"/>
                        <a:ea typeface="+mn-ea"/>
                        <a:cs typeface="+mn-cs"/>
                      </a:endParaRPr>
                    </a:p>
                  </a:txBody>
                  <a:tcPr marL="0" marR="0" marT="108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mpd="sng">
                      <a:noFill/>
                    </a:lnT>
                    <a:lnB w="38100" cmpd="sng">
                      <a:noFill/>
                    </a:lnB>
                    <a:solidFill>
                      <a:schemeClr val="bg1">
                        <a:lumMod val="95000"/>
                      </a:schemeClr>
                    </a:solidFill>
                  </a:tcPr>
                </a:tc>
                <a:extLst>
                  <a:ext uri="{0D108BD9-81ED-4DB2-BD59-A6C34878D82A}">
                    <a16:rowId xmlns:a16="http://schemas.microsoft.com/office/drawing/2014/main" val="10000"/>
                  </a:ext>
                </a:extLst>
              </a:tr>
              <a:tr h="2647760">
                <a:tc>
                  <a:txBody>
                    <a:bodyPr/>
                    <a:lstStyle/>
                    <a:p>
                      <a:pPr marL="207963" indent="-207963" algn="l">
                        <a:lnSpc>
                          <a:spcPct val="120000"/>
                        </a:lnSpc>
                        <a:spcAft>
                          <a:spcPts val="600"/>
                        </a:spcAft>
                        <a:buFont typeface="Wingdings" pitchFamily="2" charset="2"/>
                        <a:buChar char="l"/>
                        <a:tabLst/>
                      </a:pPr>
                      <a:r>
                        <a:rPr kumimoji="1" lang="ja-JP" altLang="en-US" sz="1200" b="0" dirty="0">
                          <a:solidFill>
                            <a:schemeClr val="tx1"/>
                          </a:solidFill>
                        </a:rPr>
                        <a:t>テキスト</a:t>
                      </a:r>
                      <a:endParaRPr kumimoji="1" lang="en-US" altLang="ja-JP" sz="1200" b="0" dirty="0">
                        <a:solidFill>
                          <a:schemeClr val="tx1"/>
                        </a:solidFill>
                      </a:endParaRPr>
                    </a:p>
                  </a:txBody>
                  <a:tcPr marL="108000" marR="108000" marT="144000" marB="0">
                    <a:lnL w="9525" cap="flat" cmpd="sng" algn="ctr">
                      <a:solidFill>
                        <a:schemeClr val="tx1">
                          <a:lumMod val="60000"/>
                          <a:lumOff val="40000"/>
                        </a:schemeClr>
                      </a:solidFill>
                      <a:prstDash val="solid"/>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12700" cmpd="sng">
                      <a:noFill/>
                    </a:lnT>
                    <a:lnB w="38100" cmpd="sng">
                      <a:noFill/>
                    </a:lnB>
                    <a:noFill/>
                  </a:tcPr>
                </a:tc>
                <a:tc>
                  <a:txBody>
                    <a:bodyPr/>
                    <a:lstStyle/>
                    <a:p>
                      <a:pPr marL="207963" marR="0" lvl="0" indent="-207963" algn="l" defTabSz="914400" rtl="0" eaLnBrk="1" fontAlgn="auto" latinLnBrk="0" hangingPunct="1">
                        <a:lnSpc>
                          <a:spcPct val="120000"/>
                        </a:lnSpc>
                        <a:spcBef>
                          <a:spcPts val="0"/>
                        </a:spcBef>
                        <a:spcAft>
                          <a:spcPts val="600"/>
                        </a:spcAft>
                        <a:buClrTx/>
                        <a:buSzTx/>
                        <a:buFont typeface="Wingdings" pitchFamily="2" charset="2"/>
                        <a:buChar char="l"/>
                        <a:tabLst/>
                        <a:defRPr/>
                      </a:pPr>
                      <a:r>
                        <a:rPr kumimoji="1" lang="ja-JP" altLang="en-US" sz="1200" b="0" i="0" u="none" strike="noStrike" kern="1200" cap="none" spc="0" normalizeH="0" baseline="0" noProof="0" dirty="0">
                          <a:ln>
                            <a:noFill/>
                          </a:ln>
                          <a:solidFill>
                            <a:schemeClr val="tx1"/>
                          </a:solidFill>
                          <a:effectLst/>
                          <a:uLnTx/>
                          <a:uFillTx/>
                          <a:latin typeface="+mn-lt"/>
                          <a:ea typeface="+mn-ea"/>
                          <a:cs typeface="+mn-cs"/>
                        </a:rPr>
                        <a:t>テキスト</a:t>
                      </a:r>
                    </a:p>
                  </a:txBody>
                  <a:tcPr marL="108000" marR="108000" marT="144000" marB="0">
                    <a:lnL w="9525" cap="flat" cmpd="sng" algn="ctr">
                      <a:solidFill>
                        <a:schemeClr val="tx1">
                          <a:lumMod val="60000"/>
                          <a:lumOff val="40000"/>
                        </a:schemeClr>
                      </a:solidFill>
                      <a:prstDash val="solid"/>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12700" cmpd="sng">
                      <a:noFill/>
                    </a:lnT>
                    <a:lnB w="38100" cmpd="sng">
                      <a:noFill/>
                    </a:lnB>
                    <a:noFill/>
                  </a:tcPr>
                </a:tc>
                <a:tc>
                  <a:txBody>
                    <a:bodyPr/>
                    <a:lstStyle/>
                    <a:p>
                      <a:pPr marL="207963" marR="0" lvl="0" indent="-207963" algn="l" defTabSz="914400" rtl="0" eaLnBrk="1" fontAlgn="auto" latinLnBrk="0" hangingPunct="1">
                        <a:lnSpc>
                          <a:spcPct val="120000"/>
                        </a:lnSpc>
                        <a:spcBef>
                          <a:spcPts val="0"/>
                        </a:spcBef>
                        <a:spcAft>
                          <a:spcPts val="600"/>
                        </a:spcAft>
                        <a:buClrTx/>
                        <a:buSzTx/>
                        <a:buFont typeface="Wingdings" pitchFamily="2" charset="2"/>
                        <a:buChar char="l"/>
                        <a:tabLst/>
                        <a:defRPr/>
                      </a:pPr>
                      <a:r>
                        <a:rPr kumimoji="1" lang="ja-JP" altLang="en-US" sz="1200" b="0" i="0" u="none" strike="noStrike" kern="1200" cap="none" spc="0" normalizeH="0" baseline="0" noProof="0" dirty="0">
                          <a:ln>
                            <a:noFill/>
                          </a:ln>
                          <a:solidFill>
                            <a:schemeClr val="tx1"/>
                          </a:solidFill>
                          <a:effectLst/>
                          <a:uLnTx/>
                          <a:uFillTx/>
                          <a:latin typeface="+mn-lt"/>
                          <a:ea typeface="+mn-ea"/>
                          <a:cs typeface="+mn-cs"/>
                        </a:rPr>
                        <a:t>テキスト</a:t>
                      </a:r>
                    </a:p>
                  </a:txBody>
                  <a:tcPr marL="108000" marR="108000" marT="144000" marB="0">
                    <a:lnL w="9525" cap="flat" cmpd="sng" algn="ctr">
                      <a:solidFill>
                        <a:schemeClr val="tx1">
                          <a:lumMod val="60000"/>
                          <a:lumOff val="40000"/>
                        </a:schemeClr>
                      </a:solidFill>
                      <a:prstDash val="solid"/>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12700" cmpd="sng">
                      <a:noFill/>
                    </a:lnT>
                    <a:lnB w="38100" cmpd="sng">
                      <a:noFill/>
                    </a:lnB>
                    <a:noFill/>
                  </a:tcPr>
                </a:tc>
                <a:tc>
                  <a:txBody>
                    <a:bodyPr/>
                    <a:lstStyle/>
                    <a:p>
                      <a:pPr marL="207963" marR="0" lvl="0" indent="-207963" algn="l" defTabSz="914400" rtl="0" eaLnBrk="1" fontAlgn="auto" latinLnBrk="0" hangingPunct="1">
                        <a:lnSpc>
                          <a:spcPct val="120000"/>
                        </a:lnSpc>
                        <a:spcBef>
                          <a:spcPts val="0"/>
                        </a:spcBef>
                        <a:spcAft>
                          <a:spcPts val="600"/>
                        </a:spcAft>
                        <a:buClrTx/>
                        <a:buSzTx/>
                        <a:buFont typeface="Wingdings" pitchFamily="2" charset="2"/>
                        <a:buChar char="l"/>
                        <a:tabLst/>
                        <a:defRPr/>
                      </a:pPr>
                      <a:r>
                        <a:rPr kumimoji="1" lang="ja-JP" altLang="en-US" sz="1200" b="0" i="0" u="none" strike="noStrike" kern="1200" cap="none" spc="0" normalizeH="0" baseline="0" noProof="0" dirty="0">
                          <a:ln>
                            <a:noFill/>
                          </a:ln>
                          <a:solidFill>
                            <a:schemeClr val="tx1"/>
                          </a:solidFill>
                          <a:effectLst/>
                          <a:uLnTx/>
                          <a:uFillTx/>
                          <a:latin typeface="+mn-lt"/>
                          <a:ea typeface="+mn-ea"/>
                          <a:cs typeface="+mn-cs"/>
                        </a:rPr>
                        <a:t>テキスト</a:t>
                      </a:r>
                    </a:p>
                  </a:txBody>
                  <a:tcPr marL="108000" marR="108000" marT="144000" marB="0">
                    <a:lnL w="9525" cap="flat" cmpd="sng" algn="ctr">
                      <a:solidFill>
                        <a:schemeClr val="tx1">
                          <a:lumMod val="60000"/>
                          <a:lumOff val="40000"/>
                        </a:schemeClr>
                      </a:solidFill>
                      <a:prstDash val="solid"/>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12700" cmpd="sng">
                      <a:noFill/>
                    </a:lnT>
                    <a:lnB w="38100" cmpd="sng">
                      <a:noFill/>
                    </a:lnB>
                    <a:noFill/>
                  </a:tcPr>
                </a:tc>
                <a:tc>
                  <a:txBody>
                    <a:bodyPr/>
                    <a:lstStyle/>
                    <a:p>
                      <a:pPr marL="207963" marR="0" lvl="0" indent="-207963" algn="l" defTabSz="914400" rtl="0" eaLnBrk="1" fontAlgn="auto" latinLnBrk="0" hangingPunct="1">
                        <a:lnSpc>
                          <a:spcPct val="120000"/>
                        </a:lnSpc>
                        <a:spcBef>
                          <a:spcPts val="0"/>
                        </a:spcBef>
                        <a:spcAft>
                          <a:spcPts val="600"/>
                        </a:spcAft>
                        <a:buClrTx/>
                        <a:buSzTx/>
                        <a:buFont typeface="Wingdings" pitchFamily="2" charset="2"/>
                        <a:buChar char="l"/>
                        <a:tabLst/>
                        <a:defRPr/>
                      </a:pPr>
                      <a:r>
                        <a:rPr kumimoji="1" lang="ja-JP" altLang="en-US" sz="1200" b="0" i="0" u="none" strike="noStrike" kern="1200" cap="none" spc="0" normalizeH="0" baseline="0" noProof="0" dirty="0">
                          <a:ln>
                            <a:noFill/>
                          </a:ln>
                          <a:solidFill>
                            <a:schemeClr val="tx1"/>
                          </a:solidFill>
                          <a:effectLst/>
                          <a:uLnTx/>
                          <a:uFillTx/>
                          <a:latin typeface="+mn-lt"/>
                          <a:ea typeface="+mn-ea"/>
                          <a:cs typeface="+mn-cs"/>
                        </a:rPr>
                        <a:t>テキスト</a:t>
                      </a:r>
                      <a:endParaRPr kumimoji="1" lang="en-US" altLang="ja-JP" sz="1200" b="0" i="0" u="none" strike="noStrike" kern="1200" cap="none" spc="0" normalizeH="0" baseline="0" noProof="0" dirty="0">
                        <a:ln>
                          <a:noFill/>
                        </a:ln>
                        <a:solidFill>
                          <a:schemeClr val="tx1"/>
                        </a:solidFill>
                        <a:effectLst/>
                        <a:uLnTx/>
                        <a:uFillTx/>
                        <a:latin typeface="+mn-lt"/>
                        <a:ea typeface="+mn-ea"/>
                        <a:cs typeface="+mn-cs"/>
                      </a:endParaRPr>
                    </a:p>
                  </a:txBody>
                  <a:tcPr marL="108000" marR="108000" marT="144000" marB="0">
                    <a:lnL w="9525" cap="flat" cmpd="sng" algn="ctr">
                      <a:solidFill>
                        <a:schemeClr val="tx1">
                          <a:lumMod val="60000"/>
                          <a:lumOff val="40000"/>
                        </a:schemeClr>
                      </a:solidFill>
                      <a:prstDash val="solid"/>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12700" cmpd="sng">
                      <a:noFill/>
                    </a:lnT>
                    <a:lnB w="38100" cmpd="sng">
                      <a:noFill/>
                    </a:lnB>
                    <a:noFill/>
                  </a:tcPr>
                </a:tc>
                <a:tc>
                  <a:txBody>
                    <a:bodyPr/>
                    <a:lstStyle/>
                    <a:p>
                      <a:pPr marL="207963" marR="0" lvl="0" indent="-207963" algn="l" defTabSz="914400" rtl="0" eaLnBrk="1" fontAlgn="auto" latinLnBrk="0" hangingPunct="1">
                        <a:lnSpc>
                          <a:spcPct val="120000"/>
                        </a:lnSpc>
                        <a:spcBef>
                          <a:spcPts val="0"/>
                        </a:spcBef>
                        <a:spcAft>
                          <a:spcPts val="600"/>
                        </a:spcAft>
                        <a:buClrTx/>
                        <a:buSzTx/>
                        <a:buFont typeface="Wingdings" pitchFamily="2" charset="2"/>
                        <a:buChar char="l"/>
                        <a:tabLst/>
                        <a:defRPr/>
                      </a:pPr>
                      <a:r>
                        <a:rPr kumimoji="1" lang="ja-JP" altLang="en-US" sz="1200" b="0" i="0" u="none" strike="noStrike" kern="1200" cap="none" spc="0" normalizeH="0" baseline="0" noProof="0" dirty="0">
                          <a:ln>
                            <a:noFill/>
                          </a:ln>
                          <a:solidFill>
                            <a:schemeClr val="tx1"/>
                          </a:solidFill>
                          <a:effectLst/>
                          <a:uLnTx/>
                          <a:uFillTx/>
                          <a:latin typeface="+mn-lt"/>
                          <a:ea typeface="+mn-ea"/>
                          <a:cs typeface="+mn-cs"/>
                        </a:rPr>
                        <a:t>テキスト</a:t>
                      </a:r>
                      <a:endParaRPr kumimoji="1" lang="en-US" altLang="ja-JP" sz="1200" b="0" i="0" u="none" strike="noStrike" kern="1200" cap="none" spc="0" normalizeH="0" baseline="0" noProof="0" dirty="0">
                        <a:ln>
                          <a:noFill/>
                        </a:ln>
                        <a:solidFill>
                          <a:schemeClr val="tx1"/>
                        </a:solidFill>
                        <a:effectLst/>
                        <a:uLnTx/>
                        <a:uFillTx/>
                        <a:latin typeface="+mn-lt"/>
                        <a:ea typeface="+mn-ea"/>
                        <a:cs typeface="+mn-cs"/>
                      </a:endParaRPr>
                    </a:p>
                  </a:txBody>
                  <a:tcPr marL="108000" marR="108000" marT="144000" marB="0">
                    <a:lnL w="9525" cap="flat" cmpd="sng" algn="ctr">
                      <a:solidFill>
                        <a:schemeClr val="tx1">
                          <a:lumMod val="60000"/>
                          <a:lumOff val="40000"/>
                        </a:schemeClr>
                      </a:solidFill>
                      <a:prstDash val="solid"/>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12700" cmpd="sng">
                      <a:noFill/>
                    </a:lnT>
                    <a:lnB w="38100" cmpd="sng">
                      <a:noFill/>
                    </a:lnB>
                    <a:noFill/>
                  </a:tcPr>
                </a:tc>
                <a:extLst>
                  <a:ext uri="{0D108BD9-81ED-4DB2-BD59-A6C34878D82A}">
                    <a16:rowId xmlns:a16="http://schemas.microsoft.com/office/drawing/2014/main" val="4242799368"/>
                  </a:ext>
                </a:extLst>
              </a:tr>
            </a:tbl>
          </a:graphicData>
        </a:graphic>
      </p:graphicFrame>
      <p:sp>
        <p:nvSpPr>
          <p:cNvPr id="6" name="フッター プレースホルダー 5">
            <a:extLst>
              <a:ext uri="{FF2B5EF4-FFF2-40B4-BE49-F238E27FC236}">
                <a16:creationId xmlns:a16="http://schemas.microsoft.com/office/drawing/2014/main" id="{6BA85D1E-D26F-62F1-6DBF-E0FCF38B3394}"/>
              </a:ext>
            </a:extLst>
          </p:cNvPr>
          <p:cNvSpPr>
            <a:spLocks noGrp="1"/>
          </p:cNvSpPr>
          <p:nvPr>
            <p:ph type="ftr" sz="quarter" idx="10"/>
          </p:nvPr>
        </p:nvSpPr>
        <p:spPr/>
        <p:txBody>
          <a:bodyPr/>
          <a:lstStyle/>
          <a:p>
            <a:r>
              <a:rPr lang="en-US" altLang="ja-JP"/>
              <a:t>Presentation Design</a:t>
            </a:r>
            <a:endParaRPr lang="ja-JP" altLang="en-US" dirty="0"/>
          </a:p>
        </p:txBody>
      </p:sp>
      <p:sp>
        <p:nvSpPr>
          <p:cNvPr id="7" name="スライド番号プレースホルダー 6">
            <a:extLst>
              <a:ext uri="{FF2B5EF4-FFF2-40B4-BE49-F238E27FC236}">
                <a16:creationId xmlns:a16="http://schemas.microsoft.com/office/drawing/2014/main" id="{A855E46D-AB4C-3129-7D31-B2A70DBEE1BF}"/>
              </a:ext>
            </a:extLst>
          </p:cNvPr>
          <p:cNvSpPr>
            <a:spLocks noGrp="1"/>
          </p:cNvSpPr>
          <p:nvPr>
            <p:ph type="sldNum" sz="quarter" idx="11"/>
          </p:nvPr>
        </p:nvSpPr>
        <p:spPr/>
        <p:txBody>
          <a:bodyPr/>
          <a:lstStyle/>
          <a:p>
            <a:fld id="{FB3508C7-2FE0-4945-9CBD-863E05F850D2}" type="slidenum">
              <a:rPr lang="ja-JP" altLang="en-US" smtClean="0"/>
              <a:pPr/>
              <a:t>23</a:t>
            </a:fld>
            <a:endParaRPr lang="ja-JP" altLang="en-US" dirty="0"/>
          </a:p>
        </p:txBody>
      </p:sp>
    </p:spTree>
    <p:extLst>
      <p:ext uri="{BB962C8B-B14F-4D97-AF65-F5344CB8AC3E}">
        <p14:creationId xmlns:p14="http://schemas.microsoft.com/office/powerpoint/2010/main" val="10969091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B2BF7269-A5D6-4844-A54A-11493A784C25}"/>
              </a:ext>
            </a:extLst>
          </p:cNvPr>
          <p:cNvSpPr>
            <a:spLocks noGrp="1"/>
          </p:cNvSpPr>
          <p:nvPr>
            <p:ph type="title"/>
          </p:nvPr>
        </p:nvSpPr>
        <p:spPr/>
        <p:txBody>
          <a:bodyPr/>
          <a:lstStyle/>
          <a:p>
            <a:r>
              <a:rPr lang="en-US" altLang="ja-JP" dirty="0"/>
              <a:t>12. </a:t>
            </a:r>
            <a:r>
              <a:rPr lang="ja-JP" altLang="en-US" dirty="0"/>
              <a:t>フロー</a:t>
            </a:r>
            <a:r>
              <a:rPr lang="en-US" altLang="ja-JP" dirty="0"/>
              <a:t> A</a:t>
            </a:r>
            <a:endParaRPr kumimoji="1" lang="ja-JP" altLang="en-US" dirty="0"/>
          </a:p>
        </p:txBody>
      </p:sp>
      <p:sp>
        <p:nvSpPr>
          <p:cNvPr id="5" name="ホームベース 4">
            <a:extLst>
              <a:ext uri="{FF2B5EF4-FFF2-40B4-BE49-F238E27FC236}">
                <a16:creationId xmlns:a16="http://schemas.microsoft.com/office/drawing/2014/main" id="{4058A809-090D-4629-AFEB-1CDFD8EB2D7A}"/>
              </a:ext>
            </a:extLst>
          </p:cNvPr>
          <p:cNvSpPr/>
          <p:nvPr/>
        </p:nvSpPr>
        <p:spPr bwMode="gray">
          <a:xfrm>
            <a:off x="7437274" y="3717032"/>
            <a:ext cx="1655926" cy="638192"/>
          </a:xfrm>
          <a:prstGeom prst="homePlate">
            <a:avLst/>
          </a:prstGeom>
          <a:solidFill>
            <a:schemeClr val="tx2"/>
          </a:solidFill>
          <a:ln w="6350">
            <a:solidFill>
              <a:schemeClr val="bg1"/>
            </a:solidFill>
          </a:ln>
          <a:effectLst/>
        </p:spPr>
        <p:txBody>
          <a:bodyPr lIns="72000" tIns="108000" rIns="72000" bIns="54000" rtlCol="0" anchor="ctr">
            <a:noAutofit/>
          </a:bodyPr>
          <a:lstStyle/>
          <a:p>
            <a:pPr algn="ctr">
              <a:spcBef>
                <a:spcPct val="0"/>
              </a:spcBef>
            </a:pPr>
            <a:r>
              <a:rPr lang="ja-JP" altLang="en-US" sz="1400">
                <a:solidFill>
                  <a:schemeClr val="bg1"/>
                </a:solidFill>
                <a:latin typeface="+mn-ea"/>
                <a:cs typeface="メイリオ" pitchFamily="50" charset="-128"/>
              </a:rPr>
              <a:t>フロー</a:t>
            </a:r>
            <a:r>
              <a:rPr lang="en-US" altLang="ja-JP" sz="1400" dirty="0">
                <a:solidFill>
                  <a:schemeClr val="bg1"/>
                </a:solidFill>
                <a:latin typeface="+mn-ea"/>
                <a:cs typeface="メイリオ" pitchFamily="50" charset="-128"/>
              </a:rPr>
              <a:t>5</a:t>
            </a:r>
            <a:endParaRPr lang="ja-JP" altLang="en-US" sz="1400" b="1" dirty="0">
              <a:solidFill>
                <a:schemeClr val="bg1"/>
              </a:solidFill>
              <a:latin typeface="+mn-ea"/>
              <a:cs typeface="メイリオ" pitchFamily="50" charset="-128"/>
            </a:endParaRPr>
          </a:p>
        </p:txBody>
      </p:sp>
      <p:graphicFrame>
        <p:nvGraphicFramePr>
          <p:cNvPr id="6" name="表 5">
            <a:extLst>
              <a:ext uri="{FF2B5EF4-FFF2-40B4-BE49-F238E27FC236}">
                <a16:creationId xmlns:a16="http://schemas.microsoft.com/office/drawing/2014/main" id="{70931880-92FD-4BD9-8C22-D1AB7007F1DD}"/>
              </a:ext>
            </a:extLst>
          </p:cNvPr>
          <p:cNvGraphicFramePr>
            <a:graphicFrameLocks noGrp="1"/>
          </p:cNvGraphicFramePr>
          <p:nvPr>
            <p:extLst>
              <p:ext uri="{D42A27DB-BD31-4B8C-83A1-F6EECF244321}">
                <p14:modId xmlns:p14="http://schemas.microsoft.com/office/powerpoint/2010/main" val="726867359"/>
              </p:ext>
            </p:extLst>
          </p:nvPr>
        </p:nvGraphicFramePr>
        <p:xfrm>
          <a:off x="812799" y="4630656"/>
          <a:ext cx="8280400" cy="1459992"/>
        </p:xfrm>
        <a:graphic>
          <a:graphicData uri="http://schemas.openxmlformats.org/drawingml/2006/table">
            <a:tbl>
              <a:tblPr firstRow="1" bandRow="1">
                <a:tableStyleId>{5C22544A-7EE6-4342-B048-85BDC9FD1C3A}</a:tableStyleId>
              </a:tblPr>
              <a:tblGrid>
                <a:gridCol w="1656080">
                  <a:extLst>
                    <a:ext uri="{9D8B030D-6E8A-4147-A177-3AD203B41FA5}">
                      <a16:colId xmlns:a16="http://schemas.microsoft.com/office/drawing/2014/main" val="20000"/>
                    </a:ext>
                  </a:extLst>
                </a:gridCol>
                <a:gridCol w="1656080">
                  <a:extLst>
                    <a:ext uri="{9D8B030D-6E8A-4147-A177-3AD203B41FA5}">
                      <a16:colId xmlns:a16="http://schemas.microsoft.com/office/drawing/2014/main" val="373569987"/>
                    </a:ext>
                  </a:extLst>
                </a:gridCol>
                <a:gridCol w="1656080">
                  <a:extLst>
                    <a:ext uri="{9D8B030D-6E8A-4147-A177-3AD203B41FA5}">
                      <a16:colId xmlns:a16="http://schemas.microsoft.com/office/drawing/2014/main" val="20001"/>
                    </a:ext>
                  </a:extLst>
                </a:gridCol>
                <a:gridCol w="1656080">
                  <a:extLst>
                    <a:ext uri="{9D8B030D-6E8A-4147-A177-3AD203B41FA5}">
                      <a16:colId xmlns:a16="http://schemas.microsoft.com/office/drawing/2014/main" val="396333069"/>
                    </a:ext>
                  </a:extLst>
                </a:gridCol>
                <a:gridCol w="1656080">
                  <a:extLst>
                    <a:ext uri="{9D8B030D-6E8A-4147-A177-3AD203B41FA5}">
                      <a16:colId xmlns:a16="http://schemas.microsoft.com/office/drawing/2014/main" val="3548211906"/>
                    </a:ext>
                  </a:extLst>
                </a:gridCol>
              </a:tblGrid>
              <a:tr h="1454065">
                <a:tc>
                  <a:txBody>
                    <a:bodyPr/>
                    <a:lstStyle/>
                    <a:p>
                      <a:pPr marL="206375" marR="0" lvl="0" indent="-206375" algn="l" defTabSz="914400" rtl="0" eaLnBrk="1" fontAlgn="auto" latinLnBrk="0" hangingPunct="1">
                        <a:lnSpc>
                          <a:spcPct val="120000"/>
                        </a:lnSpc>
                        <a:spcBef>
                          <a:spcPts val="0"/>
                        </a:spcBef>
                        <a:spcAft>
                          <a:spcPts val="600"/>
                        </a:spcAft>
                        <a:buClrTx/>
                        <a:buSzTx/>
                        <a:buFont typeface="Wingdings" pitchFamily="2" charset="2"/>
                        <a:buChar char="l"/>
                        <a:tabLst/>
                        <a:defRPr/>
                      </a:pPr>
                      <a:r>
                        <a:rPr kumimoji="1" lang="ja-JP" altLang="en-US" sz="1200" b="0" i="0" u="none" strike="noStrike" kern="1200" cap="none" spc="0" normalizeH="0" baseline="0" noProof="0" dirty="0">
                          <a:ln>
                            <a:noFill/>
                          </a:ln>
                          <a:solidFill>
                            <a:schemeClr val="tx1"/>
                          </a:solidFill>
                          <a:effectLst/>
                          <a:uLnTx/>
                          <a:uFillTx/>
                          <a:latin typeface="+mn-lt"/>
                          <a:ea typeface="+mn-ea"/>
                          <a:cs typeface="メイリオ" pitchFamily="50" charset="-128"/>
                        </a:rPr>
                        <a:t>テキストテキストテキスト</a:t>
                      </a:r>
                      <a:r>
                        <a:rPr kumimoji="1" lang="en-US" altLang="ja-JP" sz="1200" b="0" i="0" u="none" strike="noStrike" kern="1200" cap="none" spc="0" normalizeH="0" baseline="0" noProof="0" dirty="0">
                          <a:ln>
                            <a:noFill/>
                          </a:ln>
                          <a:solidFill>
                            <a:schemeClr val="tx1"/>
                          </a:solidFill>
                          <a:effectLst/>
                          <a:uLnTx/>
                          <a:uFillTx/>
                          <a:latin typeface="+mn-lt"/>
                          <a:ea typeface="+mn-ea"/>
                          <a:cs typeface="メイリオ" pitchFamily="50" charset="-128"/>
                        </a:rPr>
                        <a:t>…</a:t>
                      </a:r>
                    </a:p>
                    <a:p>
                      <a:pPr marL="206375" marR="0" lvl="0" indent="-206375" algn="l" defTabSz="914400" rtl="0" eaLnBrk="1" fontAlgn="auto" latinLnBrk="0" hangingPunct="1">
                        <a:lnSpc>
                          <a:spcPct val="120000"/>
                        </a:lnSpc>
                        <a:spcBef>
                          <a:spcPts val="0"/>
                        </a:spcBef>
                        <a:spcAft>
                          <a:spcPts val="600"/>
                        </a:spcAft>
                        <a:buClrTx/>
                        <a:buSzTx/>
                        <a:buFont typeface="Wingdings" pitchFamily="2" charset="2"/>
                        <a:buChar char="l"/>
                        <a:tabLst/>
                        <a:defRPr/>
                      </a:pPr>
                      <a:r>
                        <a:rPr kumimoji="1" lang="ja-JP" altLang="en-US" sz="1200" b="0" i="0" u="none" strike="noStrike" kern="1200" cap="none" spc="0" normalizeH="0" baseline="0" noProof="0" dirty="0">
                          <a:ln>
                            <a:noFill/>
                          </a:ln>
                          <a:solidFill>
                            <a:schemeClr val="tx1"/>
                          </a:solidFill>
                          <a:effectLst/>
                          <a:uLnTx/>
                          <a:uFillTx/>
                          <a:latin typeface="+mn-lt"/>
                          <a:ea typeface="+mn-ea"/>
                          <a:cs typeface="メイリオ" pitchFamily="50" charset="-128"/>
                        </a:rPr>
                        <a:t>テキストテキストテキスト</a:t>
                      </a:r>
                      <a:r>
                        <a:rPr kumimoji="1" lang="en-US" altLang="ja-JP" sz="1200" b="0" i="0" u="none" strike="noStrike" kern="1200" cap="none" spc="0" normalizeH="0" baseline="0" noProof="0" dirty="0">
                          <a:ln>
                            <a:noFill/>
                          </a:ln>
                          <a:solidFill>
                            <a:schemeClr val="tx1"/>
                          </a:solidFill>
                          <a:effectLst/>
                          <a:uLnTx/>
                          <a:uFillTx/>
                          <a:latin typeface="+mn-lt"/>
                          <a:ea typeface="+mn-ea"/>
                          <a:cs typeface="メイリオ" pitchFamily="50" charset="-128"/>
                        </a:rPr>
                        <a:t>…</a:t>
                      </a:r>
                    </a:p>
                    <a:p>
                      <a:pPr marL="206375" marR="0" lvl="0" indent="-206375" algn="l" defTabSz="914400" rtl="0" eaLnBrk="1" fontAlgn="auto" latinLnBrk="0" hangingPunct="1">
                        <a:lnSpc>
                          <a:spcPct val="120000"/>
                        </a:lnSpc>
                        <a:spcBef>
                          <a:spcPts val="0"/>
                        </a:spcBef>
                        <a:spcAft>
                          <a:spcPts val="600"/>
                        </a:spcAft>
                        <a:buClrTx/>
                        <a:buSzTx/>
                        <a:buFont typeface="Wingdings" pitchFamily="2" charset="2"/>
                        <a:buChar char="l"/>
                        <a:tabLst/>
                        <a:defRPr/>
                      </a:pPr>
                      <a:r>
                        <a:rPr kumimoji="1" lang="ja-JP" altLang="en-US" sz="1200" b="0" i="0" u="none" strike="noStrike" kern="1200" cap="none" spc="0" normalizeH="0" baseline="0" noProof="0" dirty="0">
                          <a:ln>
                            <a:noFill/>
                          </a:ln>
                          <a:solidFill>
                            <a:schemeClr val="tx1"/>
                          </a:solidFill>
                          <a:effectLst/>
                          <a:uLnTx/>
                          <a:uFillTx/>
                          <a:latin typeface="+mn-lt"/>
                          <a:ea typeface="+mn-ea"/>
                          <a:cs typeface="メイリオ" pitchFamily="50" charset="-128"/>
                        </a:rPr>
                        <a:t>テキストテキストテキスト</a:t>
                      </a:r>
                      <a:r>
                        <a:rPr kumimoji="1" lang="en-US" altLang="ja-JP" sz="1200" b="0" i="0" u="none" strike="noStrike" kern="1200" cap="none" spc="0" normalizeH="0" baseline="0" noProof="0" dirty="0">
                          <a:ln>
                            <a:noFill/>
                          </a:ln>
                          <a:solidFill>
                            <a:schemeClr val="tx1"/>
                          </a:solidFill>
                          <a:effectLst/>
                          <a:uLnTx/>
                          <a:uFillTx/>
                          <a:latin typeface="+mn-lt"/>
                          <a:ea typeface="+mn-ea"/>
                          <a:cs typeface="メイリオ" pitchFamily="50" charset="-128"/>
                        </a:rPr>
                        <a:t>…</a:t>
                      </a:r>
                    </a:p>
                  </a:txBody>
                  <a:tcPr marL="144000" marR="144000" marT="0" marB="0">
                    <a:lnL w="9525" cap="flat" cmpd="sng" algn="ctr">
                      <a:solidFill>
                        <a:schemeClr val="tx1">
                          <a:lumMod val="60000"/>
                          <a:lumOff val="40000"/>
                        </a:schemeClr>
                      </a:solidFill>
                      <a:prstDash val="solid"/>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12700" cmpd="sng">
                      <a:noFill/>
                    </a:lnT>
                    <a:lnB w="38100" cmpd="sng">
                      <a:noFill/>
                    </a:lnB>
                    <a:noFill/>
                  </a:tcPr>
                </a:tc>
                <a:tc>
                  <a:txBody>
                    <a:bodyPr/>
                    <a:lstStyle/>
                    <a:p>
                      <a:pPr marL="206375" marR="0" lvl="0" indent="-206375" algn="l" defTabSz="914400" rtl="0" eaLnBrk="1" fontAlgn="auto" latinLnBrk="0" hangingPunct="1">
                        <a:lnSpc>
                          <a:spcPct val="120000"/>
                        </a:lnSpc>
                        <a:spcBef>
                          <a:spcPts val="0"/>
                        </a:spcBef>
                        <a:spcAft>
                          <a:spcPts val="600"/>
                        </a:spcAft>
                        <a:buClrTx/>
                        <a:buSzTx/>
                        <a:buFont typeface="Wingdings" pitchFamily="2" charset="2"/>
                        <a:buChar char="l"/>
                        <a:tabLst/>
                        <a:defRPr/>
                      </a:pPr>
                      <a:r>
                        <a:rPr kumimoji="1" lang="ja-JP" altLang="en-US" sz="1200" b="0" i="0" u="none" strike="noStrike" kern="1200" cap="none" spc="0" normalizeH="0" baseline="0" noProof="0" dirty="0">
                          <a:ln>
                            <a:noFill/>
                          </a:ln>
                          <a:solidFill>
                            <a:schemeClr val="tx1"/>
                          </a:solidFill>
                          <a:effectLst/>
                          <a:uLnTx/>
                          <a:uFillTx/>
                          <a:latin typeface="+mn-lt"/>
                          <a:ea typeface="+mn-ea"/>
                          <a:cs typeface="メイリオ" pitchFamily="50" charset="-128"/>
                        </a:rPr>
                        <a:t>テキストテキストテキスト</a:t>
                      </a:r>
                      <a:r>
                        <a:rPr kumimoji="1" lang="en-US" altLang="ja-JP" sz="1200" b="0" i="0" u="none" strike="noStrike" kern="1200" cap="none" spc="0" normalizeH="0" baseline="0" noProof="0" dirty="0">
                          <a:ln>
                            <a:noFill/>
                          </a:ln>
                          <a:solidFill>
                            <a:schemeClr val="tx1"/>
                          </a:solidFill>
                          <a:effectLst/>
                          <a:uLnTx/>
                          <a:uFillTx/>
                          <a:latin typeface="+mn-lt"/>
                          <a:ea typeface="+mn-ea"/>
                          <a:cs typeface="メイリオ" pitchFamily="50" charset="-128"/>
                        </a:rPr>
                        <a:t>…</a:t>
                      </a:r>
                    </a:p>
                    <a:p>
                      <a:pPr marL="206375" marR="0" lvl="0" indent="-206375" algn="l" defTabSz="914400" rtl="0" eaLnBrk="1" fontAlgn="auto" latinLnBrk="0" hangingPunct="1">
                        <a:lnSpc>
                          <a:spcPct val="120000"/>
                        </a:lnSpc>
                        <a:spcBef>
                          <a:spcPts val="0"/>
                        </a:spcBef>
                        <a:spcAft>
                          <a:spcPts val="600"/>
                        </a:spcAft>
                        <a:buClrTx/>
                        <a:buSzTx/>
                        <a:buFont typeface="Wingdings" pitchFamily="2" charset="2"/>
                        <a:buChar char="l"/>
                        <a:tabLst/>
                        <a:defRPr/>
                      </a:pPr>
                      <a:r>
                        <a:rPr kumimoji="1" lang="ja-JP" altLang="en-US" sz="1200" b="0" i="0" u="none" strike="noStrike" kern="1200" cap="none" spc="0" normalizeH="0" baseline="0" noProof="0" dirty="0">
                          <a:ln>
                            <a:noFill/>
                          </a:ln>
                          <a:solidFill>
                            <a:schemeClr val="tx1"/>
                          </a:solidFill>
                          <a:effectLst/>
                          <a:uLnTx/>
                          <a:uFillTx/>
                          <a:latin typeface="+mn-lt"/>
                          <a:ea typeface="+mn-ea"/>
                          <a:cs typeface="メイリオ" pitchFamily="50" charset="-128"/>
                        </a:rPr>
                        <a:t>テキストテキストテキスト</a:t>
                      </a:r>
                      <a:r>
                        <a:rPr kumimoji="1" lang="en-US" altLang="ja-JP" sz="1200" b="0" i="0" u="none" strike="noStrike" kern="1200" cap="none" spc="0" normalizeH="0" baseline="0" noProof="0" dirty="0">
                          <a:ln>
                            <a:noFill/>
                          </a:ln>
                          <a:solidFill>
                            <a:schemeClr val="tx1"/>
                          </a:solidFill>
                          <a:effectLst/>
                          <a:uLnTx/>
                          <a:uFillTx/>
                          <a:latin typeface="+mn-lt"/>
                          <a:ea typeface="+mn-ea"/>
                          <a:cs typeface="メイリオ" pitchFamily="50" charset="-128"/>
                        </a:rPr>
                        <a:t>…</a:t>
                      </a:r>
                    </a:p>
                    <a:p>
                      <a:pPr marL="206375" marR="0" lvl="0" indent="-206375" algn="l" defTabSz="914400" rtl="0" eaLnBrk="1" fontAlgn="auto" latinLnBrk="0" hangingPunct="1">
                        <a:lnSpc>
                          <a:spcPct val="120000"/>
                        </a:lnSpc>
                        <a:spcBef>
                          <a:spcPts val="0"/>
                        </a:spcBef>
                        <a:spcAft>
                          <a:spcPts val="600"/>
                        </a:spcAft>
                        <a:buClrTx/>
                        <a:buSzTx/>
                        <a:buFont typeface="Wingdings" pitchFamily="2" charset="2"/>
                        <a:buChar char="l"/>
                        <a:tabLst/>
                        <a:defRPr/>
                      </a:pPr>
                      <a:r>
                        <a:rPr kumimoji="1" lang="ja-JP" altLang="en-US" sz="1200" b="0" i="0" u="none" strike="noStrike" kern="1200" cap="none" spc="0" normalizeH="0" baseline="0" noProof="0" dirty="0">
                          <a:ln>
                            <a:noFill/>
                          </a:ln>
                          <a:solidFill>
                            <a:schemeClr val="tx1"/>
                          </a:solidFill>
                          <a:effectLst/>
                          <a:uLnTx/>
                          <a:uFillTx/>
                          <a:latin typeface="+mn-lt"/>
                          <a:ea typeface="+mn-ea"/>
                          <a:cs typeface="メイリオ" pitchFamily="50" charset="-128"/>
                        </a:rPr>
                        <a:t>テキストテキストテキスト</a:t>
                      </a:r>
                      <a:r>
                        <a:rPr kumimoji="1" lang="en-US" altLang="ja-JP" sz="1200" b="0" i="0" u="none" strike="noStrike" kern="1200" cap="none" spc="0" normalizeH="0" baseline="0" noProof="0" dirty="0">
                          <a:ln>
                            <a:noFill/>
                          </a:ln>
                          <a:solidFill>
                            <a:schemeClr val="tx1"/>
                          </a:solidFill>
                          <a:effectLst/>
                          <a:uLnTx/>
                          <a:uFillTx/>
                          <a:latin typeface="+mn-lt"/>
                          <a:ea typeface="+mn-ea"/>
                          <a:cs typeface="メイリオ" pitchFamily="50" charset="-128"/>
                        </a:rPr>
                        <a:t>…</a:t>
                      </a:r>
                    </a:p>
                  </a:txBody>
                  <a:tcPr marL="144000" marR="144000" marT="0" marB="0">
                    <a:lnL w="9525" cap="flat" cmpd="sng" algn="ctr">
                      <a:solidFill>
                        <a:schemeClr val="tx1">
                          <a:lumMod val="60000"/>
                          <a:lumOff val="40000"/>
                        </a:schemeClr>
                      </a:solidFill>
                      <a:prstDash val="solid"/>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12700" cmpd="sng">
                      <a:noFill/>
                    </a:lnT>
                    <a:lnB w="38100" cmpd="sng">
                      <a:noFill/>
                    </a:lnB>
                    <a:noFill/>
                  </a:tcPr>
                </a:tc>
                <a:tc>
                  <a:txBody>
                    <a:bodyPr/>
                    <a:lstStyle/>
                    <a:p>
                      <a:pPr marL="206375" marR="0" lvl="0" indent="-206375" algn="l" defTabSz="914400" rtl="0" eaLnBrk="1" fontAlgn="auto" latinLnBrk="0" hangingPunct="1">
                        <a:lnSpc>
                          <a:spcPct val="120000"/>
                        </a:lnSpc>
                        <a:spcBef>
                          <a:spcPts val="0"/>
                        </a:spcBef>
                        <a:spcAft>
                          <a:spcPts val="600"/>
                        </a:spcAft>
                        <a:buClrTx/>
                        <a:buSzTx/>
                        <a:buFont typeface="Wingdings" pitchFamily="2" charset="2"/>
                        <a:buChar char="l"/>
                        <a:tabLst/>
                        <a:defRPr/>
                      </a:pPr>
                      <a:r>
                        <a:rPr kumimoji="1" lang="ja-JP" altLang="en-US" sz="1200" b="0" i="0" u="none" strike="noStrike" kern="1200" cap="none" spc="0" normalizeH="0" baseline="0" noProof="0" dirty="0">
                          <a:ln>
                            <a:noFill/>
                          </a:ln>
                          <a:solidFill>
                            <a:schemeClr val="tx1"/>
                          </a:solidFill>
                          <a:effectLst/>
                          <a:uLnTx/>
                          <a:uFillTx/>
                          <a:latin typeface="+mn-lt"/>
                          <a:ea typeface="+mn-ea"/>
                          <a:cs typeface="メイリオ" pitchFamily="50" charset="-128"/>
                        </a:rPr>
                        <a:t>テキストテキストテキスト</a:t>
                      </a:r>
                      <a:r>
                        <a:rPr kumimoji="1" lang="en-US" altLang="ja-JP" sz="1200" b="0" i="0" u="none" strike="noStrike" kern="1200" cap="none" spc="0" normalizeH="0" baseline="0" noProof="0" dirty="0">
                          <a:ln>
                            <a:noFill/>
                          </a:ln>
                          <a:solidFill>
                            <a:schemeClr val="tx1"/>
                          </a:solidFill>
                          <a:effectLst/>
                          <a:uLnTx/>
                          <a:uFillTx/>
                          <a:latin typeface="+mn-lt"/>
                          <a:ea typeface="+mn-ea"/>
                          <a:cs typeface="メイリオ" pitchFamily="50" charset="-128"/>
                        </a:rPr>
                        <a:t>…</a:t>
                      </a:r>
                    </a:p>
                    <a:p>
                      <a:pPr marL="206375" marR="0" lvl="0" indent="-206375" algn="l" defTabSz="914400" rtl="0" eaLnBrk="1" fontAlgn="auto" latinLnBrk="0" hangingPunct="1">
                        <a:lnSpc>
                          <a:spcPct val="120000"/>
                        </a:lnSpc>
                        <a:spcBef>
                          <a:spcPts val="0"/>
                        </a:spcBef>
                        <a:spcAft>
                          <a:spcPts val="600"/>
                        </a:spcAft>
                        <a:buClrTx/>
                        <a:buSzTx/>
                        <a:buFont typeface="Wingdings" pitchFamily="2" charset="2"/>
                        <a:buChar char="l"/>
                        <a:tabLst/>
                        <a:defRPr/>
                      </a:pPr>
                      <a:r>
                        <a:rPr kumimoji="1" lang="ja-JP" altLang="en-US" sz="1200" b="0" i="0" u="none" strike="noStrike" kern="1200" cap="none" spc="0" normalizeH="0" baseline="0" noProof="0" dirty="0">
                          <a:ln>
                            <a:noFill/>
                          </a:ln>
                          <a:solidFill>
                            <a:schemeClr val="tx1"/>
                          </a:solidFill>
                          <a:effectLst/>
                          <a:uLnTx/>
                          <a:uFillTx/>
                          <a:latin typeface="+mn-lt"/>
                          <a:ea typeface="+mn-ea"/>
                          <a:cs typeface="メイリオ" pitchFamily="50" charset="-128"/>
                        </a:rPr>
                        <a:t>テキストテキストテキスト</a:t>
                      </a:r>
                      <a:r>
                        <a:rPr kumimoji="1" lang="en-US" altLang="ja-JP" sz="1200" b="0" i="0" u="none" strike="noStrike" kern="1200" cap="none" spc="0" normalizeH="0" baseline="0" noProof="0" dirty="0">
                          <a:ln>
                            <a:noFill/>
                          </a:ln>
                          <a:solidFill>
                            <a:schemeClr val="tx1"/>
                          </a:solidFill>
                          <a:effectLst/>
                          <a:uLnTx/>
                          <a:uFillTx/>
                          <a:latin typeface="+mn-lt"/>
                          <a:ea typeface="+mn-ea"/>
                          <a:cs typeface="メイリオ" pitchFamily="50" charset="-128"/>
                        </a:rPr>
                        <a:t>…</a:t>
                      </a:r>
                    </a:p>
                    <a:p>
                      <a:pPr marL="206375" marR="0" lvl="0" indent="-206375" algn="l" defTabSz="914400" rtl="0" eaLnBrk="1" fontAlgn="auto" latinLnBrk="0" hangingPunct="1">
                        <a:lnSpc>
                          <a:spcPct val="120000"/>
                        </a:lnSpc>
                        <a:spcBef>
                          <a:spcPts val="0"/>
                        </a:spcBef>
                        <a:spcAft>
                          <a:spcPts val="600"/>
                        </a:spcAft>
                        <a:buClrTx/>
                        <a:buSzTx/>
                        <a:buFont typeface="Wingdings" pitchFamily="2" charset="2"/>
                        <a:buChar char="l"/>
                        <a:tabLst/>
                        <a:defRPr/>
                      </a:pPr>
                      <a:r>
                        <a:rPr kumimoji="1" lang="ja-JP" altLang="en-US" sz="1200" b="0" i="0" u="none" strike="noStrike" kern="1200" cap="none" spc="0" normalizeH="0" baseline="0" noProof="0" dirty="0">
                          <a:ln>
                            <a:noFill/>
                          </a:ln>
                          <a:solidFill>
                            <a:schemeClr val="tx1"/>
                          </a:solidFill>
                          <a:effectLst/>
                          <a:uLnTx/>
                          <a:uFillTx/>
                          <a:latin typeface="+mn-lt"/>
                          <a:ea typeface="+mn-ea"/>
                          <a:cs typeface="メイリオ" pitchFamily="50" charset="-128"/>
                        </a:rPr>
                        <a:t>テキストテキストテキスト</a:t>
                      </a:r>
                      <a:r>
                        <a:rPr kumimoji="1" lang="en-US" altLang="ja-JP" sz="1200" b="0" i="0" u="none" strike="noStrike" kern="1200" cap="none" spc="0" normalizeH="0" baseline="0" noProof="0" dirty="0">
                          <a:ln>
                            <a:noFill/>
                          </a:ln>
                          <a:solidFill>
                            <a:schemeClr val="tx1"/>
                          </a:solidFill>
                          <a:effectLst/>
                          <a:uLnTx/>
                          <a:uFillTx/>
                          <a:latin typeface="+mn-lt"/>
                          <a:ea typeface="+mn-ea"/>
                          <a:cs typeface="メイリオ" pitchFamily="50" charset="-128"/>
                        </a:rPr>
                        <a:t>…</a:t>
                      </a:r>
                    </a:p>
                  </a:txBody>
                  <a:tcPr marL="144000" marR="144000" marT="0" marB="0">
                    <a:lnL w="9525" cap="flat" cmpd="sng" algn="ctr">
                      <a:solidFill>
                        <a:schemeClr val="tx1">
                          <a:lumMod val="60000"/>
                          <a:lumOff val="40000"/>
                        </a:schemeClr>
                      </a:solidFill>
                      <a:prstDash val="solid"/>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12700" cmpd="sng">
                      <a:noFill/>
                    </a:lnT>
                    <a:lnB w="38100" cmpd="sng">
                      <a:noFill/>
                    </a:lnB>
                    <a:noFill/>
                  </a:tcPr>
                </a:tc>
                <a:tc>
                  <a:txBody>
                    <a:bodyPr/>
                    <a:lstStyle/>
                    <a:p>
                      <a:pPr marL="206375" marR="0" lvl="0" indent="-206375" algn="l" defTabSz="914400" rtl="0" eaLnBrk="1" fontAlgn="auto" latinLnBrk="0" hangingPunct="1">
                        <a:lnSpc>
                          <a:spcPct val="120000"/>
                        </a:lnSpc>
                        <a:spcBef>
                          <a:spcPts val="0"/>
                        </a:spcBef>
                        <a:spcAft>
                          <a:spcPts val="600"/>
                        </a:spcAft>
                        <a:buClrTx/>
                        <a:buSzTx/>
                        <a:buFont typeface="Wingdings" pitchFamily="2" charset="2"/>
                        <a:buChar char="l"/>
                        <a:tabLst/>
                        <a:defRPr/>
                      </a:pPr>
                      <a:r>
                        <a:rPr kumimoji="1" lang="ja-JP" altLang="en-US" sz="1200" b="0" i="0" u="none" strike="noStrike" kern="1200" cap="none" spc="0" normalizeH="0" baseline="0" noProof="0" dirty="0">
                          <a:ln>
                            <a:noFill/>
                          </a:ln>
                          <a:solidFill>
                            <a:schemeClr val="tx1"/>
                          </a:solidFill>
                          <a:effectLst/>
                          <a:uLnTx/>
                          <a:uFillTx/>
                          <a:latin typeface="+mn-lt"/>
                          <a:ea typeface="+mn-ea"/>
                          <a:cs typeface="メイリオ" pitchFamily="50" charset="-128"/>
                        </a:rPr>
                        <a:t>テキストテキストテキスト</a:t>
                      </a:r>
                      <a:r>
                        <a:rPr kumimoji="1" lang="en-US" altLang="ja-JP" sz="1200" b="0" i="0" u="none" strike="noStrike" kern="1200" cap="none" spc="0" normalizeH="0" baseline="0" noProof="0" dirty="0">
                          <a:ln>
                            <a:noFill/>
                          </a:ln>
                          <a:solidFill>
                            <a:schemeClr val="tx1"/>
                          </a:solidFill>
                          <a:effectLst/>
                          <a:uLnTx/>
                          <a:uFillTx/>
                          <a:latin typeface="+mn-lt"/>
                          <a:ea typeface="+mn-ea"/>
                          <a:cs typeface="メイリオ" pitchFamily="50" charset="-128"/>
                        </a:rPr>
                        <a:t>…</a:t>
                      </a:r>
                    </a:p>
                    <a:p>
                      <a:pPr marL="206375" marR="0" lvl="0" indent="-206375" algn="l" defTabSz="914400" rtl="0" eaLnBrk="1" fontAlgn="auto" latinLnBrk="0" hangingPunct="1">
                        <a:lnSpc>
                          <a:spcPct val="120000"/>
                        </a:lnSpc>
                        <a:spcBef>
                          <a:spcPts val="0"/>
                        </a:spcBef>
                        <a:spcAft>
                          <a:spcPts val="600"/>
                        </a:spcAft>
                        <a:buClrTx/>
                        <a:buSzTx/>
                        <a:buFont typeface="Wingdings" pitchFamily="2" charset="2"/>
                        <a:buChar char="l"/>
                        <a:tabLst/>
                        <a:defRPr/>
                      </a:pPr>
                      <a:r>
                        <a:rPr kumimoji="1" lang="ja-JP" altLang="en-US" sz="1200" b="0" i="0" u="none" strike="noStrike" kern="1200" cap="none" spc="0" normalizeH="0" baseline="0" noProof="0" dirty="0">
                          <a:ln>
                            <a:noFill/>
                          </a:ln>
                          <a:solidFill>
                            <a:schemeClr val="tx1"/>
                          </a:solidFill>
                          <a:effectLst/>
                          <a:uLnTx/>
                          <a:uFillTx/>
                          <a:latin typeface="+mn-lt"/>
                          <a:ea typeface="+mn-ea"/>
                          <a:cs typeface="メイリオ" pitchFamily="50" charset="-128"/>
                        </a:rPr>
                        <a:t>テキストテキストテキスト</a:t>
                      </a:r>
                      <a:r>
                        <a:rPr kumimoji="1" lang="en-US" altLang="ja-JP" sz="1200" b="0" i="0" u="none" strike="noStrike" kern="1200" cap="none" spc="0" normalizeH="0" baseline="0" noProof="0" dirty="0">
                          <a:ln>
                            <a:noFill/>
                          </a:ln>
                          <a:solidFill>
                            <a:schemeClr val="tx1"/>
                          </a:solidFill>
                          <a:effectLst/>
                          <a:uLnTx/>
                          <a:uFillTx/>
                          <a:latin typeface="+mn-lt"/>
                          <a:ea typeface="+mn-ea"/>
                          <a:cs typeface="メイリオ" pitchFamily="50" charset="-128"/>
                        </a:rPr>
                        <a:t>…</a:t>
                      </a:r>
                    </a:p>
                    <a:p>
                      <a:pPr marL="206375" marR="0" lvl="0" indent="-206375" algn="l" defTabSz="914400" rtl="0" eaLnBrk="1" fontAlgn="auto" latinLnBrk="0" hangingPunct="1">
                        <a:lnSpc>
                          <a:spcPct val="120000"/>
                        </a:lnSpc>
                        <a:spcBef>
                          <a:spcPts val="0"/>
                        </a:spcBef>
                        <a:spcAft>
                          <a:spcPts val="600"/>
                        </a:spcAft>
                        <a:buClrTx/>
                        <a:buSzTx/>
                        <a:buFont typeface="Wingdings" pitchFamily="2" charset="2"/>
                        <a:buChar char="l"/>
                        <a:tabLst/>
                        <a:defRPr/>
                      </a:pPr>
                      <a:r>
                        <a:rPr kumimoji="1" lang="ja-JP" altLang="en-US" sz="1200" b="0" i="0" u="none" strike="noStrike" kern="1200" cap="none" spc="0" normalizeH="0" baseline="0" noProof="0" dirty="0">
                          <a:ln>
                            <a:noFill/>
                          </a:ln>
                          <a:solidFill>
                            <a:schemeClr val="tx1"/>
                          </a:solidFill>
                          <a:effectLst/>
                          <a:uLnTx/>
                          <a:uFillTx/>
                          <a:latin typeface="+mn-lt"/>
                          <a:ea typeface="+mn-ea"/>
                          <a:cs typeface="メイリオ" pitchFamily="50" charset="-128"/>
                        </a:rPr>
                        <a:t>テキストテキストテキスト</a:t>
                      </a:r>
                      <a:r>
                        <a:rPr kumimoji="1" lang="en-US" altLang="ja-JP" sz="1200" b="0" i="0" u="none" strike="noStrike" kern="1200" cap="none" spc="0" normalizeH="0" baseline="0" noProof="0" dirty="0">
                          <a:ln>
                            <a:noFill/>
                          </a:ln>
                          <a:solidFill>
                            <a:schemeClr val="tx1"/>
                          </a:solidFill>
                          <a:effectLst/>
                          <a:uLnTx/>
                          <a:uFillTx/>
                          <a:latin typeface="+mn-lt"/>
                          <a:ea typeface="+mn-ea"/>
                          <a:cs typeface="メイリオ" pitchFamily="50" charset="-128"/>
                        </a:rPr>
                        <a:t>…</a:t>
                      </a:r>
                    </a:p>
                  </a:txBody>
                  <a:tcPr marL="144000" marR="144000" marT="0" marB="0">
                    <a:lnL w="9525" cap="flat" cmpd="sng" algn="ctr">
                      <a:solidFill>
                        <a:schemeClr val="tx1">
                          <a:lumMod val="60000"/>
                          <a:lumOff val="40000"/>
                        </a:schemeClr>
                      </a:solidFill>
                      <a:prstDash val="solid"/>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12700" cmpd="sng">
                      <a:noFill/>
                    </a:lnT>
                    <a:lnB w="38100" cmpd="sng">
                      <a:noFill/>
                    </a:lnB>
                    <a:noFill/>
                  </a:tcPr>
                </a:tc>
                <a:tc>
                  <a:txBody>
                    <a:bodyPr/>
                    <a:lstStyle/>
                    <a:p>
                      <a:pPr marL="206375" marR="0" lvl="0" indent="-206375" algn="l" defTabSz="914400" rtl="0" eaLnBrk="1" fontAlgn="auto" latinLnBrk="0" hangingPunct="1">
                        <a:lnSpc>
                          <a:spcPct val="120000"/>
                        </a:lnSpc>
                        <a:spcBef>
                          <a:spcPts val="0"/>
                        </a:spcBef>
                        <a:spcAft>
                          <a:spcPts val="600"/>
                        </a:spcAft>
                        <a:buClrTx/>
                        <a:buSzTx/>
                        <a:buFont typeface="Wingdings" pitchFamily="2" charset="2"/>
                        <a:buChar char="l"/>
                        <a:tabLst/>
                        <a:defRPr/>
                      </a:pPr>
                      <a:r>
                        <a:rPr kumimoji="1" lang="ja-JP" altLang="en-US" sz="1200" b="0" i="0" u="none" strike="noStrike" kern="1200" cap="none" spc="0" normalizeH="0" baseline="0" noProof="0" dirty="0">
                          <a:ln>
                            <a:noFill/>
                          </a:ln>
                          <a:solidFill>
                            <a:schemeClr val="tx1"/>
                          </a:solidFill>
                          <a:effectLst/>
                          <a:uLnTx/>
                          <a:uFillTx/>
                          <a:latin typeface="+mn-lt"/>
                          <a:ea typeface="+mn-ea"/>
                          <a:cs typeface="メイリオ" pitchFamily="50" charset="-128"/>
                        </a:rPr>
                        <a:t>テキストテキストテキスト</a:t>
                      </a:r>
                      <a:r>
                        <a:rPr kumimoji="1" lang="en-US" altLang="ja-JP" sz="1200" b="0" i="0" u="none" strike="noStrike" kern="1200" cap="none" spc="0" normalizeH="0" baseline="0" noProof="0" dirty="0">
                          <a:ln>
                            <a:noFill/>
                          </a:ln>
                          <a:solidFill>
                            <a:schemeClr val="tx1"/>
                          </a:solidFill>
                          <a:effectLst/>
                          <a:uLnTx/>
                          <a:uFillTx/>
                          <a:latin typeface="+mn-lt"/>
                          <a:ea typeface="+mn-ea"/>
                          <a:cs typeface="メイリオ" pitchFamily="50" charset="-128"/>
                        </a:rPr>
                        <a:t>…</a:t>
                      </a:r>
                    </a:p>
                    <a:p>
                      <a:pPr marL="206375" marR="0" lvl="0" indent="-206375" algn="l" defTabSz="914400" rtl="0" eaLnBrk="1" fontAlgn="auto" latinLnBrk="0" hangingPunct="1">
                        <a:lnSpc>
                          <a:spcPct val="120000"/>
                        </a:lnSpc>
                        <a:spcBef>
                          <a:spcPts val="0"/>
                        </a:spcBef>
                        <a:spcAft>
                          <a:spcPts val="600"/>
                        </a:spcAft>
                        <a:buClrTx/>
                        <a:buSzTx/>
                        <a:buFont typeface="Wingdings" pitchFamily="2" charset="2"/>
                        <a:buChar char="l"/>
                        <a:tabLst/>
                        <a:defRPr/>
                      </a:pPr>
                      <a:r>
                        <a:rPr kumimoji="1" lang="ja-JP" altLang="en-US" sz="1200" b="0" i="0" u="none" strike="noStrike" kern="1200" cap="none" spc="0" normalizeH="0" baseline="0" noProof="0" dirty="0">
                          <a:ln>
                            <a:noFill/>
                          </a:ln>
                          <a:solidFill>
                            <a:schemeClr val="tx1"/>
                          </a:solidFill>
                          <a:effectLst/>
                          <a:uLnTx/>
                          <a:uFillTx/>
                          <a:latin typeface="+mn-lt"/>
                          <a:ea typeface="+mn-ea"/>
                          <a:cs typeface="メイリオ" pitchFamily="50" charset="-128"/>
                        </a:rPr>
                        <a:t>テキストテキストテキスト</a:t>
                      </a:r>
                      <a:r>
                        <a:rPr kumimoji="1" lang="en-US" altLang="ja-JP" sz="1200" b="0" i="0" u="none" strike="noStrike" kern="1200" cap="none" spc="0" normalizeH="0" baseline="0" noProof="0" dirty="0">
                          <a:ln>
                            <a:noFill/>
                          </a:ln>
                          <a:solidFill>
                            <a:schemeClr val="tx1"/>
                          </a:solidFill>
                          <a:effectLst/>
                          <a:uLnTx/>
                          <a:uFillTx/>
                          <a:latin typeface="+mn-lt"/>
                          <a:ea typeface="+mn-ea"/>
                          <a:cs typeface="メイリオ" pitchFamily="50" charset="-128"/>
                        </a:rPr>
                        <a:t>…</a:t>
                      </a:r>
                    </a:p>
                    <a:p>
                      <a:pPr marL="206375" marR="0" lvl="0" indent="-206375" algn="l" defTabSz="914400" rtl="0" eaLnBrk="1" fontAlgn="auto" latinLnBrk="0" hangingPunct="1">
                        <a:lnSpc>
                          <a:spcPct val="120000"/>
                        </a:lnSpc>
                        <a:spcBef>
                          <a:spcPts val="0"/>
                        </a:spcBef>
                        <a:spcAft>
                          <a:spcPts val="600"/>
                        </a:spcAft>
                        <a:buClrTx/>
                        <a:buSzTx/>
                        <a:buFont typeface="Wingdings" pitchFamily="2" charset="2"/>
                        <a:buChar char="l"/>
                        <a:tabLst/>
                        <a:defRPr/>
                      </a:pPr>
                      <a:r>
                        <a:rPr kumimoji="1" lang="ja-JP" altLang="en-US" sz="1200" b="0" i="0" u="none" strike="noStrike" kern="1200" cap="none" spc="0" normalizeH="0" baseline="0" noProof="0" dirty="0">
                          <a:ln>
                            <a:noFill/>
                          </a:ln>
                          <a:solidFill>
                            <a:schemeClr val="tx1"/>
                          </a:solidFill>
                          <a:effectLst/>
                          <a:uLnTx/>
                          <a:uFillTx/>
                          <a:latin typeface="+mn-lt"/>
                          <a:ea typeface="+mn-ea"/>
                          <a:cs typeface="メイリオ" pitchFamily="50" charset="-128"/>
                        </a:rPr>
                        <a:t>テキストテキストテキスト</a:t>
                      </a:r>
                      <a:r>
                        <a:rPr kumimoji="1" lang="en-US" altLang="ja-JP" sz="1200" b="0" i="0" u="none" strike="noStrike" kern="1200" cap="none" spc="0" normalizeH="0" baseline="0" noProof="0" dirty="0">
                          <a:ln>
                            <a:noFill/>
                          </a:ln>
                          <a:solidFill>
                            <a:schemeClr val="tx1"/>
                          </a:solidFill>
                          <a:effectLst/>
                          <a:uLnTx/>
                          <a:uFillTx/>
                          <a:latin typeface="+mn-lt"/>
                          <a:ea typeface="+mn-ea"/>
                          <a:cs typeface="メイリオ" pitchFamily="50" charset="-128"/>
                        </a:rPr>
                        <a:t>…</a:t>
                      </a:r>
                    </a:p>
                  </a:txBody>
                  <a:tcPr marL="144000" marR="144000" marT="0" marB="0">
                    <a:lnL w="9525" cap="flat" cmpd="sng" algn="ctr">
                      <a:solidFill>
                        <a:schemeClr val="tx1">
                          <a:lumMod val="60000"/>
                          <a:lumOff val="40000"/>
                        </a:schemeClr>
                      </a:solidFill>
                      <a:prstDash val="solid"/>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12700" cmpd="sng">
                      <a:noFill/>
                    </a:lnT>
                    <a:lnB w="38100" cmpd="sng">
                      <a:noFill/>
                    </a:lnB>
                    <a:noFill/>
                  </a:tcPr>
                </a:tc>
                <a:extLst>
                  <a:ext uri="{0D108BD9-81ED-4DB2-BD59-A6C34878D82A}">
                    <a16:rowId xmlns:a16="http://schemas.microsoft.com/office/drawing/2014/main" val="10000"/>
                  </a:ext>
                </a:extLst>
              </a:tr>
            </a:tbl>
          </a:graphicData>
        </a:graphic>
      </p:graphicFrame>
      <p:sp>
        <p:nvSpPr>
          <p:cNvPr id="7" name="ホームベース 12">
            <a:extLst>
              <a:ext uri="{FF2B5EF4-FFF2-40B4-BE49-F238E27FC236}">
                <a16:creationId xmlns:a16="http://schemas.microsoft.com/office/drawing/2014/main" id="{70D2F1F8-7B7C-4B24-86EF-1073BB918A7C}"/>
              </a:ext>
            </a:extLst>
          </p:cNvPr>
          <p:cNvSpPr/>
          <p:nvPr/>
        </p:nvSpPr>
        <p:spPr bwMode="gray">
          <a:xfrm>
            <a:off x="6500812" y="1235055"/>
            <a:ext cx="2592387" cy="638192"/>
          </a:xfrm>
          <a:prstGeom prst="homePlate">
            <a:avLst/>
          </a:prstGeom>
          <a:solidFill>
            <a:schemeClr val="tx2"/>
          </a:solidFill>
          <a:ln w="6350">
            <a:solidFill>
              <a:schemeClr val="bg1"/>
            </a:solidFill>
          </a:ln>
          <a:effectLst/>
        </p:spPr>
        <p:txBody>
          <a:bodyPr lIns="72000" tIns="108000" rIns="72000" bIns="36000" rtlCol="0" anchor="ctr">
            <a:noAutofit/>
          </a:bodyPr>
          <a:lstStyle/>
          <a:p>
            <a:pPr algn="ctr">
              <a:spcBef>
                <a:spcPct val="0"/>
              </a:spcBef>
            </a:pPr>
            <a:r>
              <a:rPr lang="ja-JP" altLang="en-US" sz="2000">
                <a:solidFill>
                  <a:schemeClr val="bg1"/>
                </a:solidFill>
                <a:latin typeface="+mn-ea"/>
                <a:cs typeface="メイリオ" pitchFamily="50" charset="-128"/>
              </a:rPr>
              <a:t>フロー</a:t>
            </a:r>
            <a:r>
              <a:rPr lang="en-US" altLang="ja-JP" sz="2000" dirty="0">
                <a:solidFill>
                  <a:schemeClr val="bg1"/>
                </a:solidFill>
                <a:latin typeface="+mn-ea"/>
                <a:cs typeface="メイリオ" pitchFamily="50" charset="-128"/>
              </a:rPr>
              <a:t>3</a:t>
            </a:r>
            <a:endParaRPr kumimoji="1" lang="ja-JP" altLang="en-US" sz="2000" b="1" dirty="0">
              <a:solidFill>
                <a:schemeClr val="bg1"/>
              </a:solidFill>
              <a:latin typeface="+mn-ea"/>
              <a:cs typeface="メイリオ" pitchFamily="50" charset="-128"/>
            </a:endParaRPr>
          </a:p>
        </p:txBody>
      </p:sp>
      <p:sp>
        <p:nvSpPr>
          <p:cNvPr id="8" name="AutoShape 3">
            <a:extLst>
              <a:ext uri="{FF2B5EF4-FFF2-40B4-BE49-F238E27FC236}">
                <a16:creationId xmlns:a16="http://schemas.microsoft.com/office/drawing/2014/main" id="{5D3CACC8-A050-45E0-A032-EB9557291241}"/>
              </a:ext>
            </a:extLst>
          </p:cNvPr>
          <p:cNvSpPr>
            <a:spLocks noChangeArrowheads="1"/>
          </p:cNvSpPr>
          <p:nvPr/>
        </p:nvSpPr>
        <p:spPr bwMode="auto">
          <a:xfrm>
            <a:off x="1028564" y="2148679"/>
            <a:ext cx="2196244" cy="1100301"/>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marL="285750" lvl="0" indent="-285750" algn="just">
              <a:lnSpc>
                <a:spcPct val="120000"/>
              </a:lnSpc>
              <a:spcAft>
                <a:spcPts val="600"/>
              </a:spcAft>
              <a:buFont typeface="Wingdings" pitchFamily="2" charset="2"/>
              <a:buChar char="l"/>
              <a:defRPr/>
            </a:pPr>
            <a:r>
              <a:rPr lang="ja-JP" altLang="en-US" sz="1400" dirty="0">
                <a:cs typeface="メイリオ" pitchFamily="50" charset="-128"/>
              </a:rPr>
              <a:t>テキストテキストテキストテキスト</a:t>
            </a:r>
            <a:r>
              <a:rPr lang="en-US" altLang="ja-JP" sz="1400" dirty="0">
                <a:cs typeface="メイリオ" pitchFamily="50" charset="-128"/>
              </a:rPr>
              <a:t>…</a:t>
            </a:r>
          </a:p>
          <a:p>
            <a:pPr marL="285750" indent="-285750" algn="just">
              <a:lnSpc>
                <a:spcPct val="120000"/>
              </a:lnSpc>
              <a:spcAft>
                <a:spcPts val="600"/>
              </a:spcAft>
              <a:buFont typeface="Wingdings" pitchFamily="2" charset="2"/>
              <a:buChar char="l"/>
              <a:defRPr/>
            </a:pPr>
            <a:r>
              <a:rPr lang="ja-JP" altLang="en-US" sz="1400" dirty="0">
                <a:cs typeface="メイリオ" pitchFamily="50" charset="-128"/>
              </a:rPr>
              <a:t>テキストテキストテキストテキスト</a:t>
            </a:r>
            <a:r>
              <a:rPr lang="en-US" altLang="ja-JP" sz="1400" dirty="0">
                <a:cs typeface="メイリオ" pitchFamily="50" charset="-128"/>
              </a:rPr>
              <a:t>…</a:t>
            </a:r>
          </a:p>
        </p:txBody>
      </p:sp>
      <p:sp>
        <p:nvSpPr>
          <p:cNvPr id="9" name="ホームベース 13">
            <a:extLst>
              <a:ext uri="{FF2B5EF4-FFF2-40B4-BE49-F238E27FC236}">
                <a16:creationId xmlns:a16="http://schemas.microsoft.com/office/drawing/2014/main" id="{97A5B5CB-9A39-4517-8B9C-5EB648C31342}"/>
              </a:ext>
            </a:extLst>
          </p:cNvPr>
          <p:cNvSpPr/>
          <p:nvPr/>
        </p:nvSpPr>
        <p:spPr bwMode="gray">
          <a:xfrm>
            <a:off x="3656805" y="1235055"/>
            <a:ext cx="2592389" cy="638192"/>
          </a:xfrm>
          <a:prstGeom prst="homePlate">
            <a:avLst/>
          </a:prstGeom>
          <a:solidFill>
            <a:schemeClr val="tx2"/>
          </a:solidFill>
          <a:ln w="6350">
            <a:solidFill>
              <a:schemeClr val="bg1"/>
            </a:solidFill>
          </a:ln>
          <a:effectLst/>
        </p:spPr>
        <p:txBody>
          <a:bodyPr lIns="72000" tIns="108000" rIns="72000" bIns="36000" rtlCol="0" anchor="ctr">
            <a:noAutofit/>
          </a:bodyPr>
          <a:lstStyle/>
          <a:p>
            <a:pPr algn="ctr">
              <a:spcBef>
                <a:spcPct val="0"/>
              </a:spcBef>
            </a:pPr>
            <a:r>
              <a:rPr lang="ja-JP" altLang="en-US" sz="2000">
                <a:solidFill>
                  <a:schemeClr val="bg1"/>
                </a:solidFill>
                <a:latin typeface="+mn-ea"/>
                <a:cs typeface="メイリオ" pitchFamily="50" charset="-128"/>
              </a:rPr>
              <a:t>フロー</a:t>
            </a:r>
            <a:r>
              <a:rPr lang="en-US" altLang="ja-JP" sz="2000" dirty="0">
                <a:solidFill>
                  <a:schemeClr val="bg1"/>
                </a:solidFill>
                <a:latin typeface="+mn-ea"/>
                <a:cs typeface="メイリオ" pitchFamily="50" charset="-128"/>
              </a:rPr>
              <a:t>2</a:t>
            </a:r>
            <a:endParaRPr kumimoji="1" lang="ja-JP" altLang="en-US" sz="2000" b="1" dirty="0">
              <a:solidFill>
                <a:schemeClr val="bg1"/>
              </a:solidFill>
              <a:latin typeface="+mn-ea"/>
              <a:cs typeface="メイリオ" pitchFamily="50" charset="-128"/>
            </a:endParaRPr>
          </a:p>
        </p:txBody>
      </p:sp>
      <p:sp>
        <p:nvSpPr>
          <p:cNvPr id="10" name="ホームベース 11">
            <a:extLst>
              <a:ext uri="{FF2B5EF4-FFF2-40B4-BE49-F238E27FC236}">
                <a16:creationId xmlns:a16="http://schemas.microsoft.com/office/drawing/2014/main" id="{CD01103D-2483-46F9-A368-1B59F0E05885}"/>
              </a:ext>
            </a:extLst>
          </p:cNvPr>
          <p:cNvSpPr/>
          <p:nvPr/>
        </p:nvSpPr>
        <p:spPr bwMode="gray">
          <a:xfrm>
            <a:off x="812798" y="1235055"/>
            <a:ext cx="2592389" cy="638192"/>
          </a:xfrm>
          <a:prstGeom prst="homePlate">
            <a:avLst/>
          </a:prstGeom>
          <a:solidFill>
            <a:schemeClr val="tx2"/>
          </a:solidFill>
          <a:ln w="6350">
            <a:solidFill>
              <a:schemeClr val="bg1"/>
            </a:solidFill>
          </a:ln>
          <a:effectLst/>
        </p:spPr>
        <p:txBody>
          <a:bodyPr lIns="72000" tIns="108000" rIns="72000" bIns="36000" rtlCol="0" anchor="ctr">
            <a:noAutofit/>
          </a:bodyPr>
          <a:lstStyle/>
          <a:p>
            <a:pPr algn="ctr">
              <a:spcBef>
                <a:spcPct val="0"/>
              </a:spcBef>
            </a:pPr>
            <a:r>
              <a:rPr lang="ja-JP" altLang="en-US" sz="2000">
                <a:solidFill>
                  <a:schemeClr val="bg1"/>
                </a:solidFill>
                <a:latin typeface="+mn-ea"/>
                <a:cs typeface="メイリオ" pitchFamily="50" charset="-128"/>
              </a:rPr>
              <a:t>フロー</a:t>
            </a:r>
            <a:r>
              <a:rPr lang="en-US" altLang="ja-JP" sz="2000" dirty="0">
                <a:solidFill>
                  <a:schemeClr val="bg1"/>
                </a:solidFill>
                <a:latin typeface="+mn-ea"/>
                <a:cs typeface="メイリオ" pitchFamily="50" charset="-128"/>
              </a:rPr>
              <a:t>1</a:t>
            </a:r>
            <a:endParaRPr kumimoji="1" lang="ja-JP" altLang="en-US" sz="2000" b="1" dirty="0">
              <a:solidFill>
                <a:schemeClr val="bg1"/>
              </a:solidFill>
              <a:latin typeface="+mn-ea"/>
              <a:cs typeface="メイリオ" pitchFamily="50" charset="-128"/>
            </a:endParaRPr>
          </a:p>
        </p:txBody>
      </p:sp>
      <p:sp>
        <p:nvSpPr>
          <p:cNvPr id="11" name="ホームベース 8">
            <a:extLst>
              <a:ext uri="{FF2B5EF4-FFF2-40B4-BE49-F238E27FC236}">
                <a16:creationId xmlns:a16="http://schemas.microsoft.com/office/drawing/2014/main" id="{981DEA61-7EC2-4566-9B02-5BDE1EAC40AF}"/>
              </a:ext>
            </a:extLst>
          </p:cNvPr>
          <p:cNvSpPr/>
          <p:nvPr/>
        </p:nvSpPr>
        <p:spPr bwMode="gray">
          <a:xfrm>
            <a:off x="5781156" y="3717032"/>
            <a:ext cx="1655926" cy="638192"/>
          </a:xfrm>
          <a:prstGeom prst="homePlate">
            <a:avLst/>
          </a:prstGeom>
          <a:solidFill>
            <a:schemeClr val="tx2"/>
          </a:solidFill>
          <a:ln w="6350">
            <a:solidFill>
              <a:schemeClr val="bg1"/>
            </a:solidFill>
          </a:ln>
          <a:effectLst/>
        </p:spPr>
        <p:txBody>
          <a:bodyPr lIns="72000" tIns="108000" rIns="72000" bIns="54000" rtlCol="0" anchor="ctr">
            <a:noAutofit/>
          </a:bodyPr>
          <a:lstStyle/>
          <a:p>
            <a:pPr algn="ctr">
              <a:spcBef>
                <a:spcPct val="0"/>
              </a:spcBef>
            </a:pPr>
            <a:r>
              <a:rPr lang="ja-JP" altLang="en-US" sz="1400">
                <a:solidFill>
                  <a:schemeClr val="bg1"/>
                </a:solidFill>
                <a:latin typeface="+mn-ea"/>
                <a:cs typeface="メイリオ" pitchFamily="50" charset="-128"/>
              </a:rPr>
              <a:t>フロー</a:t>
            </a:r>
            <a:r>
              <a:rPr lang="en-US" altLang="ja-JP" sz="1400" dirty="0">
                <a:solidFill>
                  <a:schemeClr val="bg1"/>
                </a:solidFill>
                <a:latin typeface="+mn-ea"/>
                <a:cs typeface="メイリオ" pitchFamily="50" charset="-128"/>
              </a:rPr>
              <a:t>4</a:t>
            </a:r>
            <a:endParaRPr lang="ja-JP" altLang="en-US" sz="1400" b="1" dirty="0">
              <a:solidFill>
                <a:schemeClr val="bg1"/>
              </a:solidFill>
              <a:latin typeface="+mn-ea"/>
              <a:cs typeface="メイリオ" pitchFamily="50" charset="-128"/>
            </a:endParaRPr>
          </a:p>
        </p:txBody>
      </p:sp>
      <p:sp>
        <p:nvSpPr>
          <p:cNvPr id="12" name="ホームベース 9">
            <a:extLst>
              <a:ext uri="{FF2B5EF4-FFF2-40B4-BE49-F238E27FC236}">
                <a16:creationId xmlns:a16="http://schemas.microsoft.com/office/drawing/2014/main" id="{ACD04858-42CB-48F8-9C4B-8DD7293D1713}"/>
              </a:ext>
            </a:extLst>
          </p:cNvPr>
          <p:cNvSpPr/>
          <p:nvPr/>
        </p:nvSpPr>
        <p:spPr bwMode="gray">
          <a:xfrm>
            <a:off x="4125037" y="3717032"/>
            <a:ext cx="1655926" cy="638192"/>
          </a:xfrm>
          <a:prstGeom prst="homePlate">
            <a:avLst/>
          </a:prstGeom>
          <a:solidFill>
            <a:schemeClr val="tx2"/>
          </a:solidFill>
          <a:ln w="6350">
            <a:solidFill>
              <a:schemeClr val="bg1"/>
            </a:solidFill>
          </a:ln>
          <a:effectLst/>
        </p:spPr>
        <p:txBody>
          <a:bodyPr lIns="72000" tIns="108000" rIns="72000" bIns="54000" rtlCol="0" anchor="ctr">
            <a:noAutofit/>
          </a:bodyPr>
          <a:lstStyle/>
          <a:p>
            <a:pPr algn="ctr">
              <a:spcBef>
                <a:spcPct val="0"/>
              </a:spcBef>
            </a:pPr>
            <a:r>
              <a:rPr lang="ja-JP" altLang="en-US" sz="1400">
                <a:solidFill>
                  <a:schemeClr val="bg1"/>
                </a:solidFill>
                <a:latin typeface="+mn-ea"/>
                <a:cs typeface="メイリオ" pitchFamily="50" charset="-128"/>
              </a:rPr>
              <a:t>フロー</a:t>
            </a:r>
            <a:r>
              <a:rPr lang="en-US" altLang="ja-JP" sz="1400" dirty="0">
                <a:solidFill>
                  <a:schemeClr val="bg1"/>
                </a:solidFill>
                <a:latin typeface="+mn-ea"/>
                <a:cs typeface="メイリオ" pitchFamily="50" charset="-128"/>
              </a:rPr>
              <a:t>3</a:t>
            </a:r>
            <a:endParaRPr lang="ja-JP" altLang="en-US" sz="1400" b="1" dirty="0">
              <a:solidFill>
                <a:schemeClr val="bg1"/>
              </a:solidFill>
              <a:latin typeface="+mn-ea"/>
              <a:cs typeface="メイリオ" pitchFamily="50" charset="-128"/>
            </a:endParaRPr>
          </a:p>
        </p:txBody>
      </p:sp>
      <p:sp>
        <p:nvSpPr>
          <p:cNvPr id="13" name="ホームベース 10">
            <a:extLst>
              <a:ext uri="{FF2B5EF4-FFF2-40B4-BE49-F238E27FC236}">
                <a16:creationId xmlns:a16="http://schemas.microsoft.com/office/drawing/2014/main" id="{C4758815-7B3F-4411-84AC-F670F4400DBE}"/>
              </a:ext>
            </a:extLst>
          </p:cNvPr>
          <p:cNvSpPr/>
          <p:nvPr/>
        </p:nvSpPr>
        <p:spPr bwMode="gray">
          <a:xfrm>
            <a:off x="2468918" y="3717032"/>
            <a:ext cx="1655926" cy="638192"/>
          </a:xfrm>
          <a:prstGeom prst="homePlate">
            <a:avLst/>
          </a:prstGeom>
          <a:solidFill>
            <a:schemeClr val="tx2"/>
          </a:solidFill>
          <a:ln w="6350">
            <a:solidFill>
              <a:schemeClr val="bg1"/>
            </a:solidFill>
          </a:ln>
          <a:effectLst/>
        </p:spPr>
        <p:txBody>
          <a:bodyPr lIns="72000" tIns="108000" rIns="72000" bIns="54000" rtlCol="0" anchor="ctr">
            <a:noAutofit/>
          </a:bodyPr>
          <a:lstStyle/>
          <a:p>
            <a:pPr algn="ctr">
              <a:spcBef>
                <a:spcPct val="0"/>
              </a:spcBef>
            </a:pPr>
            <a:r>
              <a:rPr lang="ja-JP" altLang="en-US" sz="1400">
                <a:solidFill>
                  <a:schemeClr val="bg1"/>
                </a:solidFill>
                <a:latin typeface="+mn-ea"/>
                <a:cs typeface="メイリオ" pitchFamily="50" charset="-128"/>
              </a:rPr>
              <a:t>フロー</a:t>
            </a:r>
            <a:r>
              <a:rPr lang="en-US" altLang="ja-JP" sz="1400" dirty="0">
                <a:solidFill>
                  <a:schemeClr val="bg1"/>
                </a:solidFill>
                <a:latin typeface="+mn-ea"/>
                <a:cs typeface="メイリオ" pitchFamily="50" charset="-128"/>
              </a:rPr>
              <a:t>2</a:t>
            </a:r>
            <a:endParaRPr lang="ja-JP" altLang="en-US" sz="1400" b="1" dirty="0">
              <a:solidFill>
                <a:schemeClr val="bg1"/>
              </a:solidFill>
              <a:latin typeface="+mn-ea"/>
              <a:cs typeface="メイリオ" pitchFamily="50" charset="-128"/>
            </a:endParaRPr>
          </a:p>
        </p:txBody>
      </p:sp>
      <p:sp>
        <p:nvSpPr>
          <p:cNvPr id="14" name="ホームベース 3">
            <a:extLst>
              <a:ext uri="{FF2B5EF4-FFF2-40B4-BE49-F238E27FC236}">
                <a16:creationId xmlns:a16="http://schemas.microsoft.com/office/drawing/2014/main" id="{10D83485-223A-4C15-988A-716C16AF7659}"/>
              </a:ext>
            </a:extLst>
          </p:cNvPr>
          <p:cNvSpPr/>
          <p:nvPr/>
        </p:nvSpPr>
        <p:spPr bwMode="gray">
          <a:xfrm>
            <a:off x="812799" y="3717032"/>
            <a:ext cx="1655926" cy="638192"/>
          </a:xfrm>
          <a:prstGeom prst="homePlate">
            <a:avLst/>
          </a:prstGeom>
          <a:solidFill>
            <a:schemeClr val="tx2"/>
          </a:solidFill>
          <a:ln w="6350">
            <a:solidFill>
              <a:schemeClr val="bg1"/>
            </a:solidFill>
          </a:ln>
          <a:effectLst/>
        </p:spPr>
        <p:txBody>
          <a:bodyPr lIns="72000" tIns="108000" rIns="72000" bIns="54000" rtlCol="0" anchor="ctr">
            <a:noAutofit/>
          </a:bodyPr>
          <a:lstStyle/>
          <a:p>
            <a:pPr algn="ctr">
              <a:spcBef>
                <a:spcPct val="0"/>
              </a:spcBef>
            </a:pPr>
            <a:r>
              <a:rPr lang="ja-JP" altLang="en-US" sz="1400">
                <a:solidFill>
                  <a:schemeClr val="bg1"/>
                </a:solidFill>
                <a:latin typeface="+mn-ea"/>
                <a:cs typeface="メイリオ" pitchFamily="50" charset="-128"/>
              </a:rPr>
              <a:t>フロー</a:t>
            </a:r>
            <a:r>
              <a:rPr lang="en-US" altLang="ja-JP" sz="1400" dirty="0">
                <a:solidFill>
                  <a:schemeClr val="bg1"/>
                </a:solidFill>
                <a:latin typeface="+mn-ea"/>
                <a:cs typeface="メイリオ" pitchFamily="50" charset="-128"/>
              </a:rPr>
              <a:t>1</a:t>
            </a:r>
            <a:endParaRPr kumimoji="1" lang="ja-JP" altLang="en-US" sz="1400" b="1" dirty="0">
              <a:solidFill>
                <a:schemeClr val="bg1"/>
              </a:solidFill>
              <a:latin typeface="+mn-ea"/>
              <a:cs typeface="メイリオ" pitchFamily="50" charset="-128"/>
            </a:endParaRPr>
          </a:p>
        </p:txBody>
      </p:sp>
      <p:sp>
        <p:nvSpPr>
          <p:cNvPr id="15" name="AutoShape 3">
            <a:extLst>
              <a:ext uri="{FF2B5EF4-FFF2-40B4-BE49-F238E27FC236}">
                <a16:creationId xmlns:a16="http://schemas.microsoft.com/office/drawing/2014/main" id="{60631461-E716-437E-92B0-138C92B7CC5B}"/>
              </a:ext>
            </a:extLst>
          </p:cNvPr>
          <p:cNvSpPr>
            <a:spLocks noChangeArrowheads="1"/>
          </p:cNvSpPr>
          <p:nvPr/>
        </p:nvSpPr>
        <p:spPr bwMode="auto">
          <a:xfrm>
            <a:off x="3854877" y="2148679"/>
            <a:ext cx="2196244" cy="1100301"/>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marL="285750" lvl="0" indent="-285750" algn="just">
              <a:lnSpc>
                <a:spcPct val="120000"/>
              </a:lnSpc>
              <a:spcAft>
                <a:spcPts val="600"/>
              </a:spcAft>
              <a:buFont typeface="Wingdings" pitchFamily="2" charset="2"/>
              <a:buChar char="l"/>
              <a:defRPr/>
            </a:pPr>
            <a:r>
              <a:rPr lang="ja-JP" altLang="en-US" sz="1400" dirty="0">
                <a:cs typeface="メイリオ" pitchFamily="50" charset="-128"/>
              </a:rPr>
              <a:t>テキストテキストテキストテキスト</a:t>
            </a:r>
            <a:r>
              <a:rPr lang="en-US" altLang="ja-JP" sz="1400" dirty="0">
                <a:cs typeface="メイリオ" pitchFamily="50" charset="-128"/>
              </a:rPr>
              <a:t>…</a:t>
            </a:r>
          </a:p>
          <a:p>
            <a:pPr marL="285750" indent="-285750" algn="just">
              <a:lnSpc>
                <a:spcPct val="120000"/>
              </a:lnSpc>
              <a:spcAft>
                <a:spcPts val="600"/>
              </a:spcAft>
              <a:buFont typeface="Wingdings" pitchFamily="2" charset="2"/>
              <a:buChar char="l"/>
              <a:defRPr/>
            </a:pPr>
            <a:r>
              <a:rPr lang="ja-JP" altLang="en-US" sz="1400" dirty="0">
                <a:cs typeface="メイリオ" pitchFamily="50" charset="-128"/>
              </a:rPr>
              <a:t>テキストテキストテキストテキスト</a:t>
            </a:r>
            <a:r>
              <a:rPr lang="en-US" altLang="ja-JP" sz="1400" dirty="0">
                <a:cs typeface="メイリオ" pitchFamily="50" charset="-128"/>
              </a:rPr>
              <a:t>…</a:t>
            </a:r>
          </a:p>
        </p:txBody>
      </p:sp>
      <p:sp>
        <p:nvSpPr>
          <p:cNvPr id="16" name="AutoShape 3">
            <a:extLst>
              <a:ext uri="{FF2B5EF4-FFF2-40B4-BE49-F238E27FC236}">
                <a16:creationId xmlns:a16="http://schemas.microsoft.com/office/drawing/2014/main" id="{5F748405-85D3-4A95-B4A1-902650ADFFB7}"/>
              </a:ext>
            </a:extLst>
          </p:cNvPr>
          <p:cNvSpPr>
            <a:spLocks noChangeArrowheads="1"/>
          </p:cNvSpPr>
          <p:nvPr/>
        </p:nvSpPr>
        <p:spPr bwMode="auto">
          <a:xfrm>
            <a:off x="6698883" y="2148679"/>
            <a:ext cx="2196244" cy="1100301"/>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marL="285750" lvl="0" indent="-285750" algn="just">
              <a:lnSpc>
                <a:spcPct val="120000"/>
              </a:lnSpc>
              <a:spcAft>
                <a:spcPts val="600"/>
              </a:spcAft>
              <a:buFont typeface="Wingdings" pitchFamily="2" charset="2"/>
              <a:buChar char="l"/>
              <a:defRPr/>
            </a:pPr>
            <a:r>
              <a:rPr lang="ja-JP" altLang="en-US" sz="1400" dirty="0">
                <a:cs typeface="メイリオ" pitchFamily="50" charset="-128"/>
              </a:rPr>
              <a:t>テキストテキストテキストテキスト</a:t>
            </a:r>
            <a:r>
              <a:rPr lang="en-US" altLang="ja-JP" sz="1400" dirty="0">
                <a:cs typeface="メイリオ" pitchFamily="50" charset="-128"/>
              </a:rPr>
              <a:t>…</a:t>
            </a:r>
          </a:p>
          <a:p>
            <a:pPr marL="285750" indent="-285750" algn="just">
              <a:lnSpc>
                <a:spcPct val="120000"/>
              </a:lnSpc>
              <a:spcAft>
                <a:spcPts val="600"/>
              </a:spcAft>
              <a:buFont typeface="Wingdings" pitchFamily="2" charset="2"/>
              <a:buChar char="l"/>
              <a:defRPr/>
            </a:pPr>
            <a:r>
              <a:rPr lang="ja-JP" altLang="en-US" sz="1400" dirty="0">
                <a:cs typeface="メイリオ" pitchFamily="50" charset="-128"/>
              </a:rPr>
              <a:t>テキストテキストテキストテキスト</a:t>
            </a:r>
            <a:r>
              <a:rPr lang="en-US" altLang="ja-JP" sz="1400" dirty="0">
                <a:cs typeface="メイリオ" pitchFamily="50" charset="-128"/>
              </a:rPr>
              <a:t>…</a:t>
            </a:r>
          </a:p>
        </p:txBody>
      </p:sp>
      <p:sp>
        <p:nvSpPr>
          <p:cNvPr id="17" name="フッター プレースホルダー 16">
            <a:extLst>
              <a:ext uri="{FF2B5EF4-FFF2-40B4-BE49-F238E27FC236}">
                <a16:creationId xmlns:a16="http://schemas.microsoft.com/office/drawing/2014/main" id="{F2C48F9D-45C6-2072-F562-E4032782246C}"/>
              </a:ext>
            </a:extLst>
          </p:cNvPr>
          <p:cNvSpPr>
            <a:spLocks noGrp="1"/>
          </p:cNvSpPr>
          <p:nvPr>
            <p:ph type="ftr" sz="quarter" idx="10"/>
          </p:nvPr>
        </p:nvSpPr>
        <p:spPr/>
        <p:txBody>
          <a:bodyPr/>
          <a:lstStyle/>
          <a:p>
            <a:r>
              <a:rPr lang="en-US" altLang="ja-JP"/>
              <a:t>Presentation Design</a:t>
            </a:r>
            <a:endParaRPr lang="ja-JP" altLang="en-US" dirty="0"/>
          </a:p>
        </p:txBody>
      </p:sp>
      <p:sp>
        <p:nvSpPr>
          <p:cNvPr id="18" name="スライド番号プレースホルダー 17">
            <a:extLst>
              <a:ext uri="{FF2B5EF4-FFF2-40B4-BE49-F238E27FC236}">
                <a16:creationId xmlns:a16="http://schemas.microsoft.com/office/drawing/2014/main" id="{CA9B2ADB-A154-2A10-B40B-ED782F9DD029}"/>
              </a:ext>
            </a:extLst>
          </p:cNvPr>
          <p:cNvSpPr>
            <a:spLocks noGrp="1"/>
          </p:cNvSpPr>
          <p:nvPr>
            <p:ph type="sldNum" sz="quarter" idx="11"/>
          </p:nvPr>
        </p:nvSpPr>
        <p:spPr/>
        <p:txBody>
          <a:bodyPr/>
          <a:lstStyle/>
          <a:p>
            <a:fld id="{FB3508C7-2FE0-4945-9CBD-863E05F850D2}" type="slidenum">
              <a:rPr lang="ja-JP" altLang="en-US" smtClean="0"/>
              <a:pPr/>
              <a:t>24</a:t>
            </a:fld>
            <a:endParaRPr lang="ja-JP" altLang="en-US" dirty="0"/>
          </a:p>
        </p:txBody>
      </p:sp>
    </p:spTree>
    <p:extLst>
      <p:ext uri="{BB962C8B-B14F-4D97-AF65-F5344CB8AC3E}">
        <p14:creationId xmlns:p14="http://schemas.microsoft.com/office/powerpoint/2010/main" val="35055318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BFA5E3BF-6697-4D69-8F7F-B4795F647BD7}"/>
              </a:ext>
            </a:extLst>
          </p:cNvPr>
          <p:cNvSpPr>
            <a:spLocks noGrp="1"/>
          </p:cNvSpPr>
          <p:nvPr>
            <p:ph type="title"/>
          </p:nvPr>
        </p:nvSpPr>
        <p:spPr/>
        <p:txBody>
          <a:bodyPr/>
          <a:lstStyle/>
          <a:p>
            <a:r>
              <a:rPr lang="en-US" altLang="ja-JP" dirty="0"/>
              <a:t>12. </a:t>
            </a:r>
            <a:r>
              <a:rPr lang="ja-JP" altLang="en-US" dirty="0"/>
              <a:t>フロー</a:t>
            </a:r>
            <a:r>
              <a:rPr lang="en-US" altLang="ja-JP" dirty="0"/>
              <a:t> B</a:t>
            </a:r>
            <a:endParaRPr kumimoji="1" lang="ja-JP" altLang="en-US" dirty="0"/>
          </a:p>
        </p:txBody>
      </p:sp>
      <p:sp>
        <p:nvSpPr>
          <p:cNvPr id="5" name="フローチャート: 他ページ結合子 4">
            <a:extLst>
              <a:ext uri="{FF2B5EF4-FFF2-40B4-BE49-F238E27FC236}">
                <a16:creationId xmlns:a16="http://schemas.microsoft.com/office/drawing/2014/main" id="{4A135A13-307E-4C09-B289-F26E547E9E22}"/>
              </a:ext>
            </a:extLst>
          </p:cNvPr>
          <p:cNvSpPr/>
          <p:nvPr/>
        </p:nvSpPr>
        <p:spPr bwMode="gray">
          <a:xfrm>
            <a:off x="1640632" y="4785239"/>
            <a:ext cx="2196244" cy="695989"/>
          </a:xfrm>
          <a:prstGeom prst="flowChartOffpageConnector">
            <a:avLst/>
          </a:prstGeom>
          <a:solidFill>
            <a:schemeClr val="tx2"/>
          </a:solidFill>
          <a:ln w="6350">
            <a:solidFill>
              <a:schemeClr val="bg1"/>
            </a:solidFill>
          </a:ln>
          <a:effectLst/>
        </p:spPr>
        <p:txBody>
          <a:bodyPr rot="0" spcFirstLastPara="0" vertOverflow="overflow" horzOverflow="overflow" vert="horz" wrap="square" lIns="108000" tIns="108000" rIns="108000" bIns="0" numCol="1" spcCol="0" rtlCol="0" fromWordArt="0" anchor="ctr" anchorCtr="0" forceAA="0" compatLnSpc="1">
            <a:prstTxWarp prst="textNoShape">
              <a:avLst/>
            </a:prstTxWarp>
            <a:noAutofit/>
          </a:bodyPr>
          <a:lstStyle/>
          <a:p>
            <a:pPr lvl="0" algn="ctr">
              <a:defRPr/>
            </a:pPr>
            <a:r>
              <a:rPr lang="ja-JP" altLang="en-US" sz="1600">
                <a:solidFill>
                  <a:schemeClr val="bg1"/>
                </a:solidFill>
                <a:latin typeface="+mn-ea"/>
                <a:cs typeface="メイリオ" pitchFamily="50" charset="-128"/>
              </a:rPr>
              <a:t>フロー</a:t>
            </a:r>
            <a:r>
              <a:rPr lang="en-US" altLang="ja-JP" sz="1600" dirty="0">
                <a:solidFill>
                  <a:schemeClr val="bg1"/>
                </a:solidFill>
                <a:latin typeface="+mn-ea"/>
                <a:cs typeface="メイリオ" pitchFamily="50" charset="-128"/>
              </a:rPr>
              <a:t>5</a:t>
            </a:r>
          </a:p>
        </p:txBody>
      </p:sp>
      <p:sp>
        <p:nvSpPr>
          <p:cNvPr id="6" name="AutoShape 3">
            <a:extLst>
              <a:ext uri="{FF2B5EF4-FFF2-40B4-BE49-F238E27FC236}">
                <a16:creationId xmlns:a16="http://schemas.microsoft.com/office/drawing/2014/main" id="{95665BDB-B5A6-4CEA-889B-1A549A677F3D}"/>
              </a:ext>
            </a:extLst>
          </p:cNvPr>
          <p:cNvSpPr>
            <a:spLocks noChangeArrowheads="1"/>
          </p:cNvSpPr>
          <p:nvPr/>
        </p:nvSpPr>
        <p:spPr bwMode="auto">
          <a:xfrm>
            <a:off x="4066481" y="1777694"/>
            <a:ext cx="4270895" cy="283154"/>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lvl="0" algn="just">
              <a:lnSpc>
                <a:spcPct val="120000"/>
              </a:lnSpc>
              <a:spcAft>
                <a:spcPts val="300"/>
              </a:spcAft>
              <a:defRPr/>
            </a:pPr>
            <a:r>
              <a:rPr lang="ja-JP" altLang="en-US" sz="1600">
                <a:latin typeface="+mn-ea"/>
                <a:cs typeface="メイリオ" pitchFamily="50" charset="-128"/>
              </a:rPr>
              <a:t>テキストテキストテキストテキストテキスト</a:t>
            </a:r>
            <a:r>
              <a:rPr lang="en-US" altLang="ja-JP" sz="1600" dirty="0">
                <a:latin typeface="+mn-ea"/>
                <a:cs typeface="メイリオ" pitchFamily="50" charset="-128"/>
              </a:rPr>
              <a:t>…</a:t>
            </a:r>
            <a:endParaRPr lang="en-US" altLang="ja-JP" sz="1600" b="1" dirty="0">
              <a:cs typeface="メイリオ" pitchFamily="50" charset="-128"/>
            </a:endParaRPr>
          </a:p>
        </p:txBody>
      </p:sp>
      <p:sp>
        <p:nvSpPr>
          <p:cNvPr id="7" name="AutoShape 3">
            <a:extLst>
              <a:ext uri="{FF2B5EF4-FFF2-40B4-BE49-F238E27FC236}">
                <a16:creationId xmlns:a16="http://schemas.microsoft.com/office/drawing/2014/main" id="{33EC2FB5-AF7F-41AC-AEEE-C6801F489020}"/>
              </a:ext>
            </a:extLst>
          </p:cNvPr>
          <p:cNvSpPr>
            <a:spLocks noChangeArrowheads="1"/>
          </p:cNvSpPr>
          <p:nvPr/>
        </p:nvSpPr>
        <p:spPr bwMode="auto">
          <a:xfrm>
            <a:off x="4066481" y="2569782"/>
            <a:ext cx="4270895" cy="283154"/>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lvl="0" algn="just">
              <a:lnSpc>
                <a:spcPct val="120000"/>
              </a:lnSpc>
              <a:spcAft>
                <a:spcPts val="300"/>
              </a:spcAft>
              <a:defRPr/>
            </a:pPr>
            <a:r>
              <a:rPr lang="ja-JP" altLang="en-US" sz="1600">
                <a:latin typeface="+mn-ea"/>
                <a:cs typeface="メイリオ" pitchFamily="50" charset="-128"/>
              </a:rPr>
              <a:t>テキストテキストテキストテキストテキスト</a:t>
            </a:r>
            <a:r>
              <a:rPr lang="en-US" altLang="ja-JP" sz="1600" dirty="0">
                <a:latin typeface="+mn-ea"/>
                <a:cs typeface="メイリオ" pitchFamily="50" charset="-128"/>
              </a:rPr>
              <a:t>…</a:t>
            </a:r>
            <a:endParaRPr lang="en-US" altLang="ja-JP" sz="1600" b="1" dirty="0">
              <a:cs typeface="メイリオ" pitchFamily="50" charset="-128"/>
            </a:endParaRPr>
          </a:p>
        </p:txBody>
      </p:sp>
      <p:sp>
        <p:nvSpPr>
          <p:cNvPr id="8" name="AutoShape 3">
            <a:extLst>
              <a:ext uri="{FF2B5EF4-FFF2-40B4-BE49-F238E27FC236}">
                <a16:creationId xmlns:a16="http://schemas.microsoft.com/office/drawing/2014/main" id="{6F7BA9B7-82A1-4FF2-A8F4-2A687729EF19}"/>
              </a:ext>
            </a:extLst>
          </p:cNvPr>
          <p:cNvSpPr>
            <a:spLocks noChangeArrowheads="1"/>
          </p:cNvSpPr>
          <p:nvPr/>
        </p:nvSpPr>
        <p:spPr bwMode="auto">
          <a:xfrm>
            <a:off x="4066481" y="3361870"/>
            <a:ext cx="4270895" cy="283154"/>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lvl="0" algn="just">
              <a:lnSpc>
                <a:spcPct val="120000"/>
              </a:lnSpc>
              <a:spcAft>
                <a:spcPts val="300"/>
              </a:spcAft>
              <a:defRPr/>
            </a:pPr>
            <a:r>
              <a:rPr lang="ja-JP" altLang="en-US" sz="1600">
                <a:latin typeface="+mn-ea"/>
                <a:cs typeface="メイリオ" pitchFamily="50" charset="-128"/>
              </a:rPr>
              <a:t>テキストテキストテキストテキストテキスト</a:t>
            </a:r>
            <a:r>
              <a:rPr lang="en-US" altLang="ja-JP" sz="1600" dirty="0">
                <a:latin typeface="+mn-ea"/>
                <a:cs typeface="メイリオ" pitchFamily="50" charset="-128"/>
              </a:rPr>
              <a:t>…</a:t>
            </a:r>
            <a:endParaRPr lang="en-US" altLang="ja-JP" sz="1600" b="1" dirty="0">
              <a:cs typeface="メイリオ" pitchFamily="50" charset="-128"/>
            </a:endParaRPr>
          </a:p>
        </p:txBody>
      </p:sp>
      <p:sp>
        <p:nvSpPr>
          <p:cNvPr id="9" name="AutoShape 3">
            <a:extLst>
              <a:ext uri="{FF2B5EF4-FFF2-40B4-BE49-F238E27FC236}">
                <a16:creationId xmlns:a16="http://schemas.microsoft.com/office/drawing/2014/main" id="{4F5B82A7-5D2D-40D7-8344-F8C852B3C3EA}"/>
              </a:ext>
            </a:extLst>
          </p:cNvPr>
          <p:cNvSpPr>
            <a:spLocks noChangeArrowheads="1"/>
          </p:cNvSpPr>
          <p:nvPr/>
        </p:nvSpPr>
        <p:spPr bwMode="auto">
          <a:xfrm>
            <a:off x="4066481" y="4153958"/>
            <a:ext cx="4270895" cy="283154"/>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lvl="0" algn="just">
              <a:lnSpc>
                <a:spcPct val="120000"/>
              </a:lnSpc>
              <a:spcAft>
                <a:spcPts val="300"/>
              </a:spcAft>
              <a:defRPr/>
            </a:pPr>
            <a:r>
              <a:rPr lang="ja-JP" altLang="en-US" sz="1600">
                <a:latin typeface="+mn-ea"/>
                <a:cs typeface="メイリオ" pitchFamily="50" charset="-128"/>
              </a:rPr>
              <a:t>テキストテキストテキストテキストテキスト</a:t>
            </a:r>
            <a:r>
              <a:rPr lang="en-US" altLang="ja-JP" sz="1600" dirty="0">
                <a:latin typeface="+mn-ea"/>
                <a:cs typeface="メイリオ" pitchFamily="50" charset="-128"/>
              </a:rPr>
              <a:t>…</a:t>
            </a:r>
            <a:endParaRPr lang="en-US" altLang="ja-JP" sz="1600" b="1" dirty="0">
              <a:cs typeface="メイリオ" pitchFamily="50" charset="-128"/>
            </a:endParaRPr>
          </a:p>
        </p:txBody>
      </p:sp>
      <p:sp>
        <p:nvSpPr>
          <p:cNvPr id="10" name="AutoShape 3">
            <a:extLst>
              <a:ext uri="{FF2B5EF4-FFF2-40B4-BE49-F238E27FC236}">
                <a16:creationId xmlns:a16="http://schemas.microsoft.com/office/drawing/2014/main" id="{EE999A0B-B5EC-4E94-B7A1-2F4DC973F63C}"/>
              </a:ext>
            </a:extLst>
          </p:cNvPr>
          <p:cNvSpPr>
            <a:spLocks noChangeArrowheads="1"/>
          </p:cNvSpPr>
          <p:nvPr/>
        </p:nvSpPr>
        <p:spPr bwMode="auto">
          <a:xfrm>
            <a:off x="4066481" y="4946046"/>
            <a:ext cx="4270895" cy="283154"/>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lvl="0" algn="just">
              <a:lnSpc>
                <a:spcPct val="120000"/>
              </a:lnSpc>
              <a:spcAft>
                <a:spcPts val="300"/>
              </a:spcAft>
              <a:defRPr/>
            </a:pPr>
            <a:r>
              <a:rPr lang="ja-JP" altLang="en-US" sz="1600">
                <a:latin typeface="+mn-ea"/>
                <a:cs typeface="メイリオ" pitchFamily="50" charset="-128"/>
              </a:rPr>
              <a:t>テキストテキストテキストテキストテキスト</a:t>
            </a:r>
            <a:r>
              <a:rPr lang="en-US" altLang="ja-JP" sz="1600" dirty="0">
                <a:latin typeface="+mn-ea"/>
                <a:cs typeface="メイリオ" pitchFamily="50" charset="-128"/>
              </a:rPr>
              <a:t>…</a:t>
            </a:r>
            <a:endParaRPr lang="en-US" altLang="ja-JP" sz="1600" b="1" dirty="0">
              <a:cs typeface="メイリオ" pitchFamily="50" charset="-128"/>
            </a:endParaRPr>
          </a:p>
        </p:txBody>
      </p:sp>
      <p:sp>
        <p:nvSpPr>
          <p:cNvPr id="11" name="フローチャート: 他ページ結合子 10">
            <a:extLst>
              <a:ext uri="{FF2B5EF4-FFF2-40B4-BE49-F238E27FC236}">
                <a16:creationId xmlns:a16="http://schemas.microsoft.com/office/drawing/2014/main" id="{820631DF-FA75-461F-A361-EC29A7106A0F}"/>
              </a:ext>
            </a:extLst>
          </p:cNvPr>
          <p:cNvSpPr/>
          <p:nvPr/>
        </p:nvSpPr>
        <p:spPr bwMode="gray">
          <a:xfrm>
            <a:off x="1640632" y="3993151"/>
            <a:ext cx="2196244" cy="695989"/>
          </a:xfrm>
          <a:prstGeom prst="flowChartOffpageConnector">
            <a:avLst/>
          </a:prstGeom>
          <a:solidFill>
            <a:schemeClr val="tx2"/>
          </a:solidFill>
          <a:ln w="6350">
            <a:solidFill>
              <a:schemeClr val="bg1"/>
            </a:solidFill>
          </a:ln>
          <a:effectLst/>
        </p:spPr>
        <p:txBody>
          <a:bodyPr rot="0" spcFirstLastPara="0" vertOverflow="overflow" horzOverflow="overflow" vert="horz" wrap="square" lIns="108000" tIns="108000" rIns="108000" bIns="0" numCol="1" spcCol="0" rtlCol="0" fromWordArt="0" anchor="ctr" anchorCtr="0" forceAA="0" compatLnSpc="1">
            <a:prstTxWarp prst="textNoShape">
              <a:avLst/>
            </a:prstTxWarp>
            <a:noAutofit/>
          </a:bodyPr>
          <a:lstStyle/>
          <a:p>
            <a:pPr lvl="0" algn="ctr">
              <a:defRPr/>
            </a:pPr>
            <a:r>
              <a:rPr lang="ja-JP" altLang="en-US" sz="1600">
                <a:solidFill>
                  <a:schemeClr val="bg1"/>
                </a:solidFill>
                <a:latin typeface="+mn-ea"/>
                <a:cs typeface="メイリオ" pitchFamily="50" charset="-128"/>
              </a:rPr>
              <a:t>フロー</a:t>
            </a:r>
            <a:r>
              <a:rPr lang="en-US" altLang="ja-JP" sz="1600" dirty="0">
                <a:solidFill>
                  <a:schemeClr val="bg1"/>
                </a:solidFill>
                <a:latin typeface="+mn-ea"/>
                <a:cs typeface="メイリオ" pitchFamily="50" charset="-128"/>
              </a:rPr>
              <a:t>4</a:t>
            </a:r>
          </a:p>
        </p:txBody>
      </p:sp>
      <p:sp>
        <p:nvSpPr>
          <p:cNvPr id="12" name="フローチャート: 他ページ結合子 11">
            <a:extLst>
              <a:ext uri="{FF2B5EF4-FFF2-40B4-BE49-F238E27FC236}">
                <a16:creationId xmlns:a16="http://schemas.microsoft.com/office/drawing/2014/main" id="{CF64BF15-E95E-45A1-A0C8-332910E3732D}"/>
              </a:ext>
            </a:extLst>
          </p:cNvPr>
          <p:cNvSpPr/>
          <p:nvPr/>
        </p:nvSpPr>
        <p:spPr bwMode="gray">
          <a:xfrm>
            <a:off x="1640632" y="3201063"/>
            <a:ext cx="2196244" cy="695989"/>
          </a:xfrm>
          <a:prstGeom prst="flowChartOffpageConnector">
            <a:avLst/>
          </a:prstGeom>
          <a:solidFill>
            <a:schemeClr val="tx2"/>
          </a:solidFill>
          <a:ln w="6350">
            <a:solidFill>
              <a:schemeClr val="bg1"/>
            </a:solidFill>
          </a:ln>
          <a:effectLst/>
        </p:spPr>
        <p:txBody>
          <a:bodyPr rot="0" spcFirstLastPara="0" vertOverflow="overflow" horzOverflow="overflow" vert="horz" wrap="square" lIns="108000" tIns="108000" rIns="108000" bIns="0" numCol="1" spcCol="0" rtlCol="0" fromWordArt="0" anchor="ctr" anchorCtr="0" forceAA="0" compatLnSpc="1">
            <a:prstTxWarp prst="textNoShape">
              <a:avLst/>
            </a:prstTxWarp>
            <a:noAutofit/>
          </a:bodyPr>
          <a:lstStyle/>
          <a:p>
            <a:pPr lvl="0" algn="ctr">
              <a:defRPr/>
            </a:pPr>
            <a:r>
              <a:rPr lang="ja-JP" altLang="en-US" sz="1600">
                <a:solidFill>
                  <a:schemeClr val="bg1"/>
                </a:solidFill>
                <a:latin typeface="+mn-ea"/>
                <a:cs typeface="メイリオ" pitchFamily="50" charset="-128"/>
              </a:rPr>
              <a:t>フロー</a:t>
            </a:r>
            <a:r>
              <a:rPr lang="en-US" altLang="ja-JP" sz="1600" dirty="0">
                <a:solidFill>
                  <a:schemeClr val="bg1"/>
                </a:solidFill>
                <a:latin typeface="+mn-ea"/>
                <a:cs typeface="メイリオ" pitchFamily="50" charset="-128"/>
              </a:rPr>
              <a:t>3</a:t>
            </a:r>
          </a:p>
        </p:txBody>
      </p:sp>
      <p:sp>
        <p:nvSpPr>
          <p:cNvPr id="13" name="フローチャート: 他ページ結合子 12">
            <a:extLst>
              <a:ext uri="{FF2B5EF4-FFF2-40B4-BE49-F238E27FC236}">
                <a16:creationId xmlns:a16="http://schemas.microsoft.com/office/drawing/2014/main" id="{3177CF26-3661-4F88-9450-0EDE3C393A9A}"/>
              </a:ext>
            </a:extLst>
          </p:cNvPr>
          <p:cNvSpPr/>
          <p:nvPr/>
        </p:nvSpPr>
        <p:spPr bwMode="gray">
          <a:xfrm>
            <a:off x="1640632" y="2408975"/>
            <a:ext cx="2196244" cy="695989"/>
          </a:xfrm>
          <a:prstGeom prst="flowChartOffpageConnector">
            <a:avLst/>
          </a:prstGeom>
          <a:solidFill>
            <a:schemeClr val="tx2"/>
          </a:solidFill>
          <a:ln w="6350">
            <a:solidFill>
              <a:schemeClr val="bg1"/>
            </a:solidFill>
          </a:ln>
          <a:effectLst/>
        </p:spPr>
        <p:txBody>
          <a:bodyPr rot="0" spcFirstLastPara="0" vertOverflow="overflow" horzOverflow="overflow" vert="horz" wrap="square" lIns="108000" tIns="108000" rIns="108000" bIns="0" numCol="1" spcCol="0" rtlCol="0" fromWordArt="0" anchor="ctr" anchorCtr="0" forceAA="0" compatLnSpc="1">
            <a:prstTxWarp prst="textNoShape">
              <a:avLst/>
            </a:prstTxWarp>
            <a:noAutofit/>
          </a:bodyPr>
          <a:lstStyle/>
          <a:p>
            <a:pPr lvl="0" algn="ctr">
              <a:defRPr/>
            </a:pPr>
            <a:r>
              <a:rPr lang="ja-JP" altLang="en-US" sz="1600">
                <a:solidFill>
                  <a:schemeClr val="bg1"/>
                </a:solidFill>
                <a:latin typeface="+mn-ea"/>
                <a:cs typeface="メイリオ" pitchFamily="50" charset="-128"/>
              </a:rPr>
              <a:t>フロー</a:t>
            </a:r>
            <a:r>
              <a:rPr lang="en-US" altLang="ja-JP" sz="1600" dirty="0">
                <a:solidFill>
                  <a:schemeClr val="bg1"/>
                </a:solidFill>
                <a:latin typeface="+mn-ea"/>
                <a:cs typeface="メイリオ" pitchFamily="50" charset="-128"/>
              </a:rPr>
              <a:t>2</a:t>
            </a:r>
          </a:p>
        </p:txBody>
      </p:sp>
      <p:sp>
        <p:nvSpPr>
          <p:cNvPr id="14" name="フローチャート: 他ページ結合子 13">
            <a:extLst>
              <a:ext uri="{FF2B5EF4-FFF2-40B4-BE49-F238E27FC236}">
                <a16:creationId xmlns:a16="http://schemas.microsoft.com/office/drawing/2014/main" id="{C22C5260-E132-4095-8D27-3496F4506226}"/>
              </a:ext>
            </a:extLst>
          </p:cNvPr>
          <p:cNvSpPr/>
          <p:nvPr/>
        </p:nvSpPr>
        <p:spPr bwMode="gray">
          <a:xfrm>
            <a:off x="1640632" y="1616887"/>
            <a:ext cx="2196244" cy="695989"/>
          </a:xfrm>
          <a:prstGeom prst="flowChartOffpageConnector">
            <a:avLst/>
          </a:prstGeom>
          <a:solidFill>
            <a:schemeClr val="tx2"/>
          </a:solidFill>
          <a:ln w="6350">
            <a:solidFill>
              <a:schemeClr val="bg1"/>
            </a:solidFill>
          </a:ln>
          <a:effectLst/>
        </p:spPr>
        <p:txBody>
          <a:bodyPr rot="0" spcFirstLastPara="0" vertOverflow="overflow" horzOverflow="overflow" vert="horz" wrap="square" lIns="108000" tIns="108000" rIns="108000" bIns="0" numCol="1" spcCol="0" rtlCol="0" fromWordArt="0" anchor="ctr" anchorCtr="0" forceAA="0" compatLnSpc="1">
            <a:prstTxWarp prst="textNoShape">
              <a:avLst/>
            </a:prstTxWarp>
            <a:noAutofit/>
          </a:bodyPr>
          <a:lstStyle/>
          <a:p>
            <a:pPr lvl="0" algn="ctr">
              <a:defRPr/>
            </a:pPr>
            <a:r>
              <a:rPr lang="ja-JP" altLang="en-US" sz="1600">
                <a:solidFill>
                  <a:schemeClr val="bg1"/>
                </a:solidFill>
                <a:latin typeface="+mn-ea"/>
                <a:cs typeface="メイリオ" pitchFamily="50" charset="-128"/>
              </a:rPr>
              <a:t>フロー</a:t>
            </a:r>
            <a:r>
              <a:rPr lang="en-US" altLang="ja-JP" sz="1600" dirty="0">
                <a:solidFill>
                  <a:schemeClr val="bg1"/>
                </a:solidFill>
                <a:latin typeface="+mn-ea"/>
                <a:cs typeface="メイリオ" pitchFamily="50" charset="-128"/>
              </a:rPr>
              <a:t>1</a:t>
            </a:r>
          </a:p>
        </p:txBody>
      </p:sp>
      <p:sp>
        <p:nvSpPr>
          <p:cNvPr id="15" name="フッター プレースホルダー 14">
            <a:extLst>
              <a:ext uri="{FF2B5EF4-FFF2-40B4-BE49-F238E27FC236}">
                <a16:creationId xmlns:a16="http://schemas.microsoft.com/office/drawing/2014/main" id="{C1692215-16A1-5ED1-FD53-077214443683}"/>
              </a:ext>
            </a:extLst>
          </p:cNvPr>
          <p:cNvSpPr>
            <a:spLocks noGrp="1"/>
          </p:cNvSpPr>
          <p:nvPr>
            <p:ph type="ftr" sz="quarter" idx="10"/>
          </p:nvPr>
        </p:nvSpPr>
        <p:spPr/>
        <p:txBody>
          <a:bodyPr/>
          <a:lstStyle/>
          <a:p>
            <a:r>
              <a:rPr lang="en-US" altLang="ja-JP"/>
              <a:t>Presentation Design</a:t>
            </a:r>
            <a:endParaRPr lang="ja-JP" altLang="en-US" dirty="0"/>
          </a:p>
        </p:txBody>
      </p:sp>
      <p:sp>
        <p:nvSpPr>
          <p:cNvPr id="16" name="スライド番号プレースホルダー 15">
            <a:extLst>
              <a:ext uri="{FF2B5EF4-FFF2-40B4-BE49-F238E27FC236}">
                <a16:creationId xmlns:a16="http://schemas.microsoft.com/office/drawing/2014/main" id="{65D6AA22-7217-2498-5A40-6F4539EBB120}"/>
              </a:ext>
            </a:extLst>
          </p:cNvPr>
          <p:cNvSpPr>
            <a:spLocks noGrp="1"/>
          </p:cNvSpPr>
          <p:nvPr>
            <p:ph type="sldNum" sz="quarter" idx="11"/>
          </p:nvPr>
        </p:nvSpPr>
        <p:spPr/>
        <p:txBody>
          <a:bodyPr/>
          <a:lstStyle/>
          <a:p>
            <a:fld id="{FB3508C7-2FE0-4945-9CBD-863E05F850D2}" type="slidenum">
              <a:rPr lang="ja-JP" altLang="en-US" smtClean="0"/>
              <a:pPr/>
              <a:t>25</a:t>
            </a:fld>
            <a:endParaRPr lang="ja-JP" altLang="en-US" dirty="0"/>
          </a:p>
        </p:txBody>
      </p:sp>
    </p:spTree>
    <p:extLst>
      <p:ext uri="{BB962C8B-B14F-4D97-AF65-F5344CB8AC3E}">
        <p14:creationId xmlns:p14="http://schemas.microsoft.com/office/powerpoint/2010/main" val="15887024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48D1DE48-BC25-4222-8356-AF6B5A25D042}"/>
              </a:ext>
            </a:extLst>
          </p:cNvPr>
          <p:cNvSpPr>
            <a:spLocks noGrp="1"/>
          </p:cNvSpPr>
          <p:nvPr>
            <p:ph type="title"/>
          </p:nvPr>
        </p:nvSpPr>
        <p:spPr/>
        <p:txBody>
          <a:bodyPr/>
          <a:lstStyle/>
          <a:p>
            <a:r>
              <a:rPr kumimoji="1" lang="en-US" altLang="ja-JP" dirty="0"/>
              <a:t>12. </a:t>
            </a:r>
            <a:r>
              <a:rPr kumimoji="1" lang="ja-JP" altLang="en-US" dirty="0"/>
              <a:t>フロー</a:t>
            </a:r>
            <a:r>
              <a:rPr kumimoji="1" lang="en-US" altLang="ja-JP" dirty="0"/>
              <a:t> C</a:t>
            </a:r>
            <a:endParaRPr kumimoji="1" lang="ja-JP" altLang="en-US" dirty="0"/>
          </a:p>
        </p:txBody>
      </p:sp>
      <p:cxnSp>
        <p:nvCxnSpPr>
          <p:cNvPr id="5" name="直線矢印コネクタ 4">
            <a:extLst>
              <a:ext uri="{FF2B5EF4-FFF2-40B4-BE49-F238E27FC236}">
                <a16:creationId xmlns:a16="http://schemas.microsoft.com/office/drawing/2014/main" id="{2CE1B581-E160-4DF6-8B4F-2897692AFC77}"/>
              </a:ext>
            </a:extLst>
          </p:cNvPr>
          <p:cNvCxnSpPr>
            <a:cxnSpLocks/>
          </p:cNvCxnSpPr>
          <p:nvPr/>
        </p:nvCxnSpPr>
        <p:spPr>
          <a:xfrm>
            <a:off x="3008524" y="5085184"/>
            <a:ext cx="3888952" cy="0"/>
          </a:xfrm>
          <a:prstGeom prst="straightConnector1">
            <a:avLst/>
          </a:prstGeom>
          <a:ln w="57150">
            <a:solidFill>
              <a:schemeClr val="tx1">
                <a:lumMod val="60000"/>
                <a:lumOff val="40000"/>
              </a:schemeClr>
            </a:solidFill>
            <a:miter lim="800000"/>
            <a:headEnd w="med" len="sm"/>
            <a:tailEnd type="arrow" w="med" len="sm"/>
          </a:ln>
        </p:spPr>
        <p:style>
          <a:lnRef idx="1">
            <a:schemeClr val="accent1"/>
          </a:lnRef>
          <a:fillRef idx="0">
            <a:schemeClr val="accent1"/>
          </a:fillRef>
          <a:effectRef idx="0">
            <a:schemeClr val="accent1"/>
          </a:effectRef>
          <a:fontRef idx="minor">
            <a:schemeClr val="tx1"/>
          </a:fontRef>
        </p:style>
      </p:cxnSp>
      <p:graphicFrame>
        <p:nvGraphicFramePr>
          <p:cNvPr id="6" name="Group 55">
            <a:extLst>
              <a:ext uri="{FF2B5EF4-FFF2-40B4-BE49-F238E27FC236}">
                <a16:creationId xmlns:a16="http://schemas.microsoft.com/office/drawing/2014/main" id="{D70431DC-9FA4-46F5-8E1E-4326F1B91776}"/>
              </a:ext>
            </a:extLst>
          </p:cNvPr>
          <p:cNvGraphicFramePr>
            <a:graphicFrameLocks noGrp="1"/>
          </p:cNvGraphicFramePr>
          <p:nvPr>
            <p:extLst>
              <p:ext uri="{D42A27DB-BD31-4B8C-83A1-F6EECF244321}">
                <p14:modId xmlns:p14="http://schemas.microsoft.com/office/powerpoint/2010/main" val="2912665257"/>
              </p:ext>
            </p:extLst>
          </p:nvPr>
        </p:nvGraphicFramePr>
        <p:xfrm>
          <a:off x="2360712" y="3825044"/>
          <a:ext cx="647812" cy="2376264"/>
        </p:xfrm>
        <a:graphic>
          <a:graphicData uri="http://schemas.openxmlformats.org/drawingml/2006/table">
            <a:tbl>
              <a:tblPr/>
              <a:tblGrid>
                <a:gridCol w="647812">
                  <a:extLst>
                    <a:ext uri="{9D8B030D-6E8A-4147-A177-3AD203B41FA5}">
                      <a16:colId xmlns:a16="http://schemas.microsoft.com/office/drawing/2014/main" val="1102092422"/>
                    </a:ext>
                  </a:extLst>
                </a:gridCol>
              </a:tblGrid>
              <a:tr h="57606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b="1" i="0" u="none" strike="noStrike" kern="1200" cap="none" spc="0" normalizeH="0" baseline="0" noProof="0" dirty="0">
                          <a:ln>
                            <a:noFill/>
                          </a:ln>
                          <a:solidFill>
                            <a:schemeClr val="bg1"/>
                          </a:solidFill>
                          <a:effectLst/>
                          <a:uLnTx/>
                          <a:uFillTx/>
                          <a:latin typeface="+mn-ea"/>
                          <a:ea typeface="+mn-ea"/>
                          <a:cs typeface="メイリオ" pitchFamily="50" charset="-128"/>
                        </a:rPr>
                        <a:t>1</a:t>
                      </a:r>
                      <a:endParaRPr kumimoji="1" lang="ja-JP" altLang="en-US" sz="2000" b="1" i="0" u="none" strike="noStrike" kern="1200" cap="none" spc="0" normalizeH="0" baseline="0" noProof="0" dirty="0">
                        <a:ln>
                          <a:noFill/>
                        </a:ln>
                        <a:solidFill>
                          <a:schemeClr val="bg1"/>
                        </a:solidFill>
                        <a:effectLst/>
                        <a:uLnTx/>
                        <a:uFillTx/>
                        <a:latin typeface="+mn-ea"/>
                        <a:ea typeface="+mn-ea"/>
                        <a:cs typeface="メイリオ" pitchFamily="50" charset="-128"/>
                      </a:endParaRPr>
                    </a:p>
                  </a:txBody>
                  <a:tcPr marL="0" marR="0" marT="72000" marB="36000" anchor="ctr" horzOverflow="overflow">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a:noFill/>
                    </a:lnTlToBr>
                    <a:lnBlToTr>
                      <a:noFill/>
                    </a:lnBlToTr>
                    <a:solidFill>
                      <a:schemeClr val="tx2"/>
                    </a:solidFill>
                  </a:tcPr>
                </a:tc>
                <a:extLst>
                  <a:ext uri="{0D108BD9-81ED-4DB2-BD59-A6C34878D82A}">
                    <a16:rowId xmlns:a16="http://schemas.microsoft.com/office/drawing/2014/main" val="10000"/>
                  </a:ext>
                </a:extLst>
              </a:tr>
              <a:tr h="1800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2"/>
                          </a:solidFill>
                          <a:effectLst/>
                          <a:uLnTx/>
                          <a:uFillTx/>
                          <a:latin typeface="+mn-ea"/>
                          <a:ea typeface="+mn-ea"/>
                          <a:cs typeface="メイリオ" pitchFamily="50" charset="-128"/>
                        </a:rPr>
                        <a:t>フロー</a:t>
                      </a:r>
                      <a:r>
                        <a:rPr kumimoji="1" lang="en-US" altLang="ja-JP" sz="1600" b="0" i="0" u="none" strike="noStrike" kern="1200" cap="none" spc="0" normalizeH="0" baseline="0" noProof="0" dirty="0">
                          <a:ln>
                            <a:noFill/>
                          </a:ln>
                          <a:solidFill>
                            <a:schemeClr val="tx2"/>
                          </a:solidFill>
                          <a:effectLst/>
                          <a:uLnTx/>
                          <a:uFillTx/>
                          <a:latin typeface="+mn-ea"/>
                          <a:ea typeface="+mn-ea"/>
                          <a:cs typeface="メイリオ" pitchFamily="50" charset="-128"/>
                        </a:rPr>
                        <a:t>1</a:t>
                      </a:r>
                    </a:p>
                  </a:txBody>
                  <a:tcPr marL="0" marR="0" marT="180000" marB="36000" vert="eaVert" anchor="ctr" horzOverflow="overflow">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822555400"/>
                  </a:ext>
                </a:extLst>
              </a:tr>
            </a:tbl>
          </a:graphicData>
        </a:graphic>
      </p:graphicFrame>
      <p:graphicFrame>
        <p:nvGraphicFramePr>
          <p:cNvPr id="7" name="Group 55">
            <a:extLst>
              <a:ext uri="{FF2B5EF4-FFF2-40B4-BE49-F238E27FC236}">
                <a16:creationId xmlns:a16="http://schemas.microsoft.com/office/drawing/2014/main" id="{95542641-2B18-4803-B336-C3E35E15C328}"/>
              </a:ext>
            </a:extLst>
          </p:cNvPr>
          <p:cNvGraphicFramePr>
            <a:graphicFrameLocks noGrp="1"/>
          </p:cNvGraphicFramePr>
          <p:nvPr>
            <p:extLst>
              <p:ext uri="{D42A27DB-BD31-4B8C-83A1-F6EECF244321}">
                <p14:modId xmlns:p14="http://schemas.microsoft.com/office/powerpoint/2010/main" val="1537264924"/>
              </p:ext>
            </p:extLst>
          </p:nvPr>
        </p:nvGraphicFramePr>
        <p:xfrm>
          <a:off x="3494903" y="3825044"/>
          <a:ext cx="647812" cy="2376264"/>
        </p:xfrm>
        <a:graphic>
          <a:graphicData uri="http://schemas.openxmlformats.org/drawingml/2006/table">
            <a:tbl>
              <a:tblPr/>
              <a:tblGrid>
                <a:gridCol w="647812">
                  <a:extLst>
                    <a:ext uri="{9D8B030D-6E8A-4147-A177-3AD203B41FA5}">
                      <a16:colId xmlns:a16="http://schemas.microsoft.com/office/drawing/2014/main" val="1102092422"/>
                    </a:ext>
                  </a:extLst>
                </a:gridCol>
              </a:tblGrid>
              <a:tr h="57606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b="1" i="0" u="none" strike="noStrike" kern="1200" cap="none" spc="0" normalizeH="0" baseline="0" noProof="0" dirty="0">
                          <a:ln>
                            <a:noFill/>
                          </a:ln>
                          <a:solidFill>
                            <a:schemeClr val="bg1"/>
                          </a:solidFill>
                          <a:effectLst/>
                          <a:uLnTx/>
                          <a:uFillTx/>
                          <a:latin typeface="+mn-ea"/>
                          <a:ea typeface="+mn-ea"/>
                          <a:cs typeface="メイリオ" pitchFamily="50" charset="-128"/>
                        </a:rPr>
                        <a:t>2</a:t>
                      </a:r>
                      <a:endParaRPr kumimoji="1" lang="ja-JP" altLang="en-US" sz="2000" b="1" i="0" u="none" strike="noStrike" kern="1200" cap="none" spc="0" normalizeH="0" baseline="0" noProof="0" dirty="0">
                        <a:ln>
                          <a:noFill/>
                        </a:ln>
                        <a:solidFill>
                          <a:schemeClr val="bg1"/>
                        </a:solidFill>
                        <a:effectLst/>
                        <a:uLnTx/>
                        <a:uFillTx/>
                        <a:latin typeface="+mn-ea"/>
                        <a:ea typeface="+mn-ea"/>
                        <a:cs typeface="メイリオ" pitchFamily="50" charset="-128"/>
                      </a:endParaRPr>
                    </a:p>
                  </a:txBody>
                  <a:tcPr marL="0" marR="0" marT="72000" marB="36000" anchor="ctr" horzOverflow="overflow">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a:noFill/>
                    </a:lnTlToBr>
                    <a:lnBlToTr>
                      <a:noFill/>
                    </a:lnBlToTr>
                    <a:solidFill>
                      <a:schemeClr val="tx2"/>
                    </a:solidFill>
                  </a:tcPr>
                </a:tc>
                <a:extLst>
                  <a:ext uri="{0D108BD9-81ED-4DB2-BD59-A6C34878D82A}">
                    <a16:rowId xmlns:a16="http://schemas.microsoft.com/office/drawing/2014/main" val="10000"/>
                  </a:ext>
                </a:extLst>
              </a:tr>
              <a:tr h="1800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2"/>
                          </a:solidFill>
                          <a:effectLst/>
                          <a:uLnTx/>
                          <a:uFillTx/>
                          <a:latin typeface="+mn-ea"/>
                          <a:ea typeface="+mn-ea"/>
                          <a:cs typeface="メイリオ" pitchFamily="50" charset="-128"/>
                        </a:rPr>
                        <a:t>フロー</a:t>
                      </a:r>
                      <a:r>
                        <a:rPr kumimoji="1" lang="en-US" altLang="ja-JP" sz="1600" b="0" i="0" u="none" strike="noStrike" kern="1200" cap="none" spc="0" normalizeH="0" baseline="0" noProof="0" dirty="0">
                          <a:ln>
                            <a:noFill/>
                          </a:ln>
                          <a:solidFill>
                            <a:schemeClr val="tx2"/>
                          </a:solidFill>
                          <a:effectLst/>
                          <a:uLnTx/>
                          <a:uFillTx/>
                          <a:latin typeface="+mn-ea"/>
                          <a:ea typeface="+mn-ea"/>
                          <a:cs typeface="メイリオ" pitchFamily="50" charset="-128"/>
                        </a:rPr>
                        <a:t>2</a:t>
                      </a:r>
                    </a:p>
                  </a:txBody>
                  <a:tcPr marL="0" marR="0" marT="180000" marB="36000" vert="eaVert" anchor="ctr" horzOverflow="overflow">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822555400"/>
                  </a:ext>
                </a:extLst>
              </a:tr>
            </a:tbl>
          </a:graphicData>
        </a:graphic>
      </p:graphicFrame>
      <p:graphicFrame>
        <p:nvGraphicFramePr>
          <p:cNvPr id="8" name="Group 55">
            <a:extLst>
              <a:ext uri="{FF2B5EF4-FFF2-40B4-BE49-F238E27FC236}">
                <a16:creationId xmlns:a16="http://schemas.microsoft.com/office/drawing/2014/main" id="{B820815D-AB96-4D04-A641-0125F2A92071}"/>
              </a:ext>
            </a:extLst>
          </p:cNvPr>
          <p:cNvGraphicFramePr>
            <a:graphicFrameLocks noGrp="1"/>
          </p:cNvGraphicFramePr>
          <p:nvPr>
            <p:extLst>
              <p:ext uri="{D42A27DB-BD31-4B8C-83A1-F6EECF244321}">
                <p14:modId xmlns:p14="http://schemas.microsoft.com/office/powerpoint/2010/main" val="1648733177"/>
              </p:ext>
            </p:extLst>
          </p:nvPr>
        </p:nvGraphicFramePr>
        <p:xfrm>
          <a:off x="4629094" y="3825044"/>
          <a:ext cx="647812" cy="2376264"/>
        </p:xfrm>
        <a:graphic>
          <a:graphicData uri="http://schemas.openxmlformats.org/drawingml/2006/table">
            <a:tbl>
              <a:tblPr/>
              <a:tblGrid>
                <a:gridCol w="647812">
                  <a:extLst>
                    <a:ext uri="{9D8B030D-6E8A-4147-A177-3AD203B41FA5}">
                      <a16:colId xmlns:a16="http://schemas.microsoft.com/office/drawing/2014/main" val="1102092422"/>
                    </a:ext>
                  </a:extLst>
                </a:gridCol>
              </a:tblGrid>
              <a:tr h="57606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b="1" i="0" u="none" strike="noStrike" kern="1200" cap="none" spc="0" normalizeH="0" baseline="0" noProof="0" dirty="0">
                          <a:ln>
                            <a:noFill/>
                          </a:ln>
                          <a:solidFill>
                            <a:schemeClr val="bg1"/>
                          </a:solidFill>
                          <a:effectLst/>
                          <a:uLnTx/>
                          <a:uFillTx/>
                          <a:latin typeface="+mn-ea"/>
                          <a:ea typeface="+mn-ea"/>
                          <a:cs typeface="メイリオ" pitchFamily="50" charset="-128"/>
                        </a:rPr>
                        <a:t>3</a:t>
                      </a:r>
                      <a:endParaRPr kumimoji="1" lang="ja-JP" altLang="en-US" sz="2000" b="1" i="0" u="none" strike="noStrike" kern="1200" cap="none" spc="0" normalizeH="0" baseline="0" noProof="0" dirty="0">
                        <a:ln>
                          <a:noFill/>
                        </a:ln>
                        <a:solidFill>
                          <a:schemeClr val="bg1"/>
                        </a:solidFill>
                        <a:effectLst/>
                        <a:uLnTx/>
                        <a:uFillTx/>
                        <a:latin typeface="+mn-ea"/>
                        <a:ea typeface="+mn-ea"/>
                        <a:cs typeface="メイリオ" pitchFamily="50" charset="-128"/>
                      </a:endParaRPr>
                    </a:p>
                  </a:txBody>
                  <a:tcPr marL="0" marR="0" marT="72000" marB="36000" anchor="ctr" horzOverflow="overflow">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a:noFill/>
                    </a:lnTlToBr>
                    <a:lnBlToTr>
                      <a:noFill/>
                    </a:lnBlToTr>
                    <a:solidFill>
                      <a:schemeClr val="tx2"/>
                    </a:solidFill>
                  </a:tcPr>
                </a:tc>
                <a:extLst>
                  <a:ext uri="{0D108BD9-81ED-4DB2-BD59-A6C34878D82A}">
                    <a16:rowId xmlns:a16="http://schemas.microsoft.com/office/drawing/2014/main" val="10000"/>
                  </a:ext>
                </a:extLst>
              </a:tr>
              <a:tr h="1800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2"/>
                          </a:solidFill>
                          <a:effectLst/>
                          <a:uLnTx/>
                          <a:uFillTx/>
                          <a:latin typeface="+mn-ea"/>
                          <a:ea typeface="+mn-ea"/>
                          <a:cs typeface="メイリオ" pitchFamily="50" charset="-128"/>
                        </a:rPr>
                        <a:t>フロー</a:t>
                      </a:r>
                      <a:r>
                        <a:rPr kumimoji="1" lang="en-US" altLang="ja-JP" sz="1600" b="0" i="0" u="none" strike="noStrike" kern="1200" cap="none" spc="0" normalizeH="0" baseline="0" noProof="0" dirty="0">
                          <a:ln>
                            <a:noFill/>
                          </a:ln>
                          <a:solidFill>
                            <a:schemeClr val="tx2"/>
                          </a:solidFill>
                          <a:effectLst/>
                          <a:uLnTx/>
                          <a:uFillTx/>
                          <a:latin typeface="+mn-ea"/>
                          <a:ea typeface="+mn-ea"/>
                          <a:cs typeface="メイリオ" pitchFamily="50" charset="-128"/>
                        </a:rPr>
                        <a:t>3</a:t>
                      </a:r>
                    </a:p>
                  </a:txBody>
                  <a:tcPr marL="0" marR="0" marT="180000" marB="36000" vert="eaVert" anchor="ctr" horzOverflow="overflow">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822555400"/>
                  </a:ext>
                </a:extLst>
              </a:tr>
            </a:tbl>
          </a:graphicData>
        </a:graphic>
      </p:graphicFrame>
      <p:graphicFrame>
        <p:nvGraphicFramePr>
          <p:cNvPr id="9" name="Group 55">
            <a:extLst>
              <a:ext uri="{FF2B5EF4-FFF2-40B4-BE49-F238E27FC236}">
                <a16:creationId xmlns:a16="http://schemas.microsoft.com/office/drawing/2014/main" id="{3B6F7B04-CFBB-406C-91EF-175BDC4B6727}"/>
              </a:ext>
            </a:extLst>
          </p:cNvPr>
          <p:cNvGraphicFramePr>
            <a:graphicFrameLocks noGrp="1"/>
          </p:cNvGraphicFramePr>
          <p:nvPr>
            <p:extLst>
              <p:ext uri="{D42A27DB-BD31-4B8C-83A1-F6EECF244321}">
                <p14:modId xmlns:p14="http://schemas.microsoft.com/office/powerpoint/2010/main" val="474219010"/>
              </p:ext>
            </p:extLst>
          </p:nvPr>
        </p:nvGraphicFramePr>
        <p:xfrm>
          <a:off x="5763285" y="3825044"/>
          <a:ext cx="647812" cy="2376264"/>
        </p:xfrm>
        <a:graphic>
          <a:graphicData uri="http://schemas.openxmlformats.org/drawingml/2006/table">
            <a:tbl>
              <a:tblPr/>
              <a:tblGrid>
                <a:gridCol w="647812">
                  <a:extLst>
                    <a:ext uri="{9D8B030D-6E8A-4147-A177-3AD203B41FA5}">
                      <a16:colId xmlns:a16="http://schemas.microsoft.com/office/drawing/2014/main" val="1102092422"/>
                    </a:ext>
                  </a:extLst>
                </a:gridCol>
              </a:tblGrid>
              <a:tr h="57606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b="1" i="0" u="none" strike="noStrike" kern="1200" cap="none" spc="0" normalizeH="0" baseline="0" noProof="0" dirty="0">
                          <a:ln>
                            <a:noFill/>
                          </a:ln>
                          <a:solidFill>
                            <a:schemeClr val="bg1"/>
                          </a:solidFill>
                          <a:effectLst/>
                          <a:uLnTx/>
                          <a:uFillTx/>
                          <a:latin typeface="+mn-ea"/>
                          <a:ea typeface="+mn-ea"/>
                          <a:cs typeface="メイリオ" pitchFamily="50" charset="-128"/>
                        </a:rPr>
                        <a:t>4</a:t>
                      </a:r>
                      <a:endParaRPr kumimoji="1" lang="ja-JP" altLang="en-US" sz="2000" b="1" i="0" u="none" strike="noStrike" kern="1200" cap="none" spc="0" normalizeH="0" baseline="0" noProof="0" dirty="0">
                        <a:ln>
                          <a:noFill/>
                        </a:ln>
                        <a:solidFill>
                          <a:schemeClr val="bg1"/>
                        </a:solidFill>
                        <a:effectLst/>
                        <a:uLnTx/>
                        <a:uFillTx/>
                        <a:latin typeface="+mn-ea"/>
                        <a:ea typeface="+mn-ea"/>
                        <a:cs typeface="メイリオ" pitchFamily="50" charset="-128"/>
                      </a:endParaRPr>
                    </a:p>
                  </a:txBody>
                  <a:tcPr marL="0" marR="0" marT="72000" marB="36000" anchor="ctr" horzOverflow="overflow">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a:noFill/>
                    </a:lnTlToBr>
                    <a:lnBlToTr>
                      <a:noFill/>
                    </a:lnBlToTr>
                    <a:solidFill>
                      <a:schemeClr val="tx2"/>
                    </a:solidFill>
                  </a:tcPr>
                </a:tc>
                <a:extLst>
                  <a:ext uri="{0D108BD9-81ED-4DB2-BD59-A6C34878D82A}">
                    <a16:rowId xmlns:a16="http://schemas.microsoft.com/office/drawing/2014/main" val="10000"/>
                  </a:ext>
                </a:extLst>
              </a:tr>
              <a:tr h="1800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2"/>
                          </a:solidFill>
                          <a:effectLst/>
                          <a:uLnTx/>
                          <a:uFillTx/>
                          <a:latin typeface="+mn-ea"/>
                          <a:ea typeface="+mn-ea"/>
                          <a:cs typeface="メイリオ" pitchFamily="50" charset="-128"/>
                        </a:rPr>
                        <a:t>フロー</a:t>
                      </a:r>
                      <a:r>
                        <a:rPr kumimoji="1" lang="en-US" altLang="ja-JP" sz="1600" b="0" i="0" u="none" strike="noStrike" kern="1200" cap="none" spc="0" normalizeH="0" baseline="0" noProof="0" dirty="0">
                          <a:ln>
                            <a:noFill/>
                          </a:ln>
                          <a:solidFill>
                            <a:schemeClr val="tx2"/>
                          </a:solidFill>
                          <a:effectLst/>
                          <a:uLnTx/>
                          <a:uFillTx/>
                          <a:latin typeface="+mn-ea"/>
                          <a:ea typeface="+mn-ea"/>
                          <a:cs typeface="メイリオ" pitchFamily="50" charset="-128"/>
                        </a:rPr>
                        <a:t>4</a:t>
                      </a:r>
                    </a:p>
                  </a:txBody>
                  <a:tcPr marL="0" marR="0" marT="180000" marB="36000" vert="eaVert" anchor="ctr" horzOverflow="overflow">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822555400"/>
                  </a:ext>
                </a:extLst>
              </a:tr>
            </a:tbl>
          </a:graphicData>
        </a:graphic>
      </p:graphicFrame>
      <p:graphicFrame>
        <p:nvGraphicFramePr>
          <p:cNvPr id="10" name="Group 55">
            <a:extLst>
              <a:ext uri="{FF2B5EF4-FFF2-40B4-BE49-F238E27FC236}">
                <a16:creationId xmlns:a16="http://schemas.microsoft.com/office/drawing/2014/main" id="{0789A44A-A22C-401B-93F5-9FB8B512609C}"/>
              </a:ext>
            </a:extLst>
          </p:cNvPr>
          <p:cNvGraphicFramePr>
            <a:graphicFrameLocks noGrp="1"/>
          </p:cNvGraphicFramePr>
          <p:nvPr>
            <p:extLst>
              <p:ext uri="{D42A27DB-BD31-4B8C-83A1-F6EECF244321}">
                <p14:modId xmlns:p14="http://schemas.microsoft.com/office/powerpoint/2010/main" val="2176981243"/>
              </p:ext>
            </p:extLst>
          </p:nvPr>
        </p:nvGraphicFramePr>
        <p:xfrm>
          <a:off x="6897476" y="3825044"/>
          <a:ext cx="647812" cy="2376264"/>
        </p:xfrm>
        <a:graphic>
          <a:graphicData uri="http://schemas.openxmlformats.org/drawingml/2006/table">
            <a:tbl>
              <a:tblPr/>
              <a:tblGrid>
                <a:gridCol w="647812">
                  <a:extLst>
                    <a:ext uri="{9D8B030D-6E8A-4147-A177-3AD203B41FA5}">
                      <a16:colId xmlns:a16="http://schemas.microsoft.com/office/drawing/2014/main" val="1102092422"/>
                    </a:ext>
                  </a:extLst>
                </a:gridCol>
              </a:tblGrid>
              <a:tr h="57606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b="1" i="0" u="none" strike="noStrike" kern="1200" cap="none" spc="0" normalizeH="0" baseline="0" noProof="0" dirty="0">
                          <a:ln>
                            <a:noFill/>
                          </a:ln>
                          <a:solidFill>
                            <a:schemeClr val="bg1"/>
                          </a:solidFill>
                          <a:effectLst/>
                          <a:uLnTx/>
                          <a:uFillTx/>
                          <a:latin typeface="+mn-ea"/>
                          <a:ea typeface="+mn-ea"/>
                          <a:cs typeface="メイリオ" pitchFamily="50" charset="-128"/>
                        </a:rPr>
                        <a:t>5</a:t>
                      </a:r>
                      <a:endParaRPr kumimoji="1" lang="ja-JP" altLang="en-US" sz="2000" b="1" i="0" u="none" strike="noStrike" kern="1200" cap="none" spc="0" normalizeH="0" baseline="0" noProof="0" dirty="0">
                        <a:ln>
                          <a:noFill/>
                        </a:ln>
                        <a:solidFill>
                          <a:schemeClr val="bg1"/>
                        </a:solidFill>
                        <a:effectLst/>
                        <a:uLnTx/>
                        <a:uFillTx/>
                        <a:latin typeface="+mn-ea"/>
                        <a:ea typeface="+mn-ea"/>
                        <a:cs typeface="メイリオ" pitchFamily="50" charset="-128"/>
                      </a:endParaRPr>
                    </a:p>
                  </a:txBody>
                  <a:tcPr marL="0" marR="0" marT="72000" marB="36000" anchor="ctr" horzOverflow="overflow">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a:noFill/>
                    </a:lnTlToBr>
                    <a:lnBlToTr>
                      <a:noFill/>
                    </a:lnBlToTr>
                    <a:solidFill>
                      <a:schemeClr val="tx2"/>
                    </a:solidFill>
                  </a:tcPr>
                </a:tc>
                <a:extLst>
                  <a:ext uri="{0D108BD9-81ED-4DB2-BD59-A6C34878D82A}">
                    <a16:rowId xmlns:a16="http://schemas.microsoft.com/office/drawing/2014/main" val="10000"/>
                  </a:ext>
                </a:extLst>
              </a:tr>
              <a:tr h="1800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2"/>
                          </a:solidFill>
                          <a:effectLst/>
                          <a:uLnTx/>
                          <a:uFillTx/>
                          <a:latin typeface="+mn-ea"/>
                          <a:ea typeface="+mn-ea"/>
                          <a:cs typeface="メイリオ" pitchFamily="50" charset="-128"/>
                        </a:rPr>
                        <a:t>フロー</a:t>
                      </a:r>
                      <a:r>
                        <a:rPr kumimoji="1" lang="en-US" altLang="ja-JP" sz="1600" b="0" i="0" u="none" strike="noStrike" kern="1200" cap="none" spc="0" normalizeH="0" baseline="0" noProof="0" dirty="0">
                          <a:ln>
                            <a:noFill/>
                          </a:ln>
                          <a:solidFill>
                            <a:schemeClr val="tx2"/>
                          </a:solidFill>
                          <a:effectLst/>
                          <a:uLnTx/>
                          <a:uFillTx/>
                          <a:latin typeface="+mn-ea"/>
                          <a:ea typeface="+mn-ea"/>
                          <a:cs typeface="メイリオ" pitchFamily="50" charset="-128"/>
                        </a:rPr>
                        <a:t>5</a:t>
                      </a:r>
                    </a:p>
                  </a:txBody>
                  <a:tcPr marL="0" marR="0" marT="180000" marB="36000" vert="eaVert" anchor="ctr" horzOverflow="overflow">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822555400"/>
                  </a:ext>
                </a:extLst>
              </a:tr>
            </a:tbl>
          </a:graphicData>
        </a:graphic>
      </p:graphicFrame>
      <p:sp>
        <p:nvSpPr>
          <p:cNvPr id="11" name="AutoShape 3">
            <a:extLst>
              <a:ext uri="{FF2B5EF4-FFF2-40B4-BE49-F238E27FC236}">
                <a16:creationId xmlns:a16="http://schemas.microsoft.com/office/drawing/2014/main" id="{F9C61691-5DB3-4485-9D1C-0613B0412E14}"/>
              </a:ext>
            </a:extLst>
          </p:cNvPr>
          <p:cNvSpPr>
            <a:spLocks noChangeArrowheads="1"/>
          </p:cNvSpPr>
          <p:nvPr/>
        </p:nvSpPr>
        <p:spPr bwMode="auto">
          <a:xfrm>
            <a:off x="2360712" y="1052736"/>
            <a:ext cx="647812" cy="2376264"/>
          </a:xfrm>
          <a:prstGeom prst="roundRect">
            <a:avLst>
              <a:gd name="adj" fmla="val 3541"/>
            </a:avLst>
          </a:prstGeom>
          <a:solidFill>
            <a:schemeClr val="bg1"/>
          </a:solidFill>
          <a:ln w="9525">
            <a:solidFill>
              <a:schemeClr val="tx2"/>
            </a:solidFill>
          </a:ln>
          <a:effectLst/>
        </p:spPr>
        <p:txBody>
          <a:bodyPr vert="eaVert" wrap="square" lIns="144000" tIns="180000" rIns="108000" bIns="180000" anchor="ctr" anchorCtr="0">
            <a:noAutofit/>
          </a:bodyPr>
          <a:lstStyle/>
          <a:p>
            <a:pPr>
              <a:lnSpc>
                <a:spcPct val="110000"/>
              </a:lnSpc>
              <a:spcBef>
                <a:spcPct val="0"/>
              </a:spcBef>
            </a:pPr>
            <a:r>
              <a:rPr lang="ja-JP" altLang="en-US" sz="1600" dirty="0">
                <a:solidFill>
                  <a:schemeClr val="tx2"/>
                </a:solidFill>
                <a:latin typeface="+mn-ea"/>
                <a:cs typeface="メイリオ" pitchFamily="50" charset="-128"/>
              </a:rPr>
              <a:t>フロー</a:t>
            </a:r>
            <a:r>
              <a:rPr lang="en-US" altLang="ja-JP" sz="1600" dirty="0">
                <a:solidFill>
                  <a:schemeClr val="tx2"/>
                </a:solidFill>
                <a:latin typeface="+mn-ea"/>
                <a:cs typeface="メイリオ" pitchFamily="50" charset="-128"/>
              </a:rPr>
              <a:t>1</a:t>
            </a:r>
            <a:endParaRPr lang="ja-JP" altLang="en-US" sz="1600" dirty="0">
              <a:solidFill>
                <a:schemeClr val="tx2"/>
              </a:solidFill>
              <a:latin typeface="+mn-ea"/>
              <a:cs typeface="メイリオ" pitchFamily="50" charset="-128"/>
            </a:endParaRPr>
          </a:p>
        </p:txBody>
      </p:sp>
      <p:sp>
        <p:nvSpPr>
          <p:cNvPr id="12" name="AutoShape 3">
            <a:extLst>
              <a:ext uri="{FF2B5EF4-FFF2-40B4-BE49-F238E27FC236}">
                <a16:creationId xmlns:a16="http://schemas.microsoft.com/office/drawing/2014/main" id="{DC9D0993-3E3C-434F-9B00-AF0035862DD3}"/>
              </a:ext>
            </a:extLst>
          </p:cNvPr>
          <p:cNvSpPr>
            <a:spLocks noChangeArrowheads="1"/>
          </p:cNvSpPr>
          <p:nvPr/>
        </p:nvSpPr>
        <p:spPr bwMode="auto">
          <a:xfrm>
            <a:off x="4629094" y="1052736"/>
            <a:ext cx="647812" cy="2376264"/>
          </a:xfrm>
          <a:prstGeom prst="roundRect">
            <a:avLst>
              <a:gd name="adj" fmla="val 3541"/>
            </a:avLst>
          </a:prstGeom>
          <a:solidFill>
            <a:schemeClr val="bg1"/>
          </a:solidFill>
          <a:ln w="9525">
            <a:solidFill>
              <a:schemeClr val="tx2"/>
            </a:solidFill>
          </a:ln>
          <a:effectLst/>
        </p:spPr>
        <p:txBody>
          <a:bodyPr vert="eaVert" wrap="square" lIns="144000" tIns="180000" rIns="108000" bIns="180000" anchor="ctr" anchorCtr="0">
            <a:noAutofit/>
          </a:bodyPr>
          <a:lstStyle/>
          <a:p>
            <a:pPr>
              <a:lnSpc>
                <a:spcPct val="110000"/>
              </a:lnSpc>
              <a:spcBef>
                <a:spcPct val="0"/>
              </a:spcBef>
            </a:pPr>
            <a:r>
              <a:rPr lang="ja-JP" altLang="en-US" sz="1600">
                <a:solidFill>
                  <a:schemeClr val="tx2"/>
                </a:solidFill>
                <a:latin typeface="+mn-ea"/>
                <a:cs typeface="メイリオ" pitchFamily="50" charset="-128"/>
              </a:rPr>
              <a:t>フロー</a:t>
            </a:r>
            <a:r>
              <a:rPr lang="en-US" altLang="ja-JP" sz="1600" dirty="0">
                <a:solidFill>
                  <a:schemeClr val="tx2"/>
                </a:solidFill>
                <a:latin typeface="+mn-ea"/>
                <a:cs typeface="メイリオ" pitchFamily="50" charset="-128"/>
              </a:rPr>
              <a:t>3</a:t>
            </a:r>
            <a:endParaRPr lang="ja-JP" altLang="en-US" sz="1600" dirty="0">
              <a:solidFill>
                <a:schemeClr val="tx2"/>
              </a:solidFill>
              <a:latin typeface="+mn-ea"/>
              <a:cs typeface="メイリオ" pitchFamily="50" charset="-128"/>
            </a:endParaRPr>
          </a:p>
        </p:txBody>
      </p:sp>
      <p:sp>
        <p:nvSpPr>
          <p:cNvPr id="13" name="AutoShape 3">
            <a:extLst>
              <a:ext uri="{FF2B5EF4-FFF2-40B4-BE49-F238E27FC236}">
                <a16:creationId xmlns:a16="http://schemas.microsoft.com/office/drawing/2014/main" id="{4195D520-9CE6-46D8-BA00-877309087926}"/>
              </a:ext>
            </a:extLst>
          </p:cNvPr>
          <p:cNvSpPr>
            <a:spLocks noChangeArrowheads="1"/>
          </p:cNvSpPr>
          <p:nvPr/>
        </p:nvSpPr>
        <p:spPr bwMode="auto">
          <a:xfrm>
            <a:off x="6897476" y="1052736"/>
            <a:ext cx="647812" cy="2376264"/>
          </a:xfrm>
          <a:prstGeom prst="roundRect">
            <a:avLst>
              <a:gd name="adj" fmla="val 3541"/>
            </a:avLst>
          </a:prstGeom>
          <a:solidFill>
            <a:schemeClr val="bg1"/>
          </a:solidFill>
          <a:ln w="9525">
            <a:solidFill>
              <a:schemeClr val="tx2"/>
            </a:solidFill>
          </a:ln>
          <a:effectLst/>
        </p:spPr>
        <p:txBody>
          <a:bodyPr vert="eaVert" wrap="square" lIns="144000" tIns="180000" rIns="108000" bIns="180000" anchor="ctr" anchorCtr="0">
            <a:noAutofit/>
          </a:bodyPr>
          <a:lstStyle/>
          <a:p>
            <a:pPr>
              <a:lnSpc>
                <a:spcPct val="110000"/>
              </a:lnSpc>
              <a:spcBef>
                <a:spcPct val="0"/>
              </a:spcBef>
            </a:pPr>
            <a:r>
              <a:rPr lang="ja-JP" altLang="en-US" sz="1600">
                <a:solidFill>
                  <a:schemeClr val="tx2"/>
                </a:solidFill>
                <a:latin typeface="+mn-ea"/>
                <a:cs typeface="メイリオ" pitchFamily="50" charset="-128"/>
              </a:rPr>
              <a:t>フロー</a:t>
            </a:r>
            <a:r>
              <a:rPr lang="en-US" altLang="ja-JP" sz="1600" dirty="0">
                <a:solidFill>
                  <a:schemeClr val="tx2"/>
                </a:solidFill>
                <a:latin typeface="+mn-ea"/>
                <a:cs typeface="メイリオ" pitchFamily="50" charset="-128"/>
              </a:rPr>
              <a:t>5</a:t>
            </a:r>
            <a:endParaRPr lang="ja-JP" altLang="en-US" sz="1600" dirty="0">
              <a:solidFill>
                <a:schemeClr val="tx2"/>
              </a:solidFill>
              <a:latin typeface="+mn-ea"/>
              <a:cs typeface="メイリオ" pitchFamily="50" charset="-128"/>
            </a:endParaRPr>
          </a:p>
        </p:txBody>
      </p:sp>
      <p:sp>
        <p:nvSpPr>
          <p:cNvPr id="14" name="AutoShape 3">
            <a:extLst>
              <a:ext uri="{FF2B5EF4-FFF2-40B4-BE49-F238E27FC236}">
                <a16:creationId xmlns:a16="http://schemas.microsoft.com/office/drawing/2014/main" id="{4D3E8DD6-E962-41C9-A9E8-8645282C6A16}"/>
              </a:ext>
            </a:extLst>
          </p:cNvPr>
          <p:cNvSpPr>
            <a:spLocks noChangeArrowheads="1"/>
          </p:cNvSpPr>
          <p:nvPr/>
        </p:nvSpPr>
        <p:spPr bwMode="auto">
          <a:xfrm>
            <a:off x="5763285" y="1052736"/>
            <a:ext cx="647812" cy="2376264"/>
          </a:xfrm>
          <a:prstGeom prst="roundRect">
            <a:avLst>
              <a:gd name="adj" fmla="val 3541"/>
            </a:avLst>
          </a:prstGeom>
          <a:solidFill>
            <a:schemeClr val="bg1"/>
          </a:solidFill>
          <a:ln w="9525">
            <a:solidFill>
              <a:schemeClr val="tx2"/>
            </a:solidFill>
          </a:ln>
          <a:effectLst/>
        </p:spPr>
        <p:txBody>
          <a:bodyPr vert="eaVert" wrap="square" lIns="144000" tIns="180000" rIns="108000" bIns="180000" anchor="ctr" anchorCtr="0">
            <a:noAutofit/>
          </a:bodyPr>
          <a:lstStyle/>
          <a:p>
            <a:pPr>
              <a:lnSpc>
                <a:spcPct val="110000"/>
              </a:lnSpc>
              <a:spcBef>
                <a:spcPct val="0"/>
              </a:spcBef>
            </a:pPr>
            <a:r>
              <a:rPr lang="ja-JP" altLang="en-US" sz="1600">
                <a:solidFill>
                  <a:schemeClr val="tx2"/>
                </a:solidFill>
                <a:latin typeface="+mn-ea"/>
                <a:cs typeface="メイリオ" pitchFamily="50" charset="-128"/>
              </a:rPr>
              <a:t>フロー</a:t>
            </a:r>
            <a:r>
              <a:rPr lang="en-US" altLang="ja-JP" sz="1600" dirty="0">
                <a:solidFill>
                  <a:schemeClr val="tx2"/>
                </a:solidFill>
                <a:latin typeface="+mn-ea"/>
                <a:cs typeface="メイリオ" pitchFamily="50" charset="-128"/>
              </a:rPr>
              <a:t>4</a:t>
            </a:r>
            <a:endParaRPr lang="ja-JP" altLang="en-US" sz="1600" dirty="0">
              <a:solidFill>
                <a:schemeClr val="tx2"/>
              </a:solidFill>
              <a:latin typeface="+mn-ea"/>
              <a:cs typeface="メイリオ" pitchFamily="50" charset="-128"/>
            </a:endParaRPr>
          </a:p>
        </p:txBody>
      </p:sp>
      <p:sp>
        <p:nvSpPr>
          <p:cNvPr id="15" name="AutoShape 3">
            <a:extLst>
              <a:ext uri="{FF2B5EF4-FFF2-40B4-BE49-F238E27FC236}">
                <a16:creationId xmlns:a16="http://schemas.microsoft.com/office/drawing/2014/main" id="{99920926-0741-4ABE-8E78-20DD472559AF}"/>
              </a:ext>
            </a:extLst>
          </p:cNvPr>
          <p:cNvSpPr>
            <a:spLocks noChangeArrowheads="1"/>
          </p:cNvSpPr>
          <p:nvPr/>
        </p:nvSpPr>
        <p:spPr bwMode="auto">
          <a:xfrm>
            <a:off x="3494903" y="1052736"/>
            <a:ext cx="647812" cy="2376264"/>
          </a:xfrm>
          <a:prstGeom prst="roundRect">
            <a:avLst>
              <a:gd name="adj" fmla="val 3541"/>
            </a:avLst>
          </a:prstGeom>
          <a:solidFill>
            <a:schemeClr val="bg1"/>
          </a:solidFill>
          <a:ln w="9525">
            <a:solidFill>
              <a:schemeClr val="tx2"/>
            </a:solidFill>
          </a:ln>
          <a:effectLst/>
        </p:spPr>
        <p:txBody>
          <a:bodyPr vert="eaVert" wrap="square" lIns="144000" tIns="180000" rIns="108000" bIns="180000" anchor="ctr" anchorCtr="0">
            <a:noAutofit/>
          </a:bodyPr>
          <a:lstStyle/>
          <a:p>
            <a:pPr>
              <a:lnSpc>
                <a:spcPct val="110000"/>
              </a:lnSpc>
              <a:spcBef>
                <a:spcPct val="0"/>
              </a:spcBef>
            </a:pPr>
            <a:r>
              <a:rPr lang="ja-JP" altLang="en-US" sz="1600">
                <a:solidFill>
                  <a:schemeClr val="tx2"/>
                </a:solidFill>
                <a:latin typeface="+mn-ea"/>
                <a:cs typeface="メイリオ" pitchFamily="50" charset="-128"/>
              </a:rPr>
              <a:t>フロー</a:t>
            </a:r>
            <a:r>
              <a:rPr lang="en-US" altLang="ja-JP" sz="1600" dirty="0">
                <a:solidFill>
                  <a:schemeClr val="tx2"/>
                </a:solidFill>
                <a:latin typeface="+mn-ea"/>
                <a:cs typeface="メイリオ" pitchFamily="50" charset="-128"/>
              </a:rPr>
              <a:t>2</a:t>
            </a:r>
            <a:endParaRPr lang="ja-JP" altLang="en-US" sz="1600" dirty="0">
              <a:solidFill>
                <a:schemeClr val="tx2"/>
              </a:solidFill>
              <a:latin typeface="+mn-ea"/>
              <a:cs typeface="メイリオ" pitchFamily="50" charset="-128"/>
            </a:endParaRPr>
          </a:p>
        </p:txBody>
      </p:sp>
      <p:sp>
        <p:nvSpPr>
          <p:cNvPr id="16" name="二等辺三角形 25">
            <a:extLst>
              <a:ext uri="{FF2B5EF4-FFF2-40B4-BE49-F238E27FC236}">
                <a16:creationId xmlns:a16="http://schemas.microsoft.com/office/drawing/2014/main" id="{62A76B21-D7A5-4A42-8293-46D98B55F472}"/>
              </a:ext>
            </a:extLst>
          </p:cNvPr>
          <p:cNvSpPr/>
          <p:nvPr/>
        </p:nvSpPr>
        <p:spPr bwMode="auto">
          <a:xfrm rot="16200000" flipH="1" flipV="1">
            <a:off x="3093157" y="2159788"/>
            <a:ext cx="317113" cy="162159"/>
          </a:xfrm>
          <a:prstGeom prst="triangle">
            <a:avLst/>
          </a:prstGeom>
          <a:solidFill>
            <a:schemeClr val="tx2"/>
          </a:solidFill>
          <a:ln>
            <a:noFill/>
          </a:ln>
          <a:effectLst/>
        </p:spPr>
        <p:txBody>
          <a:bodyPr wrap="square" lIns="0" tIns="0" rIns="0" bIns="0" rtlCol="0" anchor="ctr">
            <a:noAutofit/>
          </a:bodyPr>
          <a:lstStyle/>
          <a:p>
            <a:pPr algn="just">
              <a:lnSpc>
                <a:spcPct val="140000"/>
              </a:lnSpc>
              <a:spcBef>
                <a:spcPct val="0"/>
              </a:spcBef>
              <a:spcAft>
                <a:spcPts val="600"/>
              </a:spcAft>
            </a:pPr>
            <a:endParaRPr lang="ja-JP" altLang="en-US" sz="1600" dirty="0">
              <a:solidFill>
                <a:srgbClr val="4D4D4D"/>
              </a:solidFill>
              <a:latin typeface="+mn-ea"/>
              <a:cs typeface="メイリオ" pitchFamily="50" charset="-128"/>
            </a:endParaRPr>
          </a:p>
        </p:txBody>
      </p:sp>
      <p:sp>
        <p:nvSpPr>
          <p:cNvPr id="17" name="二等辺三角形 25">
            <a:extLst>
              <a:ext uri="{FF2B5EF4-FFF2-40B4-BE49-F238E27FC236}">
                <a16:creationId xmlns:a16="http://schemas.microsoft.com/office/drawing/2014/main" id="{756F03B9-C265-4DC9-BFB3-ABB830AE8FF2}"/>
              </a:ext>
            </a:extLst>
          </p:cNvPr>
          <p:cNvSpPr/>
          <p:nvPr/>
        </p:nvSpPr>
        <p:spPr bwMode="auto">
          <a:xfrm rot="16200000" flipH="1" flipV="1">
            <a:off x="6495703" y="2159788"/>
            <a:ext cx="317113" cy="162159"/>
          </a:xfrm>
          <a:prstGeom prst="triangle">
            <a:avLst/>
          </a:prstGeom>
          <a:solidFill>
            <a:schemeClr val="tx2"/>
          </a:solidFill>
          <a:ln>
            <a:noFill/>
          </a:ln>
          <a:effectLst/>
        </p:spPr>
        <p:txBody>
          <a:bodyPr wrap="square" lIns="0" tIns="0" rIns="0" bIns="0" rtlCol="0" anchor="ctr">
            <a:noAutofit/>
          </a:bodyPr>
          <a:lstStyle/>
          <a:p>
            <a:pPr algn="just">
              <a:lnSpc>
                <a:spcPct val="140000"/>
              </a:lnSpc>
              <a:spcBef>
                <a:spcPct val="0"/>
              </a:spcBef>
              <a:spcAft>
                <a:spcPts val="600"/>
              </a:spcAft>
            </a:pPr>
            <a:endParaRPr lang="ja-JP" altLang="en-US" sz="1600" dirty="0">
              <a:solidFill>
                <a:srgbClr val="4D4D4D"/>
              </a:solidFill>
              <a:latin typeface="+mn-ea"/>
              <a:cs typeface="メイリオ" pitchFamily="50" charset="-128"/>
            </a:endParaRPr>
          </a:p>
        </p:txBody>
      </p:sp>
      <p:sp>
        <p:nvSpPr>
          <p:cNvPr id="18" name="二等辺三角形 25">
            <a:extLst>
              <a:ext uri="{FF2B5EF4-FFF2-40B4-BE49-F238E27FC236}">
                <a16:creationId xmlns:a16="http://schemas.microsoft.com/office/drawing/2014/main" id="{262B9909-D1B5-4945-B8E9-22D9C2E8144B}"/>
              </a:ext>
            </a:extLst>
          </p:cNvPr>
          <p:cNvSpPr/>
          <p:nvPr/>
        </p:nvSpPr>
        <p:spPr bwMode="auto">
          <a:xfrm rot="16200000" flipH="1" flipV="1">
            <a:off x="5361521" y="2159788"/>
            <a:ext cx="317113" cy="162159"/>
          </a:xfrm>
          <a:prstGeom prst="triangle">
            <a:avLst/>
          </a:prstGeom>
          <a:solidFill>
            <a:schemeClr val="tx2"/>
          </a:solidFill>
          <a:ln>
            <a:noFill/>
          </a:ln>
          <a:effectLst/>
        </p:spPr>
        <p:txBody>
          <a:bodyPr wrap="square" lIns="0" tIns="0" rIns="0" bIns="0" rtlCol="0" anchor="ctr">
            <a:noAutofit/>
          </a:bodyPr>
          <a:lstStyle/>
          <a:p>
            <a:pPr algn="just">
              <a:lnSpc>
                <a:spcPct val="140000"/>
              </a:lnSpc>
              <a:spcBef>
                <a:spcPct val="0"/>
              </a:spcBef>
              <a:spcAft>
                <a:spcPts val="600"/>
              </a:spcAft>
            </a:pPr>
            <a:endParaRPr lang="ja-JP" altLang="en-US" sz="1600" dirty="0">
              <a:solidFill>
                <a:srgbClr val="4D4D4D"/>
              </a:solidFill>
              <a:latin typeface="+mn-ea"/>
              <a:cs typeface="メイリオ" pitchFamily="50" charset="-128"/>
            </a:endParaRPr>
          </a:p>
        </p:txBody>
      </p:sp>
      <p:sp>
        <p:nvSpPr>
          <p:cNvPr id="19" name="二等辺三角形 25">
            <a:extLst>
              <a:ext uri="{FF2B5EF4-FFF2-40B4-BE49-F238E27FC236}">
                <a16:creationId xmlns:a16="http://schemas.microsoft.com/office/drawing/2014/main" id="{3BAAF2BA-2351-4222-8F04-4BD516F547E4}"/>
              </a:ext>
            </a:extLst>
          </p:cNvPr>
          <p:cNvSpPr/>
          <p:nvPr/>
        </p:nvSpPr>
        <p:spPr bwMode="auto">
          <a:xfrm rot="16200000" flipH="1" flipV="1">
            <a:off x="4227339" y="2159788"/>
            <a:ext cx="317113" cy="162159"/>
          </a:xfrm>
          <a:prstGeom prst="triangle">
            <a:avLst/>
          </a:prstGeom>
          <a:solidFill>
            <a:schemeClr val="tx2"/>
          </a:solidFill>
          <a:ln>
            <a:noFill/>
          </a:ln>
          <a:effectLst/>
        </p:spPr>
        <p:txBody>
          <a:bodyPr wrap="square" lIns="0" tIns="0" rIns="0" bIns="0" rtlCol="0" anchor="ctr">
            <a:noAutofit/>
          </a:bodyPr>
          <a:lstStyle/>
          <a:p>
            <a:pPr algn="just">
              <a:lnSpc>
                <a:spcPct val="140000"/>
              </a:lnSpc>
              <a:spcBef>
                <a:spcPct val="0"/>
              </a:spcBef>
              <a:spcAft>
                <a:spcPts val="600"/>
              </a:spcAft>
            </a:pPr>
            <a:endParaRPr lang="ja-JP" altLang="en-US" sz="1600" dirty="0">
              <a:solidFill>
                <a:srgbClr val="4D4D4D"/>
              </a:solidFill>
              <a:latin typeface="+mn-ea"/>
              <a:cs typeface="メイリオ" pitchFamily="50" charset="-128"/>
            </a:endParaRPr>
          </a:p>
        </p:txBody>
      </p:sp>
      <p:sp>
        <p:nvSpPr>
          <p:cNvPr id="20" name="フッター プレースホルダー 19">
            <a:extLst>
              <a:ext uri="{FF2B5EF4-FFF2-40B4-BE49-F238E27FC236}">
                <a16:creationId xmlns:a16="http://schemas.microsoft.com/office/drawing/2014/main" id="{C7ADB61A-244D-8F33-B94B-29A510170631}"/>
              </a:ext>
            </a:extLst>
          </p:cNvPr>
          <p:cNvSpPr>
            <a:spLocks noGrp="1"/>
          </p:cNvSpPr>
          <p:nvPr>
            <p:ph type="ftr" sz="quarter" idx="10"/>
          </p:nvPr>
        </p:nvSpPr>
        <p:spPr/>
        <p:txBody>
          <a:bodyPr/>
          <a:lstStyle/>
          <a:p>
            <a:r>
              <a:rPr lang="en-US" altLang="ja-JP"/>
              <a:t>Presentation Design</a:t>
            </a:r>
            <a:endParaRPr lang="ja-JP" altLang="en-US" dirty="0"/>
          </a:p>
        </p:txBody>
      </p:sp>
      <p:sp>
        <p:nvSpPr>
          <p:cNvPr id="21" name="スライド番号プレースホルダー 20">
            <a:extLst>
              <a:ext uri="{FF2B5EF4-FFF2-40B4-BE49-F238E27FC236}">
                <a16:creationId xmlns:a16="http://schemas.microsoft.com/office/drawing/2014/main" id="{DDB14378-5194-DE45-18A2-52025232F545}"/>
              </a:ext>
            </a:extLst>
          </p:cNvPr>
          <p:cNvSpPr>
            <a:spLocks noGrp="1"/>
          </p:cNvSpPr>
          <p:nvPr>
            <p:ph type="sldNum" sz="quarter" idx="11"/>
          </p:nvPr>
        </p:nvSpPr>
        <p:spPr/>
        <p:txBody>
          <a:bodyPr/>
          <a:lstStyle/>
          <a:p>
            <a:fld id="{FB3508C7-2FE0-4945-9CBD-863E05F850D2}" type="slidenum">
              <a:rPr lang="ja-JP" altLang="en-US" smtClean="0"/>
              <a:pPr/>
              <a:t>26</a:t>
            </a:fld>
            <a:endParaRPr lang="ja-JP" altLang="en-US" dirty="0"/>
          </a:p>
        </p:txBody>
      </p:sp>
    </p:spTree>
    <p:extLst>
      <p:ext uri="{BB962C8B-B14F-4D97-AF65-F5344CB8AC3E}">
        <p14:creationId xmlns:p14="http://schemas.microsoft.com/office/powerpoint/2010/main" val="25899232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79BFC501-E538-4BE8-A7CD-9944117DF6EF}"/>
              </a:ext>
            </a:extLst>
          </p:cNvPr>
          <p:cNvSpPr>
            <a:spLocks noGrp="1"/>
          </p:cNvSpPr>
          <p:nvPr>
            <p:ph type="title"/>
          </p:nvPr>
        </p:nvSpPr>
        <p:spPr/>
        <p:txBody>
          <a:bodyPr/>
          <a:lstStyle/>
          <a:p>
            <a:r>
              <a:rPr kumimoji="1" lang="en-US" altLang="ja-JP" dirty="0"/>
              <a:t>12. </a:t>
            </a:r>
            <a:r>
              <a:rPr kumimoji="1" lang="ja-JP" altLang="en-US" dirty="0"/>
              <a:t>フロー</a:t>
            </a:r>
            <a:r>
              <a:rPr kumimoji="1" lang="en-US" altLang="ja-JP" dirty="0"/>
              <a:t> </a:t>
            </a:r>
            <a:r>
              <a:rPr lang="en-US" altLang="ja-JP" dirty="0"/>
              <a:t>D</a:t>
            </a:r>
            <a:endParaRPr kumimoji="1" lang="ja-JP" altLang="en-US" dirty="0"/>
          </a:p>
        </p:txBody>
      </p:sp>
      <p:graphicFrame>
        <p:nvGraphicFramePr>
          <p:cNvPr id="5" name="Group 55">
            <a:extLst>
              <a:ext uri="{FF2B5EF4-FFF2-40B4-BE49-F238E27FC236}">
                <a16:creationId xmlns:a16="http://schemas.microsoft.com/office/drawing/2014/main" id="{B1136D8F-9018-4CB6-B61E-493A9FAAD976}"/>
              </a:ext>
            </a:extLst>
          </p:cNvPr>
          <p:cNvGraphicFramePr>
            <a:graphicFrameLocks noGrp="1"/>
          </p:cNvGraphicFramePr>
          <p:nvPr>
            <p:extLst>
              <p:ext uri="{D42A27DB-BD31-4B8C-83A1-F6EECF244321}">
                <p14:modId xmlns:p14="http://schemas.microsoft.com/office/powerpoint/2010/main" val="2257903534"/>
              </p:ext>
            </p:extLst>
          </p:nvPr>
        </p:nvGraphicFramePr>
        <p:xfrm>
          <a:off x="5421052" y="1268760"/>
          <a:ext cx="3484197" cy="576064"/>
        </p:xfrm>
        <a:graphic>
          <a:graphicData uri="http://schemas.openxmlformats.org/drawingml/2006/table">
            <a:tbl>
              <a:tblPr/>
              <a:tblGrid>
                <a:gridCol w="639881">
                  <a:extLst>
                    <a:ext uri="{9D8B030D-6E8A-4147-A177-3AD203B41FA5}">
                      <a16:colId xmlns:a16="http://schemas.microsoft.com/office/drawing/2014/main" val="1102092422"/>
                    </a:ext>
                  </a:extLst>
                </a:gridCol>
                <a:gridCol w="2844316">
                  <a:extLst>
                    <a:ext uri="{9D8B030D-6E8A-4147-A177-3AD203B41FA5}">
                      <a16:colId xmlns:a16="http://schemas.microsoft.com/office/drawing/2014/main" val="1189948409"/>
                    </a:ext>
                  </a:extLst>
                </a:gridCol>
              </a:tblGrid>
              <a:tr h="576064">
                <a:tc>
                  <a:txBody>
                    <a:bodyPr/>
                    <a:lstStyle/>
                    <a:p>
                      <a:pPr marL="0" marR="0" lvl="0" indent="0" algn="ctr" defTabSz="914400" rtl="0" eaLnBrk="1" fontAlgn="auto" latinLnBrk="0" hangingPunct="1">
                        <a:lnSpc>
                          <a:spcPct val="110000"/>
                        </a:lnSpc>
                        <a:spcBef>
                          <a:spcPts val="0"/>
                        </a:spcBef>
                        <a:spcAft>
                          <a:spcPts val="0"/>
                        </a:spcAft>
                        <a:buClrTx/>
                        <a:buSzTx/>
                        <a:buFontTx/>
                        <a:buNone/>
                        <a:tabLst/>
                        <a:defRPr/>
                      </a:pPr>
                      <a:r>
                        <a:rPr kumimoji="1" lang="en-US" altLang="ja-JP" sz="2000" b="1" i="0" u="none" strike="noStrike" kern="1200" cap="none" spc="0" normalizeH="0" baseline="0" noProof="0" dirty="0">
                          <a:ln>
                            <a:noFill/>
                          </a:ln>
                          <a:solidFill>
                            <a:schemeClr val="bg1"/>
                          </a:solidFill>
                          <a:effectLst/>
                          <a:uLnTx/>
                          <a:uFillTx/>
                          <a:latin typeface="+mn-ea"/>
                          <a:ea typeface="+mn-ea"/>
                          <a:cs typeface="メイリオ" pitchFamily="50" charset="-128"/>
                        </a:rPr>
                        <a:t>01</a:t>
                      </a:r>
                      <a:endParaRPr kumimoji="1" lang="ja-JP" altLang="en-US" sz="2000" b="1" i="0" u="none" strike="noStrike" kern="1200" cap="none" spc="0" normalizeH="0" baseline="0" noProof="0" dirty="0">
                        <a:ln>
                          <a:noFill/>
                        </a:ln>
                        <a:solidFill>
                          <a:schemeClr val="bg1"/>
                        </a:solidFill>
                        <a:effectLst/>
                        <a:uLnTx/>
                        <a:uFillTx/>
                        <a:latin typeface="+mn-ea"/>
                        <a:ea typeface="+mn-ea"/>
                        <a:cs typeface="メイリオ" pitchFamily="50" charset="-128"/>
                      </a:endParaRPr>
                    </a:p>
                  </a:txBody>
                  <a:tcPr marL="0" marR="0" marT="72000" marB="36000" anchor="ctr" horzOverflow="overflow">
                    <a:lnL w="9525"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a:noFill/>
                    </a:lnTlToBr>
                    <a:lnBlToTr>
                      <a:noFill/>
                    </a:lnBlToTr>
                    <a:solidFill>
                      <a:schemeClr val="tx2"/>
                    </a:solidFill>
                  </a:tcPr>
                </a:tc>
                <a:tc>
                  <a:txBody>
                    <a:bodyPr/>
                    <a:lstStyle/>
                    <a:p>
                      <a:pPr marL="0" marR="0" lvl="0" indent="0" algn="just" defTabSz="914400" rtl="0" eaLnBrk="1" fontAlgn="auto" latinLnBrk="0" hangingPunct="1">
                        <a:lnSpc>
                          <a:spcPct val="12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1"/>
                          </a:solidFill>
                          <a:effectLst/>
                          <a:uLnTx/>
                          <a:uFillTx/>
                          <a:latin typeface="+mn-ea"/>
                          <a:ea typeface="+mn-ea"/>
                          <a:cs typeface="メイリオ" pitchFamily="50" charset="-128"/>
                        </a:rPr>
                        <a:t>テキストテキスト</a:t>
                      </a:r>
                      <a:r>
                        <a:rPr kumimoji="1" lang="en-US" altLang="ja-JP" sz="1600" b="0" i="0" u="none" strike="noStrike" kern="1200" cap="none" spc="0" normalizeH="0" baseline="0" noProof="0" dirty="0">
                          <a:ln>
                            <a:noFill/>
                          </a:ln>
                          <a:solidFill>
                            <a:schemeClr val="tx1"/>
                          </a:solidFill>
                          <a:effectLst/>
                          <a:uLnTx/>
                          <a:uFillTx/>
                          <a:latin typeface="+mn-ea"/>
                          <a:ea typeface="+mn-ea"/>
                          <a:cs typeface="メイリオ" pitchFamily="50" charset="-128"/>
                        </a:rPr>
                        <a:t>…</a:t>
                      </a:r>
                    </a:p>
                  </a:txBody>
                  <a:tcPr marL="180000" marR="0" marT="72000" marB="36000" anchor="ctr" horzOverflow="overflow">
                    <a:lnL w="6350"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bl>
          </a:graphicData>
        </a:graphic>
      </p:graphicFrame>
      <p:graphicFrame>
        <p:nvGraphicFramePr>
          <p:cNvPr id="6" name="Group 55">
            <a:extLst>
              <a:ext uri="{FF2B5EF4-FFF2-40B4-BE49-F238E27FC236}">
                <a16:creationId xmlns:a16="http://schemas.microsoft.com/office/drawing/2014/main" id="{4B873798-9FF6-49D7-87A4-59B70F70D6F3}"/>
              </a:ext>
            </a:extLst>
          </p:cNvPr>
          <p:cNvGraphicFramePr>
            <a:graphicFrameLocks noGrp="1"/>
          </p:cNvGraphicFramePr>
          <p:nvPr>
            <p:extLst>
              <p:ext uri="{D42A27DB-BD31-4B8C-83A1-F6EECF244321}">
                <p14:modId xmlns:p14="http://schemas.microsoft.com/office/powerpoint/2010/main" val="2608920492"/>
              </p:ext>
            </p:extLst>
          </p:nvPr>
        </p:nvGraphicFramePr>
        <p:xfrm>
          <a:off x="5421052" y="2308890"/>
          <a:ext cx="3484197" cy="576064"/>
        </p:xfrm>
        <a:graphic>
          <a:graphicData uri="http://schemas.openxmlformats.org/drawingml/2006/table">
            <a:tbl>
              <a:tblPr/>
              <a:tblGrid>
                <a:gridCol w="639881">
                  <a:extLst>
                    <a:ext uri="{9D8B030D-6E8A-4147-A177-3AD203B41FA5}">
                      <a16:colId xmlns:a16="http://schemas.microsoft.com/office/drawing/2014/main" val="1102092422"/>
                    </a:ext>
                  </a:extLst>
                </a:gridCol>
                <a:gridCol w="2844316">
                  <a:extLst>
                    <a:ext uri="{9D8B030D-6E8A-4147-A177-3AD203B41FA5}">
                      <a16:colId xmlns:a16="http://schemas.microsoft.com/office/drawing/2014/main" val="1189948409"/>
                    </a:ext>
                  </a:extLst>
                </a:gridCol>
              </a:tblGrid>
              <a:tr h="576064">
                <a:tc>
                  <a:txBody>
                    <a:bodyPr/>
                    <a:lstStyle/>
                    <a:p>
                      <a:pPr marL="0" marR="0" lvl="0" indent="0" algn="ctr" defTabSz="914400" rtl="0" eaLnBrk="1" fontAlgn="auto" latinLnBrk="0" hangingPunct="1">
                        <a:lnSpc>
                          <a:spcPct val="110000"/>
                        </a:lnSpc>
                        <a:spcBef>
                          <a:spcPts val="0"/>
                        </a:spcBef>
                        <a:spcAft>
                          <a:spcPts val="0"/>
                        </a:spcAft>
                        <a:buClrTx/>
                        <a:buSzTx/>
                        <a:buFontTx/>
                        <a:buNone/>
                        <a:tabLst/>
                        <a:defRPr/>
                      </a:pPr>
                      <a:r>
                        <a:rPr kumimoji="1" lang="en-US" altLang="ja-JP" sz="2000" b="1" i="0" u="none" strike="noStrike" kern="1200" cap="none" spc="0" normalizeH="0" baseline="0" noProof="0" dirty="0">
                          <a:ln>
                            <a:noFill/>
                          </a:ln>
                          <a:solidFill>
                            <a:schemeClr val="bg1"/>
                          </a:solidFill>
                          <a:effectLst/>
                          <a:uLnTx/>
                          <a:uFillTx/>
                          <a:latin typeface="+mn-ea"/>
                          <a:ea typeface="+mn-ea"/>
                          <a:cs typeface="メイリオ" pitchFamily="50" charset="-128"/>
                        </a:rPr>
                        <a:t>02</a:t>
                      </a:r>
                      <a:endParaRPr kumimoji="1" lang="ja-JP" altLang="en-US" sz="2000" b="1" i="0" u="none" strike="noStrike" kern="1200" cap="none" spc="0" normalizeH="0" baseline="0" noProof="0" dirty="0">
                        <a:ln>
                          <a:noFill/>
                        </a:ln>
                        <a:solidFill>
                          <a:schemeClr val="bg1"/>
                        </a:solidFill>
                        <a:effectLst/>
                        <a:uLnTx/>
                        <a:uFillTx/>
                        <a:latin typeface="+mn-ea"/>
                        <a:ea typeface="+mn-ea"/>
                        <a:cs typeface="メイリオ" pitchFamily="50" charset="-128"/>
                      </a:endParaRPr>
                    </a:p>
                  </a:txBody>
                  <a:tcPr marL="0" marR="0" marT="72000" marB="36000" anchor="ctr" horzOverflow="overflow">
                    <a:lnL w="9525"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a:noFill/>
                    </a:lnTlToBr>
                    <a:lnBlToTr>
                      <a:noFill/>
                    </a:lnBlToTr>
                    <a:solidFill>
                      <a:schemeClr val="tx2"/>
                    </a:solidFill>
                  </a:tcPr>
                </a:tc>
                <a:tc>
                  <a:txBody>
                    <a:bodyPr/>
                    <a:lstStyle/>
                    <a:p>
                      <a:pPr marL="0" marR="0" lvl="0" indent="0" algn="just" defTabSz="914400" rtl="0" eaLnBrk="1" fontAlgn="auto" latinLnBrk="0" hangingPunct="1">
                        <a:lnSpc>
                          <a:spcPct val="12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1"/>
                          </a:solidFill>
                          <a:effectLst/>
                          <a:uLnTx/>
                          <a:uFillTx/>
                          <a:latin typeface="+mn-ea"/>
                          <a:ea typeface="+mn-ea"/>
                          <a:cs typeface="メイリオ" pitchFamily="50" charset="-128"/>
                        </a:rPr>
                        <a:t>テキストテキスト</a:t>
                      </a:r>
                      <a:r>
                        <a:rPr kumimoji="1" lang="en-US" altLang="ja-JP" sz="1600" b="0" i="0" u="none" strike="noStrike" kern="1200" cap="none" spc="0" normalizeH="0" baseline="0" noProof="0" dirty="0">
                          <a:ln>
                            <a:noFill/>
                          </a:ln>
                          <a:solidFill>
                            <a:schemeClr val="tx1"/>
                          </a:solidFill>
                          <a:effectLst/>
                          <a:uLnTx/>
                          <a:uFillTx/>
                          <a:latin typeface="+mn-ea"/>
                          <a:ea typeface="+mn-ea"/>
                          <a:cs typeface="メイリオ" pitchFamily="50" charset="-128"/>
                        </a:rPr>
                        <a:t>…</a:t>
                      </a:r>
                    </a:p>
                  </a:txBody>
                  <a:tcPr marL="180000" marR="0" marT="72000" marB="36000" anchor="ctr" horzOverflow="overflow">
                    <a:lnL w="6350"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bl>
          </a:graphicData>
        </a:graphic>
      </p:graphicFrame>
      <p:graphicFrame>
        <p:nvGraphicFramePr>
          <p:cNvPr id="7" name="Group 55">
            <a:extLst>
              <a:ext uri="{FF2B5EF4-FFF2-40B4-BE49-F238E27FC236}">
                <a16:creationId xmlns:a16="http://schemas.microsoft.com/office/drawing/2014/main" id="{ADDE2A58-0DE6-4AA5-846F-E87FF569D841}"/>
              </a:ext>
            </a:extLst>
          </p:cNvPr>
          <p:cNvGraphicFramePr>
            <a:graphicFrameLocks noGrp="1"/>
          </p:cNvGraphicFramePr>
          <p:nvPr>
            <p:extLst>
              <p:ext uri="{D42A27DB-BD31-4B8C-83A1-F6EECF244321}">
                <p14:modId xmlns:p14="http://schemas.microsoft.com/office/powerpoint/2010/main" val="3815577664"/>
              </p:ext>
            </p:extLst>
          </p:nvPr>
        </p:nvGraphicFramePr>
        <p:xfrm>
          <a:off x="5421052" y="3349020"/>
          <a:ext cx="3484197" cy="576064"/>
        </p:xfrm>
        <a:graphic>
          <a:graphicData uri="http://schemas.openxmlformats.org/drawingml/2006/table">
            <a:tbl>
              <a:tblPr/>
              <a:tblGrid>
                <a:gridCol w="639881">
                  <a:extLst>
                    <a:ext uri="{9D8B030D-6E8A-4147-A177-3AD203B41FA5}">
                      <a16:colId xmlns:a16="http://schemas.microsoft.com/office/drawing/2014/main" val="1102092422"/>
                    </a:ext>
                  </a:extLst>
                </a:gridCol>
                <a:gridCol w="2844316">
                  <a:extLst>
                    <a:ext uri="{9D8B030D-6E8A-4147-A177-3AD203B41FA5}">
                      <a16:colId xmlns:a16="http://schemas.microsoft.com/office/drawing/2014/main" val="1189948409"/>
                    </a:ext>
                  </a:extLst>
                </a:gridCol>
              </a:tblGrid>
              <a:tr h="576064">
                <a:tc>
                  <a:txBody>
                    <a:bodyPr/>
                    <a:lstStyle/>
                    <a:p>
                      <a:pPr marL="0" marR="0" lvl="0" indent="0" algn="ctr" defTabSz="914400" rtl="0" eaLnBrk="1" fontAlgn="auto" latinLnBrk="0" hangingPunct="1">
                        <a:lnSpc>
                          <a:spcPct val="110000"/>
                        </a:lnSpc>
                        <a:spcBef>
                          <a:spcPts val="0"/>
                        </a:spcBef>
                        <a:spcAft>
                          <a:spcPts val="0"/>
                        </a:spcAft>
                        <a:buClrTx/>
                        <a:buSzTx/>
                        <a:buFontTx/>
                        <a:buNone/>
                        <a:tabLst/>
                        <a:defRPr/>
                      </a:pPr>
                      <a:r>
                        <a:rPr kumimoji="1" lang="en-US" altLang="ja-JP" sz="2000" b="1" i="0" u="none" strike="noStrike" kern="1200" cap="none" spc="0" normalizeH="0" baseline="0" noProof="0" dirty="0">
                          <a:ln>
                            <a:noFill/>
                          </a:ln>
                          <a:solidFill>
                            <a:schemeClr val="bg1"/>
                          </a:solidFill>
                          <a:effectLst/>
                          <a:uLnTx/>
                          <a:uFillTx/>
                          <a:latin typeface="+mn-ea"/>
                          <a:ea typeface="+mn-ea"/>
                          <a:cs typeface="メイリオ" pitchFamily="50" charset="-128"/>
                        </a:rPr>
                        <a:t>03</a:t>
                      </a:r>
                      <a:endParaRPr kumimoji="1" lang="ja-JP" altLang="en-US" sz="2000" b="1" i="0" u="none" strike="noStrike" kern="1200" cap="none" spc="0" normalizeH="0" baseline="0" noProof="0" dirty="0">
                        <a:ln>
                          <a:noFill/>
                        </a:ln>
                        <a:solidFill>
                          <a:schemeClr val="bg1"/>
                        </a:solidFill>
                        <a:effectLst/>
                        <a:uLnTx/>
                        <a:uFillTx/>
                        <a:latin typeface="+mn-ea"/>
                        <a:ea typeface="+mn-ea"/>
                        <a:cs typeface="メイリオ" pitchFamily="50" charset="-128"/>
                      </a:endParaRPr>
                    </a:p>
                  </a:txBody>
                  <a:tcPr marL="0" marR="0" marT="72000" marB="36000" anchor="ctr" horzOverflow="overflow">
                    <a:lnL w="9525"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a:noFill/>
                    </a:lnTlToBr>
                    <a:lnBlToTr>
                      <a:noFill/>
                    </a:lnBlToTr>
                    <a:solidFill>
                      <a:schemeClr val="tx2"/>
                    </a:solidFill>
                  </a:tcPr>
                </a:tc>
                <a:tc>
                  <a:txBody>
                    <a:bodyPr/>
                    <a:lstStyle/>
                    <a:p>
                      <a:pPr marL="0" marR="0" lvl="0" indent="0" algn="just" defTabSz="914400" rtl="0" eaLnBrk="1" fontAlgn="auto" latinLnBrk="0" hangingPunct="1">
                        <a:lnSpc>
                          <a:spcPct val="12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1"/>
                          </a:solidFill>
                          <a:effectLst/>
                          <a:uLnTx/>
                          <a:uFillTx/>
                          <a:latin typeface="+mn-ea"/>
                          <a:ea typeface="+mn-ea"/>
                          <a:cs typeface="メイリオ" pitchFamily="50" charset="-128"/>
                        </a:rPr>
                        <a:t>テキストテキスト</a:t>
                      </a:r>
                      <a:r>
                        <a:rPr kumimoji="1" lang="en-US" altLang="ja-JP" sz="1600" b="0" i="0" u="none" strike="noStrike" kern="1200" cap="none" spc="0" normalizeH="0" baseline="0" noProof="0" dirty="0">
                          <a:ln>
                            <a:noFill/>
                          </a:ln>
                          <a:solidFill>
                            <a:schemeClr val="tx1"/>
                          </a:solidFill>
                          <a:effectLst/>
                          <a:uLnTx/>
                          <a:uFillTx/>
                          <a:latin typeface="+mn-ea"/>
                          <a:ea typeface="+mn-ea"/>
                          <a:cs typeface="メイリオ" pitchFamily="50" charset="-128"/>
                        </a:rPr>
                        <a:t>…</a:t>
                      </a:r>
                    </a:p>
                  </a:txBody>
                  <a:tcPr marL="180000" marR="0" marT="72000" marB="36000" anchor="ctr" horzOverflow="overflow">
                    <a:lnL w="6350"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bl>
          </a:graphicData>
        </a:graphic>
      </p:graphicFrame>
      <p:graphicFrame>
        <p:nvGraphicFramePr>
          <p:cNvPr id="8" name="Group 55">
            <a:extLst>
              <a:ext uri="{FF2B5EF4-FFF2-40B4-BE49-F238E27FC236}">
                <a16:creationId xmlns:a16="http://schemas.microsoft.com/office/drawing/2014/main" id="{1963FAF1-B6F1-47C6-9778-912ABE36AF9D}"/>
              </a:ext>
            </a:extLst>
          </p:cNvPr>
          <p:cNvGraphicFramePr>
            <a:graphicFrameLocks noGrp="1"/>
          </p:cNvGraphicFramePr>
          <p:nvPr>
            <p:extLst>
              <p:ext uri="{D42A27DB-BD31-4B8C-83A1-F6EECF244321}">
                <p14:modId xmlns:p14="http://schemas.microsoft.com/office/powerpoint/2010/main" val="1828446784"/>
              </p:ext>
            </p:extLst>
          </p:nvPr>
        </p:nvGraphicFramePr>
        <p:xfrm>
          <a:off x="5421052" y="4365104"/>
          <a:ext cx="3484197" cy="576064"/>
        </p:xfrm>
        <a:graphic>
          <a:graphicData uri="http://schemas.openxmlformats.org/drawingml/2006/table">
            <a:tbl>
              <a:tblPr/>
              <a:tblGrid>
                <a:gridCol w="639881">
                  <a:extLst>
                    <a:ext uri="{9D8B030D-6E8A-4147-A177-3AD203B41FA5}">
                      <a16:colId xmlns:a16="http://schemas.microsoft.com/office/drawing/2014/main" val="1102092422"/>
                    </a:ext>
                  </a:extLst>
                </a:gridCol>
                <a:gridCol w="2844316">
                  <a:extLst>
                    <a:ext uri="{9D8B030D-6E8A-4147-A177-3AD203B41FA5}">
                      <a16:colId xmlns:a16="http://schemas.microsoft.com/office/drawing/2014/main" val="1189948409"/>
                    </a:ext>
                  </a:extLst>
                </a:gridCol>
              </a:tblGrid>
              <a:tr h="576064">
                <a:tc>
                  <a:txBody>
                    <a:bodyPr/>
                    <a:lstStyle/>
                    <a:p>
                      <a:pPr marL="0" marR="0" lvl="0" indent="0" algn="ctr" defTabSz="914400" rtl="0" eaLnBrk="1" fontAlgn="auto" latinLnBrk="0" hangingPunct="1">
                        <a:lnSpc>
                          <a:spcPct val="110000"/>
                        </a:lnSpc>
                        <a:spcBef>
                          <a:spcPts val="0"/>
                        </a:spcBef>
                        <a:spcAft>
                          <a:spcPts val="0"/>
                        </a:spcAft>
                        <a:buClrTx/>
                        <a:buSzTx/>
                        <a:buFontTx/>
                        <a:buNone/>
                        <a:tabLst/>
                        <a:defRPr/>
                      </a:pPr>
                      <a:r>
                        <a:rPr kumimoji="1" lang="en-US" altLang="ja-JP" sz="2000" b="1" i="0" u="none" strike="noStrike" kern="1200" cap="none" spc="0" normalizeH="0" baseline="0" noProof="0" dirty="0">
                          <a:ln>
                            <a:noFill/>
                          </a:ln>
                          <a:solidFill>
                            <a:schemeClr val="bg1"/>
                          </a:solidFill>
                          <a:effectLst/>
                          <a:uLnTx/>
                          <a:uFillTx/>
                          <a:latin typeface="+mn-ea"/>
                          <a:ea typeface="+mn-ea"/>
                          <a:cs typeface="メイリオ" pitchFamily="50" charset="-128"/>
                        </a:rPr>
                        <a:t>04</a:t>
                      </a:r>
                      <a:endParaRPr kumimoji="1" lang="ja-JP" altLang="en-US" sz="2000" b="1" i="0" u="none" strike="noStrike" kern="1200" cap="none" spc="0" normalizeH="0" baseline="0" noProof="0" dirty="0">
                        <a:ln>
                          <a:noFill/>
                        </a:ln>
                        <a:solidFill>
                          <a:schemeClr val="bg1"/>
                        </a:solidFill>
                        <a:effectLst/>
                        <a:uLnTx/>
                        <a:uFillTx/>
                        <a:latin typeface="+mn-ea"/>
                        <a:ea typeface="+mn-ea"/>
                        <a:cs typeface="メイリオ" pitchFamily="50" charset="-128"/>
                      </a:endParaRPr>
                    </a:p>
                  </a:txBody>
                  <a:tcPr marL="0" marR="0" marT="72000" marB="36000" anchor="ctr" horzOverflow="overflow">
                    <a:lnL w="9525"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a:noFill/>
                    </a:lnTlToBr>
                    <a:lnBlToTr>
                      <a:noFill/>
                    </a:lnBlToTr>
                    <a:solidFill>
                      <a:schemeClr val="tx2"/>
                    </a:solidFill>
                  </a:tcPr>
                </a:tc>
                <a:tc>
                  <a:txBody>
                    <a:bodyPr/>
                    <a:lstStyle/>
                    <a:p>
                      <a:pPr marL="0" marR="0" lvl="0" indent="0" algn="just" defTabSz="914400" rtl="0" eaLnBrk="1" fontAlgn="auto" latinLnBrk="0" hangingPunct="1">
                        <a:lnSpc>
                          <a:spcPct val="12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1"/>
                          </a:solidFill>
                          <a:effectLst/>
                          <a:uLnTx/>
                          <a:uFillTx/>
                          <a:latin typeface="+mn-ea"/>
                          <a:ea typeface="+mn-ea"/>
                          <a:cs typeface="メイリオ" pitchFamily="50" charset="-128"/>
                        </a:rPr>
                        <a:t>テキストテキスト</a:t>
                      </a:r>
                      <a:r>
                        <a:rPr kumimoji="1" lang="en-US" altLang="ja-JP" sz="1600" b="0" i="0" u="none" strike="noStrike" kern="1200" cap="none" spc="0" normalizeH="0" baseline="0" noProof="0" dirty="0">
                          <a:ln>
                            <a:noFill/>
                          </a:ln>
                          <a:solidFill>
                            <a:schemeClr val="tx1"/>
                          </a:solidFill>
                          <a:effectLst/>
                          <a:uLnTx/>
                          <a:uFillTx/>
                          <a:latin typeface="+mn-ea"/>
                          <a:ea typeface="+mn-ea"/>
                          <a:cs typeface="メイリオ" pitchFamily="50" charset="-128"/>
                        </a:rPr>
                        <a:t>…</a:t>
                      </a:r>
                    </a:p>
                  </a:txBody>
                  <a:tcPr marL="180000" marR="0" marT="72000" marB="36000" anchor="ctr" horzOverflow="overflow">
                    <a:lnL w="6350"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bl>
          </a:graphicData>
        </a:graphic>
      </p:graphicFrame>
      <p:graphicFrame>
        <p:nvGraphicFramePr>
          <p:cNvPr id="9" name="Group 55">
            <a:extLst>
              <a:ext uri="{FF2B5EF4-FFF2-40B4-BE49-F238E27FC236}">
                <a16:creationId xmlns:a16="http://schemas.microsoft.com/office/drawing/2014/main" id="{F84F0937-0D2C-4B48-A044-F434097E1860}"/>
              </a:ext>
            </a:extLst>
          </p:cNvPr>
          <p:cNvGraphicFramePr>
            <a:graphicFrameLocks noGrp="1"/>
          </p:cNvGraphicFramePr>
          <p:nvPr>
            <p:extLst>
              <p:ext uri="{D42A27DB-BD31-4B8C-83A1-F6EECF244321}">
                <p14:modId xmlns:p14="http://schemas.microsoft.com/office/powerpoint/2010/main" val="2260746120"/>
              </p:ext>
            </p:extLst>
          </p:nvPr>
        </p:nvGraphicFramePr>
        <p:xfrm>
          <a:off x="5421052" y="5373216"/>
          <a:ext cx="3484197" cy="576064"/>
        </p:xfrm>
        <a:graphic>
          <a:graphicData uri="http://schemas.openxmlformats.org/drawingml/2006/table">
            <a:tbl>
              <a:tblPr/>
              <a:tblGrid>
                <a:gridCol w="639881">
                  <a:extLst>
                    <a:ext uri="{9D8B030D-6E8A-4147-A177-3AD203B41FA5}">
                      <a16:colId xmlns:a16="http://schemas.microsoft.com/office/drawing/2014/main" val="1102092422"/>
                    </a:ext>
                  </a:extLst>
                </a:gridCol>
                <a:gridCol w="2844316">
                  <a:extLst>
                    <a:ext uri="{9D8B030D-6E8A-4147-A177-3AD203B41FA5}">
                      <a16:colId xmlns:a16="http://schemas.microsoft.com/office/drawing/2014/main" val="1189948409"/>
                    </a:ext>
                  </a:extLst>
                </a:gridCol>
              </a:tblGrid>
              <a:tr h="576064">
                <a:tc>
                  <a:txBody>
                    <a:bodyPr/>
                    <a:lstStyle/>
                    <a:p>
                      <a:pPr marL="0" marR="0" lvl="0" indent="0" algn="ctr" defTabSz="914400" rtl="0" eaLnBrk="1" fontAlgn="auto" latinLnBrk="0" hangingPunct="1">
                        <a:lnSpc>
                          <a:spcPct val="110000"/>
                        </a:lnSpc>
                        <a:spcBef>
                          <a:spcPts val="0"/>
                        </a:spcBef>
                        <a:spcAft>
                          <a:spcPts val="0"/>
                        </a:spcAft>
                        <a:buClrTx/>
                        <a:buSzTx/>
                        <a:buFontTx/>
                        <a:buNone/>
                        <a:tabLst/>
                        <a:defRPr/>
                      </a:pPr>
                      <a:r>
                        <a:rPr kumimoji="1" lang="en-US" altLang="ja-JP" sz="2000" b="1" i="0" u="none" strike="noStrike" kern="1200" cap="none" spc="0" normalizeH="0" baseline="0" noProof="0" dirty="0">
                          <a:ln>
                            <a:noFill/>
                          </a:ln>
                          <a:solidFill>
                            <a:schemeClr val="bg1"/>
                          </a:solidFill>
                          <a:effectLst/>
                          <a:uLnTx/>
                          <a:uFillTx/>
                          <a:latin typeface="+mn-ea"/>
                          <a:ea typeface="+mn-ea"/>
                          <a:cs typeface="メイリオ" pitchFamily="50" charset="-128"/>
                        </a:rPr>
                        <a:t>05</a:t>
                      </a:r>
                      <a:endParaRPr kumimoji="1" lang="ja-JP" altLang="en-US" sz="2000" b="1" i="0" u="none" strike="noStrike" kern="1200" cap="none" spc="0" normalizeH="0" baseline="0" noProof="0" dirty="0">
                        <a:ln>
                          <a:noFill/>
                        </a:ln>
                        <a:solidFill>
                          <a:schemeClr val="bg1"/>
                        </a:solidFill>
                        <a:effectLst/>
                        <a:uLnTx/>
                        <a:uFillTx/>
                        <a:latin typeface="+mn-ea"/>
                        <a:ea typeface="+mn-ea"/>
                        <a:cs typeface="メイリオ" pitchFamily="50" charset="-128"/>
                      </a:endParaRPr>
                    </a:p>
                  </a:txBody>
                  <a:tcPr marL="0" marR="0" marT="72000" marB="36000" anchor="ctr" horzOverflow="overflow">
                    <a:lnL w="9525"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a:noFill/>
                    </a:lnTlToBr>
                    <a:lnBlToTr>
                      <a:noFill/>
                    </a:lnBlToTr>
                    <a:solidFill>
                      <a:schemeClr val="tx2"/>
                    </a:solidFill>
                  </a:tcPr>
                </a:tc>
                <a:tc>
                  <a:txBody>
                    <a:bodyPr/>
                    <a:lstStyle/>
                    <a:p>
                      <a:pPr marL="0" marR="0" lvl="0" indent="0" algn="just" defTabSz="914400" rtl="0" eaLnBrk="1" fontAlgn="auto" latinLnBrk="0" hangingPunct="1">
                        <a:lnSpc>
                          <a:spcPct val="12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1"/>
                          </a:solidFill>
                          <a:effectLst/>
                          <a:uLnTx/>
                          <a:uFillTx/>
                          <a:latin typeface="+mn-ea"/>
                          <a:ea typeface="+mn-ea"/>
                          <a:cs typeface="メイリオ" pitchFamily="50" charset="-128"/>
                        </a:rPr>
                        <a:t>テキストテキスト</a:t>
                      </a:r>
                      <a:r>
                        <a:rPr kumimoji="1" lang="en-US" altLang="ja-JP" sz="1600" b="0" i="0" u="none" strike="noStrike" kern="1200" cap="none" spc="0" normalizeH="0" baseline="0" noProof="0" dirty="0">
                          <a:ln>
                            <a:noFill/>
                          </a:ln>
                          <a:solidFill>
                            <a:schemeClr val="tx1"/>
                          </a:solidFill>
                          <a:effectLst/>
                          <a:uLnTx/>
                          <a:uFillTx/>
                          <a:latin typeface="+mn-ea"/>
                          <a:ea typeface="+mn-ea"/>
                          <a:cs typeface="メイリオ" pitchFamily="50" charset="-128"/>
                        </a:rPr>
                        <a:t>…</a:t>
                      </a:r>
                    </a:p>
                  </a:txBody>
                  <a:tcPr marL="180000" marR="0" marT="72000" marB="36000" anchor="ctr" horzOverflow="overflow">
                    <a:lnL w="6350"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bl>
          </a:graphicData>
        </a:graphic>
      </p:graphicFrame>
      <p:grpSp>
        <p:nvGrpSpPr>
          <p:cNvPr id="10" name="グループ化 9">
            <a:extLst>
              <a:ext uri="{FF2B5EF4-FFF2-40B4-BE49-F238E27FC236}">
                <a16:creationId xmlns:a16="http://schemas.microsoft.com/office/drawing/2014/main" id="{5419DFF2-0A0C-4AD4-80B8-6E5E79EFD81B}"/>
              </a:ext>
            </a:extLst>
          </p:cNvPr>
          <p:cNvGrpSpPr/>
          <p:nvPr/>
        </p:nvGrpSpPr>
        <p:grpSpPr>
          <a:xfrm>
            <a:off x="1006534" y="1268760"/>
            <a:ext cx="3478414" cy="4676975"/>
            <a:chOff x="5443341" y="1376772"/>
            <a:chExt cx="3478414" cy="4676975"/>
          </a:xfrm>
        </p:grpSpPr>
        <p:cxnSp>
          <p:nvCxnSpPr>
            <p:cNvPr id="11" name="直線コネクタ 10">
              <a:extLst>
                <a:ext uri="{FF2B5EF4-FFF2-40B4-BE49-F238E27FC236}">
                  <a16:creationId xmlns:a16="http://schemas.microsoft.com/office/drawing/2014/main" id="{0EF597AD-BB7D-42C3-B5E3-355B8E43FBCB}"/>
                </a:ext>
              </a:extLst>
            </p:cNvPr>
            <p:cNvCxnSpPr>
              <a:cxnSpLocks/>
            </p:cNvCxnSpPr>
            <p:nvPr/>
          </p:nvCxnSpPr>
          <p:spPr>
            <a:xfrm>
              <a:off x="7185248" y="1952836"/>
              <a:ext cx="0" cy="3528392"/>
            </a:xfrm>
            <a:prstGeom prst="line">
              <a:avLst/>
            </a:prstGeom>
            <a:ln w="57150">
              <a:solidFill>
                <a:schemeClr val="tx1">
                  <a:lumMod val="60000"/>
                  <a:lumOff val="40000"/>
                </a:schemeClr>
              </a:solidFill>
              <a:headEnd w="med" len="sm"/>
              <a:tailEnd type="arrow" w="med" len="sm"/>
            </a:ln>
          </p:spPr>
          <p:style>
            <a:lnRef idx="1">
              <a:schemeClr val="accent1"/>
            </a:lnRef>
            <a:fillRef idx="0">
              <a:schemeClr val="accent1"/>
            </a:fillRef>
            <a:effectRef idx="0">
              <a:schemeClr val="accent1"/>
            </a:effectRef>
            <a:fontRef idx="minor">
              <a:schemeClr val="tx1"/>
            </a:fontRef>
          </p:style>
        </p:cxnSp>
        <p:sp>
          <p:nvSpPr>
            <p:cNvPr id="12" name="AutoShape 3">
              <a:extLst>
                <a:ext uri="{FF2B5EF4-FFF2-40B4-BE49-F238E27FC236}">
                  <a16:creationId xmlns:a16="http://schemas.microsoft.com/office/drawing/2014/main" id="{4413517F-06F1-40B7-B8CE-F22E88CDA79F}"/>
                </a:ext>
              </a:extLst>
            </p:cNvPr>
            <p:cNvSpPr>
              <a:spLocks noChangeArrowheads="1"/>
            </p:cNvSpPr>
            <p:nvPr/>
          </p:nvSpPr>
          <p:spPr bwMode="auto">
            <a:xfrm>
              <a:off x="5443341" y="1376772"/>
              <a:ext cx="3478414" cy="572519"/>
            </a:xfrm>
            <a:prstGeom prst="roundRect">
              <a:avLst>
                <a:gd name="adj" fmla="val 3541"/>
              </a:avLst>
            </a:prstGeom>
            <a:solidFill>
              <a:schemeClr val="bg1"/>
            </a:solidFill>
            <a:ln w="9525">
              <a:solidFill>
                <a:schemeClr val="tx2"/>
              </a:solidFill>
            </a:ln>
            <a:effectLst/>
          </p:spPr>
          <p:txBody>
            <a:bodyPr vert="horz" wrap="square" lIns="144000" tIns="162000" rIns="108000" bIns="125999" anchor="ctr" anchorCtr="0">
              <a:spAutoFit/>
            </a:bodyPr>
            <a:lstStyle/>
            <a:p>
              <a:pPr algn="ctr">
                <a:lnSpc>
                  <a:spcPct val="110000"/>
                </a:lnSpc>
                <a:spcBef>
                  <a:spcPct val="0"/>
                </a:spcBef>
              </a:pPr>
              <a:r>
                <a:rPr lang="ja-JP" altLang="en-US" sz="1600" dirty="0">
                  <a:solidFill>
                    <a:schemeClr val="tx2"/>
                  </a:solidFill>
                  <a:latin typeface="+mn-ea"/>
                  <a:cs typeface="メイリオ" pitchFamily="50" charset="-128"/>
                </a:rPr>
                <a:t>テキストテキストテキスト</a:t>
              </a:r>
              <a:r>
                <a:rPr lang="en-US" altLang="ja-JP" sz="1600" dirty="0">
                  <a:solidFill>
                    <a:schemeClr val="tx2"/>
                  </a:solidFill>
                  <a:latin typeface="+mn-ea"/>
                  <a:cs typeface="メイリオ" pitchFamily="50" charset="-128"/>
                </a:rPr>
                <a:t>…</a:t>
              </a:r>
            </a:p>
          </p:txBody>
        </p:sp>
        <p:sp>
          <p:nvSpPr>
            <p:cNvPr id="13" name="AutoShape 3">
              <a:extLst>
                <a:ext uri="{FF2B5EF4-FFF2-40B4-BE49-F238E27FC236}">
                  <a16:creationId xmlns:a16="http://schemas.microsoft.com/office/drawing/2014/main" id="{D5EB22C5-63F0-4FB0-BDF3-03086AF0BE68}"/>
                </a:ext>
              </a:extLst>
            </p:cNvPr>
            <p:cNvSpPr>
              <a:spLocks noChangeArrowheads="1"/>
            </p:cNvSpPr>
            <p:nvPr/>
          </p:nvSpPr>
          <p:spPr bwMode="auto">
            <a:xfrm>
              <a:off x="5443341" y="5481228"/>
              <a:ext cx="3478414" cy="572519"/>
            </a:xfrm>
            <a:prstGeom prst="roundRect">
              <a:avLst>
                <a:gd name="adj" fmla="val 3541"/>
              </a:avLst>
            </a:prstGeom>
            <a:solidFill>
              <a:schemeClr val="bg1"/>
            </a:solidFill>
            <a:ln w="9525">
              <a:solidFill>
                <a:schemeClr val="tx2"/>
              </a:solidFill>
            </a:ln>
            <a:effectLst/>
          </p:spPr>
          <p:txBody>
            <a:bodyPr vert="horz" wrap="square" lIns="144000" tIns="162000" rIns="108000" bIns="125999" anchor="ctr" anchorCtr="0">
              <a:spAutoFit/>
            </a:bodyPr>
            <a:lstStyle/>
            <a:p>
              <a:pPr algn="ctr">
                <a:lnSpc>
                  <a:spcPct val="110000"/>
                </a:lnSpc>
                <a:spcBef>
                  <a:spcPct val="0"/>
                </a:spcBef>
              </a:pPr>
              <a:r>
                <a:rPr lang="ja-JP" altLang="en-US" sz="1600">
                  <a:solidFill>
                    <a:schemeClr val="tx2"/>
                  </a:solidFill>
                  <a:latin typeface="+mn-ea"/>
                  <a:cs typeface="メイリオ" pitchFamily="50" charset="-128"/>
                </a:rPr>
                <a:t>テキストテキストテキスト</a:t>
              </a:r>
              <a:r>
                <a:rPr lang="en-US" altLang="ja-JP" sz="1600" dirty="0">
                  <a:solidFill>
                    <a:schemeClr val="tx2"/>
                  </a:solidFill>
                  <a:latin typeface="+mn-ea"/>
                  <a:cs typeface="メイリオ" pitchFamily="50" charset="-128"/>
                </a:rPr>
                <a:t>…</a:t>
              </a:r>
            </a:p>
          </p:txBody>
        </p:sp>
        <p:sp>
          <p:nvSpPr>
            <p:cNvPr id="14" name="AutoShape 3">
              <a:extLst>
                <a:ext uri="{FF2B5EF4-FFF2-40B4-BE49-F238E27FC236}">
                  <a16:creationId xmlns:a16="http://schemas.microsoft.com/office/drawing/2014/main" id="{C9E447B5-DE4B-4001-A735-B9B0DD8766C8}"/>
                </a:ext>
              </a:extLst>
            </p:cNvPr>
            <p:cNvSpPr>
              <a:spLocks noChangeArrowheads="1"/>
            </p:cNvSpPr>
            <p:nvPr/>
          </p:nvSpPr>
          <p:spPr bwMode="auto">
            <a:xfrm>
              <a:off x="5443341" y="4455114"/>
              <a:ext cx="3478414" cy="572519"/>
            </a:xfrm>
            <a:prstGeom prst="roundRect">
              <a:avLst>
                <a:gd name="adj" fmla="val 3541"/>
              </a:avLst>
            </a:prstGeom>
            <a:solidFill>
              <a:schemeClr val="bg1"/>
            </a:solidFill>
            <a:ln w="9525">
              <a:solidFill>
                <a:schemeClr val="tx2"/>
              </a:solidFill>
            </a:ln>
            <a:effectLst/>
          </p:spPr>
          <p:txBody>
            <a:bodyPr vert="horz" wrap="square" lIns="144000" tIns="162000" rIns="108000" bIns="125999" anchor="ctr" anchorCtr="0">
              <a:spAutoFit/>
            </a:bodyPr>
            <a:lstStyle/>
            <a:p>
              <a:pPr algn="ctr">
                <a:lnSpc>
                  <a:spcPct val="110000"/>
                </a:lnSpc>
                <a:spcBef>
                  <a:spcPct val="0"/>
                </a:spcBef>
              </a:pPr>
              <a:r>
                <a:rPr lang="ja-JP" altLang="en-US" sz="1600">
                  <a:solidFill>
                    <a:schemeClr val="tx2"/>
                  </a:solidFill>
                  <a:latin typeface="+mn-ea"/>
                  <a:cs typeface="メイリオ" pitchFamily="50" charset="-128"/>
                </a:rPr>
                <a:t>テキストテキストテキスト</a:t>
              </a:r>
              <a:r>
                <a:rPr lang="en-US" altLang="ja-JP" sz="1600" dirty="0">
                  <a:solidFill>
                    <a:schemeClr val="tx2"/>
                  </a:solidFill>
                  <a:latin typeface="+mn-ea"/>
                  <a:cs typeface="メイリオ" pitchFamily="50" charset="-128"/>
                </a:rPr>
                <a:t>…</a:t>
              </a:r>
            </a:p>
          </p:txBody>
        </p:sp>
        <p:sp>
          <p:nvSpPr>
            <p:cNvPr id="15" name="AutoShape 3">
              <a:extLst>
                <a:ext uri="{FF2B5EF4-FFF2-40B4-BE49-F238E27FC236}">
                  <a16:creationId xmlns:a16="http://schemas.microsoft.com/office/drawing/2014/main" id="{CBE7C004-1225-4E14-9123-8F1E75C8FCDB}"/>
                </a:ext>
              </a:extLst>
            </p:cNvPr>
            <p:cNvSpPr>
              <a:spLocks noChangeArrowheads="1"/>
            </p:cNvSpPr>
            <p:nvPr/>
          </p:nvSpPr>
          <p:spPr bwMode="auto">
            <a:xfrm>
              <a:off x="5443341" y="3429000"/>
              <a:ext cx="3478414" cy="572519"/>
            </a:xfrm>
            <a:prstGeom prst="roundRect">
              <a:avLst>
                <a:gd name="adj" fmla="val 3541"/>
              </a:avLst>
            </a:prstGeom>
            <a:solidFill>
              <a:schemeClr val="bg1"/>
            </a:solidFill>
            <a:ln w="9525">
              <a:solidFill>
                <a:schemeClr val="tx2"/>
              </a:solidFill>
            </a:ln>
            <a:effectLst/>
          </p:spPr>
          <p:txBody>
            <a:bodyPr vert="horz" wrap="square" lIns="144000" tIns="162000" rIns="108000" bIns="125999" anchor="ctr" anchorCtr="0">
              <a:spAutoFit/>
            </a:bodyPr>
            <a:lstStyle/>
            <a:p>
              <a:pPr algn="ctr">
                <a:lnSpc>
                  <a:spcPct val="110000"/>
                </a:lnSpc>
                <a:spcBef>
                  <a:spcPct val="0"/>
                </a:spcBef>
              </a:pPr>
              <a:r>
                <a:rPr lang="ja-JP" altLang="en-US" sz="1600">
                  <a:solidFill>
                    <a:schemeClr val="tx2"/>
                  </a:solidFill>
                  <a:latin typeface="+mn-ea"/>
                  <a:cs typeface="メイリオ" pitchFamily="50" charset="-128"/>
                </a:rPr>
                <a:t>テキストテキストテキスト</a:t>
              </a:r>
              <a:r>
                <a:rPr lang="en-US" altLang="ja-JP" sz="1600" dirty="0">
                  <a:solidFill>
                    <a:schemeClr val="tx2"/>
                  </a:solidFill>
                  <a:latin typeface="+mn-ea"/>
                  <a:cs typeface="メイリオ" pitchFamily="50" charset="-128"/>
                </a:rPr>
                <a:t>…</a:t>
              </a:r>
            </a:p>
          </p:txBody>
        </p:sp>
        <p:sp>
          <p:nvSpPr>
            <p:cNvPr id="16" name="AutoShape 3">
              <a:extLst>
                <a:ext uri="{FF2B5EF4-FFF2-40B4-BE49-F238E27FC236}">
                  <a16:creationId xmlns:a16="http://schemas.microsoft.com/office/drawing/2014/main" id="{6630E8D3-2F90-4EB8-AF73-32850767CAC4}"/>
                </a:ext>
              </a:extLst>
            </p:cNvPr>
            <p:cNvSpPr>
              <a:spLocks noChangeArrowheads="1"/>
            </p:cNvSpPr>
            <p:nvPr/>
          </p:nvSpPr>
          <p:spPr bwMode="auto">
            <a:xfrm>
              <a:off x="5443341" y="2402886"/>
              <a:ext cx="3478414" cy="572519"/>
            </a:xfrm>
            <a:prstGeom prst="roundRect">
              <a:avLst>
                <a:gd name="adj" fmla="val 3541"/>
              </a:avLst>
            </a:prstGeom>
            <a:solidFill>
              <a:schemeClr val="bg1"/>
            </a:solidFill>
            <a:ln w="9525">
              <a:solidFill>
                <a:schemeClr val="tx2"/>
              </a:solidFill>
            </a:ln>
            <a:effectLst/>
          </p:spPr>
          <p:txBody>
            <a:bodyPr vert="horz" wrap="square" lIns="144000" tIns="162000" rIns="108000" bIns="125999" anchor="ctr" anchorCtr="0">
              <a:spAutoFit/>
            </a:bodyPr>
            <a:lstStyle/>
            <a:p>
              <a:pPr algn="ctr">
                <a:lnSpc>
                  <a:spcPct val="110000"/>
                </a:lnSpc>
                <a:spcBef>
                  <a:spcPct val="0"/>
                </a:spcBef>
              </a:pPr>
              <a:r>
                <a:rPr lang="ja-JP" altLang="en-US" sz="1600">
                  <a:solidFill>
                    <a:schemeClr val="tx2"/>
                  </a:solidFill>
                  <a:latin typeface="+mn-ea"/>
                  <a:cs typeface="メイリオ" pitchFamily="50" charset="-128"/>
                </a:rPr>
                <a:t>テキストテキストテキスト</a:t>
              </a:r>
              <a:r>
                <a:rPr lang="en-US" altLang="ja-JP" sz="1600" dirty="0">
                  <a:solidFill>
                    <a:schemeClr val="tx2"/>
                  </a:solidFill>
                  <a:latin typeface="+mn-ea"/>
                  <a:cs typeface="メイリオ" pitchFamily="50" charset="-128"/>
                </a:rPr>
                <a:t>…</a:t>
              </a:r>
            </a:p>
          </p:txBody>
        </p:sp>
      </p:grpSp>
      <p:sp>
        <p:nvSpPr>
          <p:cNvPr id="17" name="二等辺三角形 25">
            <a:extLst>
              <a:ext uri="{FF2B5EF4-FFF2-40B4-BE49-F238E27FC236}">
                <a16:creationId xmlns:a16="http://schemas.microsoft.com/office/drawing/2014/main" id="{7B7F3758-092F-4317-8C08-27A717861772}"/>
              </a:ext>
            </a:extLst>
          </p:cNvPr>
          <p:cNvSpPr/>
          <p:nvPr/>
        </p:nvSpPr>
        <p:spPr bwMode="auto">
          <a:xfrm flipH="1" flipV="1">
            <a:off x="6982496" y="2007801"/>
            <a:ext cx="317113" cy="162159"/>
          </a:xfrm>
          <a:prstGeom prst="triangle">
            <a:avLst/>
          </a:prstGeom>
          <a:solidFill>
            <a:schemeClr val="tx1">
              <a:lumMod val="60000"/>
              <a:lumOff val="40000"/>
            </a:schemeClr>
          </a:solidFill>
          <a:ln>
            <a:noFill/>
          </a:ln>
          <a:effectLst/>
        </p:spPr>
        <p:txBody>
          <a:bodyPr wrap="square" lIns="0" tIns="0" rIns="0" bIns="0" rtlCol="0" anchor="ctr">
            <a:noAutofit/>
          </a:bodyPr>
          <a:lstStyle/>
          <a:p>
            <a:pPr algn="just">
              <a:lnSpc>
                <a:spcPct val="140000"/>
              </a:lnSpc>
              <a:spcBef>
                <a:spcPct val="0"/>
              </a:spcBef>
              <a:spcAft>
                <a:spcPts val="600"/>
              </a:spcAft>
            </a:pPr>
            <a:endParaRPr lang="ja-JP" altLang="en-US" sz="1600" dirty="0">
              <a:solidFill>
                <a:srgbClr val="4D4D4D"/>
              </a:solidFill>
              <a:latin typeface="+mn-ea"/>
              <a:cs typeface="メイリオ" pitchFamily="50" charset="-128"/>
            </a:endParaRPr>
          </a:p>
        </p:txBody>
      </p:sp>
      <p:sp>
        <p:nvSpPr>
          <p:cNvPr id="18" name="二等辺三角形 25">
            <a:extLst>
              <a:ext uri="{FF2B5EF4-FFF2-40B4-BE49-F238E27FC236}">
                <a16:creationId xmlns:a16="http://schemas.microsoft.com/office/drawing/2014/main" id="{ABD566F5-0E2A-48C5-81A0-B1ABBACF6B60}"/>
              </a:ext>
            </a:extLst>
          </p:cNvPr>
          <p:cNvSpPr/>
          <p:nvPr/>
        </p:nvSpPr>
        <p:spPr bwMode="auto">
          <a:xfrm flipH="1" flipV="1">
            <a:off x="6982496" y="5103045"/>
            <a:ext cx="317113" cy="162159"/>
          </a:xfrm>
          <a:prstGeom prst="triangle">
            <a:avLst/>
          </a:prstGeom>
          <a:solidFill>
            <a:schemeClr val="tx1">
              <a:lumMod val="60000"/>
              <a:lumOff val="40000"/>
            </a:schemeClr>
          </a:solidFill>
          <a:ln>
            <a:noFill/>
          </a:ln>
          <a:effectLst/>
        </p:spPr>
        <p:txBody>
          <a:bodyPr wrap="square" lIns="0" tIns="0" rIns="0" bIns="0" rtlCol="0" anchor="ctr">
            <a:noAutofit/>
          </a:bodyPr>
          <a:lstStyle/>
          <a:p>
            <a:pPr algn="just">
              <a:lnSpc>
                <a:spcPct val="140000"/>
              </a:lnSpc>
              <a:spcBef>
                <a:spcPct val="0"/>
              </a:spcBef>
              <a:spcAft>
                <a:spcPts val="600"/>
              </a:spcAft>
            </a:pPr>
            <a:endParaRPr lang="ja-JP" altLang="en-US" sz="1600" dirty="0">
              <a:solidFill>
                <a:srgbClr val="4D4D4D"/>
              </a:solidFill>
              <a:latin typeface="+mn-ea"/>
              <a:cs typeface="メイリオ" pitchFamily="50" charset="-128"/>
            </a:endParaRPr>
          </a:p>
        </p:txBody>
      </p:sp>
      <p:sp>
        <p:nvSpPr>
          <p:cNvPr id="19" name="二等辺三角形 25">
            <a:extLst>
              <a:ext uri="{FF2B5EF4-FFF2-40B4-BE49-F238E27FC236}">
                <a16:creationId xmlns:a16="http://schemas.microsoft.com/office/drawing/2014/main" id="{CA62A55C-5A3C-443D-BDCD-89094419EA4A}"/>
              </a:ext>
            </a:extLst>
          </p:cNvPr>
          <p:cNvSpPr/>
          <p:nvPr/>
        </p:nvSpPr>
        <p:spPr bwMode="auto">
          <a:xfrm flipH="1" flipV="1">
            <a:off x="6982496" y="4071297"/>
            <a:ext cx="317113" cy="162159"/>
          </a:xfrm>
          <a:prstGeom prst="triangle">
            <a:avLst/>
          </a:prstGeom>
          <a:solidFill>
            <a:schemeClr val="tx1">
              <a:lumMod val="60000"/>
              <a:lumOff val="40000"/>
            </a:schemeClr>
          </a:solidFill>
          <a:ln>
            <a:noFill/>
          </a:ln>
          <a:effectLst/>
        </p:spPr>
        <p:txBody>
          <a:bodyPr wrap="square" lIns="0" tIns="0" rIns="0" bIns="0" rtlCol="0" anchor="ctr">
            <a:noAutofit/>
          </a:bodyPr>
          <a:lstStyle/>
          <a:p>
            <a:pPr algn="just">
              <a:lnSpc>
                <a:spcPct val="140000"/>
              </a:lnSpc>
              <a:spcBef>
                <a:spcPct val="0"/>
              </a:spcBef>
              <a:spcAft>
                <a:spcPts val="600"/>
              </a:spcAft>
            </a:pPr>
            <a:endParaRPr lang="ja-JP" altLang="en-US" sz="1600" dirty="0">
              <a:solidFill>
                <a:srgbClr val="4D4D4D"/>
              </a:solidFill>
              <a:latin typeface="+mn-ea"/>
              <a:cs typeface="メイリオ" pitchFamily="50" charset="-128"/>
            </a:endParaRPr>
          </a:p>
        </p:txBody>
      </p:sp>
      <p:sp>
        <p:nvSpPr>
          <p:cNvPr id="20" name="二等辺三角形 25">
            <a:extLst>
              <a:ext uri="{FF2B5EF4-FFF2-40B4-BE49-F238E27FC236}">
                <a16:creationId xmlns:a16="http://schemas.microsoft.com/office/drawing/2014/main" id="{E600BA69-B065-425C-B204-EA43DA712E81}"/>
              </a:ext>
            </a:extLst>
          </p:cNvPr>
          <p:cNvSpPr/>
          <p:nvPr/>
        </p:nvSpPr>
        <p:spPr bwMode="auto">
          <a:xfrm flipH="1" flipV="1">
            <a:off x="6982496" y="3039549"/>
            <a:ext cx="317113" cy="162159"/>
          </a:xfrm>
          <a:prstGeom prst="triangle">
            <a:avLst/>
          </a:prstGeom>
          <a:solidFill>
            <a:schemeClr val="tx1">
              <a:lumMod val="60000"/>
              <a:lumOff val="40000"/>
            </a:schemeClr>
          </a:solidFill>
          <a:ln>
            <a:noFill/>
          </a:ln>
          <a:effectLst/>
        </p:spPr>
        <p:txBody>
          <a:bodyPr wrap="square" lIns="0" tIns="0" rIns="0" bIns="0" rtlCol="0" anchor="ctr">
            <a:noAutofit/>
          </a:bodyPr>
          <a:lstStyle/>
          <a:p>
            <a:pPr algn="just">
              <a:lnSpc>
                <a:spcPct val="140000"/>
              </a:lnSpc>
              <a:spcBef>
                <a:spcPct val="0"/>
              </a:spcBef>
              <a:spcAft>
                <a:spcPts val="600"/>
              </a:spcAft>
            </a:pPr>
            <a:endParaRPr lang="ja-JP" altLang="en-US" sz="1600" dirty="0">
              <a:solidFill>
                <a:srgbClr val="4D4D4D"/>
              </a:solidFill>
              <a:latin typeface="+mn-ea"/>
              <a:cs typeface="メイリオ" pitchFamily="50" charset="-128"/>
            </a:endParaRPr>
          </a:p>
        </p:txBody>
      </p:sp>
      <p:sp>
        <p:nvSpPr>
          <p:cNvPr id="21" name="フッター プレースホルダー 20">
            <a:extLst>
              <a:ext uri="{FF2B5EF4-FFF2-40B4-BE49-F238E27FC236}">
                <a16:creationId xmlns:a16="http://schemas.microsoft.com/office/drawing/2014/main" id="{46663216-E739-2E8E-4635-391B3E853FDE}"/>
              </a:ext>
            </a:extLst>
          </p:cNvPr>
          <p:cNvSpPr>
            <a:spLocks noGrp="1"/>
          </p:cNvSpPr>
          <p:nvPr>
            <p:ph type="ftr" sz="quarter" idx="10"/>
          </p:nvPr>
        </p:nvSpPr>
        <p:spPr/>
        <p:txBody>
          <a:bodyPr/>
          <a:lstStyle/>
          <a:p>
            <a:r>
              <a:rPr lang="en-US" altLang="ja-JP"/>
              <a:t>Presentation Design</a:t>
            </a:r>
            <a:endParaRPr lang="ja-JP" altLang="en-US" dirty="0"/>
          </a:p>
        </p:txBody>
      </p:sp>
      <p:sp>
        <p:nvSpPr>
          <p:cNvPr id="22" name="スライド番号プレースホルダー 21">
            <a:extLst>
              <a:ext uri="{FF2B5EF4-FFF2-40B4-BE49-F238E27FC236}">
                <a16:creationId xmlns:a16="http://schemas.microsoft.com/office/drawing/2014/main" id="{0FEC5432-AEEC-3137-38D0-9004F6D5C887}"/>
              </a:ext>
            </a:extLst>
          </p:cNvPr>
          <p:cNvSpPr>
            <a:spLocks noGrp="1"/>
          </p:cNvSpPr>
          <p:nvPr>
            <p:ph type="sldNum" sz="quarter" idx="11"/>
          </p:nvPr>
        </p:nvSpPr>
        <p:spPr/>
        <p:txBody>
          <a:bodyPr/>
          <a:lstStyle/>
          <a:p>
            <a:fld id="{FB3508C7-2FE0-4945-9CBD-863E05F850D2}" type="slidenum">
              <a:rPr lang="ja-JP" altLang="en-US" smtClean="0"/>
              <a:pPr/>
              <a:t>27</a:t>
            </a:fld>
            <a:endParaRPr lang="ja-JP" altLang="en-US" dirty="0"/>
          </a:p>
        </p:txBody>
      </p:sp>
    </p:spTree>
    <p:extLst>
      <p:ext uri="{BB962C8B-B14F-4D97-AF65-F5344CB8AC3E}">
        <p14:creationId xmlns:p14="http://schemas.microsoft.com/office/powerpoint/2010/main" val="27818706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D0BCC8AF-6EFC-40A9-B3EA-E011D80F89A8}"/>
              </a:ext>
            </a:extLst>
          </p:cNvPr>
          <p:cNvSpPr>
            <a:spLocks noGrp="1"/>
          </p:cNvSpPr>
          <p:nvPr>
            <p:ph type="title"/>
          </p:nvPr>
        </p:nvSpPr>
        <p:spPr/>
        <p:txBody>
          <a:bodyPr/>
          <a:lstStyle/>
          <a:p>
            <a:r>
              <a:rPr kumimoji="1" lang="en-US" altLang="ja-JP" dirty="0"/>
              <a:t>12. </a:t>
            </a:r>
            <a:r>
              <a:rPr kumimoji="1" lang="ja-JP" altLang="en-US" dirty="0"/>
              <a:t>フロー </a:t>
            </a:r>
            <a:r>
              <a:rPr lang="en-US" altLang="ja-JP" dirty="0"/>
              <a:t>E</a:t>
            </a:r>
            <a:endParaRPr kumimoji="1" lang="ja-JP" altLang="en-US" dirty="0"/>
          </a:p>
        </p:txBody>
      </p:sp>
      <p:cxnSp>
        <p:nvCxnSpPr>
          <p:cNvPr id="5" name="直線コネクタ 4">
            <a:extLst>
              <a:ext uri="{FF2B5EF4-FFF2-40B4-BE49-F238E27FC236}">
                <a16:creationId xmlns:a16="http://schemas.microsoft.com/office/drawing/2014/main" id="{B1E74199-1DDB-4D55-99FE-6BA4C6A4FD1B}"/>
              </a:ext>
            </a:extLst>
          </p:cNvPr>
          <p:cNvCxnSpPr>
            <a:cxnSpLocks/>
          </p:cNvCxnSpPr>
          <p:nvPr/>
        </p:nvCxnSpPr>
        <p:spPr>
          <a:xfrm>
            <a:off x="4953000" y="2388958"/>
            <a:ext cx="0" cy="2054685"/>
          </a:xfrm>
          <a:prstGeom prst="line">
            <a:avLst/>
          </a:prstGeom>
          <a:ln w="38100">
            <a:solidFill>
              <a:schemeClr val="tx1">
                <a:lumMod val="60000"/>
                <a:lumOff val="40000"/>
              </a:schemeClr>
            </a:solidFill>
            <a:headEnd w="med" len="sm"/>
            <a:tailEnd type="arrow" w="med" len="sm"/>
          </a:ln>
        </p:spPr>
        <p:style>
          <a:lnRef idx="1">
            <a:schemeClr val="accent1"/>
          </a:lnRef>
          <a:fillRef idx="0">
            <a:schemeClr val="accent1"/>
          </a:fillRef>
          <a:effectRef idx="0">
            <a:schemeClr val="accent1"/>
          </a:effectRef>
          <a:fontRef idx="minor">
            <a:schemeClr val="tx1"/>
          </a:fontRef>
        </p:style>
      </p:cxnSp>
      <p:graphicFrame>
        <p:nvGraphicFramePr>
          <p:cNvPr id="6" name="Group 55">
            <a:extLst>
              <a:ext uri="{FF2B5EF4-FFF2-40B4-BE49-F238E27FC236}">
                <a16:creationId xmlns:a16="http://schemas.microsoft.com/office/drawing/2014/main" id="{4A6DDA68-BE7D-419F-9CE0-E884E49F3488}"/>
              </a:ext>
            </a:extLst>
          </p:cNvPr>
          <p:cNvGraphicFramePr>
            <a:graphicFrameLocks noGrp="1"/>
          </p:cNvGraphicFramePr>
          <p:nvPr>
            <p:extLst>
              <p:ext uri="{D42A27DB-BD31-4B8C-83A1-F6EECF244321}">
                <p14:modId xmlns:p14="http://schemas.microsoft.com/office/powerpoint/2010/main" val="1117941809"/>
              </p:ext>
            </p:extLst>
          </p:nvPr>
        </p:nvGraphicFramePr>
        <p:xfrm>
          <a:off x="2450536" y="1448780"/>
          <a:ext cx="5022744" cy="940178"/>
        </p:xfrm>
        <a:graphic>
          <a:graphicData uri="http://schemas.openxmlformats.org/drawingml/2006/table">
            <a:tbl>
              <a:tblPr/>
              <a:tblGrid>
                <a:gridCol w="843828">
                  <a:extLst>
                    <a:ext uri="{9D8B030D-6E8A-4147-A177-3AD203B41FA5}">
                      <a16:colId xmlns:a16="http://schemas.microsoft.com/office/drawing/2014/main" val="1102092422"/>
                    </a:ext>
                  </a:extLst>
                </a:gridCol>
                <a:gridCol w="4178916">
                  <a:extLst>
                    <a:ext uri="{9D8B030D-6E8A-4147-A177-3AD203B41FA5}">
                      <a16:colId xmlns:a16="http://schemas.microsoft.com/office/drawing/2014/main" val="20000"/>
                    </a:ext>
                  </a:extLst>
                </a:gridCol>
              </a:tblGrid>
              <a:tr h="3960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schemeClr val="tx2"/>
                          </a:solidFill>
                          <a:effectLst/>
                          <a:uLnTx/>
                          <a:uFillTx/>
                          <a:latin typeface="+mn-ea"/>
                          <a:ea typeface="+mn-ea"/>
                          <a:cs typeface="メイリオ" pitchFamily="50" charset="-128"/>
                        </a:rPr>
                        <a:t>STEP</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400" b="1" i="0" u="none" strike="noStrike" kern="1200" cap="none" spc="0" normalizeH="0" baseline="0" noProof="0" dirty="0">
                          <a:ln>
                            <a:noFill/>
                          </a:ln>
                          <a:solidFill>
                            <a:schemeClr val="tx2"/>
                          </a:solidFill>
                          <a:effectLst/>
                          <a:uLnTx/>
                          <a:uFillTx/>
                          <a:latin typeface="+mn-ea"/>
                          <a:ea typeface="+mn-ea"/>
                          <a:cs typeface="メイリオ" pitchFamily="50" charset="-128"/>
                        </a:rPr>
                        <a:t>1</a:t>
                      </a:r>
                      <a:endParaRPr kumimoji="1" lang="ja-JP" altLang="en-US" sz="2400" b="1" i="0" u="none" strike="noStrike" kern="1200" cap="none" spc="0" normalizeH="0" baseline="0" noProof="0" dirty="0">
                        <a:ln>
                          <a:noFill/>
                        </a:ln>
                        <a:solidFill>
                          <a:schemeClr val="tx2"/>
                        </a:solidFill>
                        <a:effectLst/>
                        <a:uLnTx/>
                        <a:uFillTx/>
                        <a:latin typeface="+mn-ea"/>
                        <a:ea typeface="+mn-ea"/>
                        <a:cs typeface="メイリオ" pitchFamily="50" charset="-128"/>
                      </a:endParaRPr>
                    </a:p>
                  </a:txBody>
                  <a:tcPr marL="0" marR="0" marT="72000" marB="36000" anchor="ctr" horzOverflow="overflow">
                    <a:lnL w="571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57150" cap="flat" cmpd="sng" algn="ctr">
                      <a:solidFill>
                        <a:schemeClr val="tx2"/>
                      </a:solidFill>
                      <a:prstDash val="solid"/>
                      <a:round/>
                      <a:headEnd type="none" w="med" len="med"/>
                      <a:tailEnd type="none" w="med" len="med"/>
                    </a:lnT>
                    <a:lnB w="57150" cap="flat" cmpd="sng" algn="ctr">
                      <a:solidFill>
                        <a:schemeClr val="tx2"/>
                      </a:solidFill>
                      <a:prstDash val="solid"/>
                      <a:round/>
                      <a:headEnd type="none" w="med" len="med"/>
                      <a:tailEnd type="none" w="med" len="med"/>
                    </a:lnB>
                    <a:lnTlToBr>
                      <a:noFill/>
                    </a:lnTlToBr>
                    <a:lnBlToTr>
                      <a:noFill/>
                    </a:lnBlToTr>
                    <a:solidFill>
                      <a:schemeClr val="bg2"/>
                    </a:solidFill>
                  </a:tcPr>
                </a:tc>
                <a:tc>
                  <a:txBody>
                    <a:bodyPr/>
                    <a:lstStyle/>
                    <a:p>
                      <a:pPr marL="0" marR="0" lvl="0" indent="0" algn="just" defTabSz="914400" rtl="0" eaLnBrk="1" fontAlgn="auto" latinLnBrk="0" hangingPunct="1">
                        <a:lnSpc>
                          <a:spcPct val="120000"/>
                        </a:lnSpc>
                        <a:spcBef>
                          <a:spcPts val="0"/>
                        </a:spcBef>
                        <a:spcAft>
                          <a:spcPts val="300"/>
                        </a:spcAft>
                        <a:buClrTx/>
                        <a:buSzTx/>
                        <a:buFontTx/>
                        <a:buNone/>
                        <a:tabLst/>
                        <a:defRPr/>
                      </a:pPr>
                      <a:r>
                        <a:rPr kumimoji="1" lang="ja-JP" altLang="en-US" sz="1400" b="1" i="0" u="none" strike="noStrike" kern="1200" cap="none" spc="0" normalizeH="0" baseline="0" noProof="0" dirty="0">
                          <a:ln>
                            <a:noFill/>
                          </a:ln>
                          <a:solidFill>
                            <a:schemeClr val="tx1"/>
                          </a:solidFill>
                          <a:effectLst/>
                          <a:uLnTx/>
                          <a:uFillTx/>
                          <a:latin typeface="+mn-ea"/>
                          <a:ea typeface="+mn-ea"/>
                          <a:cs typeface="メイリオ" pitchFamily="50" charset="-128"/>
                        </a:rPr>
                        <a:t>タイトル</a:t>
                      </a:r>
                      <a:endParaRPr kumimoji="1" lang="en-US" altLang="ja-JP" sz="1400" b="1" i="0" u="none" strike="noStrike" kern="1200" cap="none" spc="0" normalizeH="0" baseline="0" noProof="0" dirty="0">
                        <a:ln>
                          <a:noFill/>
                        </a:ln>
                        <a:solidFill>
                          <a:schemeClr val="tx1"/>
                        </a:solidFill>
                        <a:effectLst/>
                        <a:uLnTx/>
                        <a:uFillTx/>
                        <a:latin typeface="+mn-ea"/>
                        <a:ea typeface="+mn-ea"/>
                        <a:cs typeface="メイリオ" pitchFamily="50" charset="-128"/>
                      </a:endParaRPr>
                    </a:p>
                    <a:p>
                      <a:pPr marL="0" marR="0" lvl="0" indent="0" algn="just" defTabSz="914400" rtl="0" eaLnBrk="1" fontAlgn="auto" latinLnBrk="0" hangingPunct="1">
                        <a:lnSpc>
                          <a:spcPct val="120000"/>
                        </a:lnSpc>
                        <a:spcBef>
                          <a:spcPts val="0"/>
                        </a:spcBef>
                        <a:spcAft>
                          <a:spcPts val="30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mn-ea"/>
                          <a:ea typeface="+mn-ea"/>
                          <a:cs typeface="メイリオ" pitchFamily="50" charset="-128"/>
                        </a:rPr>
                        <a:t>本文本文本文本文本文本文本文本文本文本文本文本文本文本文本文本文本文本文本文本文本文本文。</a:t>
                      </a:r>
                    </a:p>
                  </a:txBody>
                  <a:tcPr marL="144000" marR="144000" marT="144000" marB="125999" anchor="ctr" horzOverflow="overflow">
                    <a:lnL w="6350" cap="flat" cmpd="sng" algn="ctr">
                      <a:solidFill>
                        <a:schemeClr val="tx2"/>
                      </a:solidFill>
                      <a:prstDash val="solid"/>
                      <a:round/>
                      <a:headEnd type="none" w="med" len="med"/>
                      <a:tailEnd type="none" w="med" len="med"/>
                    </a:lnL>
                    <a:lnR w="57150" cap="flat" cmpd="sng" algn="ctr">
                      <a:solidFill>
                        <a:schemeClr val="tx2"/>
                      </a:solidFill>
                      <a:prstDash val="solid"/>
                      <a:round/>
                      <a:headEnd type="none" w="med" len="med"/>
                      <a:tailEnd type="none" w="med" len="med"/>
                    </a:lnR>
                    <a:lnT w="57150" cap="flat" cmpd="sng" algn="ctr">
                      <a:solidFill>
                        <a:schemeClr val="tx2"/>
                      </a:solidFill>
                      <a:prstDash val="solid"/>
                      <a:round/>
                      <a:headEnd type="none" w="med" len="med"/>
                      <a:tailEnd type="none" w="med" len="med"/>
                    </a:lnT>
                    <a:lnB w="57150" cap="flat" cmpd="sng" algn="ctr">
                      <a:solidFill>
                        <a:schemeClr val="tx2"/>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bl>
          </a:graphicData>
        </a:graphic>
      </p:graphicFrame>
      <p:graphicFrame>
        <p:nvGraphicFramePr>
          <p:cNvPr id="7" name="Group 283">
            <a:extLst>
              <a:ext uri="{FF2B5EF4-FFF2-40B4-BE49-F238E27FC236}">
                <a16:creationId xmlns:a16="http://schemas.microsoft.com/office/drawing/2014/main" id="{E613C8E3-F16E-4385-982E-FAAF2C8264B3}"/>
              </a:ext>
            </a:extLst>
          </p:cNvPr>
          <p:cNvGraphicFramePr>
            <a:graphicFrameLocks noGrp="1"/>
          </p:cNvGraphicFramePr>
          <p:nvPr>
            <p:extLst>
              <p:ext uri="{D42A27DB-BD31-4B8C-83A1-F6EECF244321}">
                <p14:modId xmlns:p14="http://schemas.microsoft.com/office/powerpoint/2010/main" val="1872207300"/>
              </p:ext>
            </p:extLst>
          </p:nvPr>
        </p:nvGraphicFramePr>
        <p:xfrm>
          <a:off x="5759806" y="1031830"/>
          <a:ext cx="990296" cy="196020"/>
        </p:xfrm>
        <a:graphic>
          <a:graphicData uri="http://schemas.openxmlformats.org/drawingml/2006/table">
            <a:tbl>
              <a:tblPr/>
              <a:tblGrid>
                <a:gridCol w="183118">
                  <a:extLst>
                    <a:ext uri="{9D8B030D-6E8A-4147-A177-3AD203B41FA5}">
                      <a16:colId xmlns:a16="http://schemas.microsoft.com/office/drawing/2014/main" val="20000"/>
                    </a:ext>
                  </a:extLst>
                </a:gridCol>
                <a:gridCol w="807178">
                  <a:extLst>
                    <a:ext uri="{9D8B030D-6E8A-4147-A177-3AD203B41FA5}">
                      <a16:colId xmlns:a16="http://schemas.microsoft.com/office/drawing/2014/main" val="20001"/>
                    </a:ext>
                  </a:extLst>
                </a:gridCol>
              </a:tblGrid>
              <a:tr h="75537">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n-ea"/>
                        <a:ea typeface="+mn-ea"/>
                        <a:cs typeface="メイリオ" pitchFamily="50" charset="-128"/>
                      </a:endParaRPr>
                    </a:p>
                  </a:txBody>
                  <a:tcPr marL="72000" marR="72000" marT="0" marB="0" anchor="ctr" horzOverflow="overflow">
                    <a:lnL w="38100" cap="flat" cmpd="sng" algn="ctr">
                      <a:solidFill>
                        <a:schemeClr val="tx2"/>
                      </a:solidFill>
                      <a:prstDash val="solid"/>
                      <a:round/>
                      <a:headEnd type="none" w="med" len="med"/>
                      <a:tailEnd type="none" w="med" len="med"/>
                    </a:lnL>
                    <a:lnR w="38100" cap="flat" cmpd="sng" algn="ctr">
                      <a:solidFill>
                        <a:schemeClr val="tx2"/>
                      </a:solidFill>
                      <a:prstDash val="solid"/>
                      <a:round/>
                      <a:headEnd type="none" w="med" len="med"/>
                      <a:tailEnd type="none" w="med" len="med"/>
                    </a:lnR>
                    <a:lnT w="38100" cap="flat" cmpd="sng" algn="ctr">
                      <a:solidFill>
                        <a:schemeClr val="tx2"/>
                      </a:solidFill>
                      <a:prstDash val="solid"/>
                      <a:round/>
                      <a:headEnd type="none" w="med" len="med"/>
                      <a:tailEnd type="none" w="med" len="med"/>
                    </a:lnT>
                    <a:lnB w="38100" cap="flat" cmpd="sng" algn="ctr">
                      <a:solidFill>
                        <a:schemeClr val="tx2"/>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pPr>
                      <a:r>
                        <a:rPr lang="ja-JP" altLang="en-US" sz="1050" dirty="0">
                          <a:latin typeface="+mn-ea"/>
                          <a:ea typeface="+mn-ea"/>
                          <a:cs typeface="メイリオ" pitchFamily="50" charset="-128"/>
                        </a:rPr>
                        <a:t>担当者</a:t>
                      </a:r>
                      <a:r>
                        <a:rPr lang="en-US" altLang="ja-JP" sz="1050" dirty="0">
                          <a:latin typeface="+mn-ea"/>
                          <a:ea typeface="+mn-ea"/>
                          <a:cs typeface="メイリオ" pitchFamily="50" charset="-128"/>
                        </a:rPr>
                        <a:t>1</a:t>
                      </a:r>
                      <a:endParaRPr kumimoji="1" lang="en-US" altLang="ja-JP" sz="1050" b="0" i="0" u="none" strike="noStrike" cap="none" normalizeH="0" baseline="0" dirty="0">
                        <a:ln>
                          <a:noFill/>
                        </a:ln>
                        <a:solidFill>
                          <a:schemeClr val="tx1"/>
                        </a:solidFill>
                        <a:effectLst/>
                        <a:latin typeface="+mn-ea"/>
                        <a:ea typeface="+mn-ea"/>
                        <a:cs typeface="メイリオ" pitchFamily="50" charset="-128"/>
                      </a:endParaRPr>
                    </a:p>
                  </a:txBody>
                  <a:tcPr marL="72000" marR="0" marT="36000" marB="0" anchor="ctr" horzOverflow="overflow">
                    <a:lnL w="38100" cap="flat" cmpd="sng" algn="ctr">
                      <a:solidFill>
                        <a:schemeClr val="tx2"/>
                      </a:solidFill>
                      <a:prstDash val="solid"/>
                      <a:round/>
                      <a:headEnd type="none" w="med" len="med"/>
                      <a:tailEnd type="none" w="med" len="med"/>
                    </a:lnL>
                    <a:lnR w="571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8" name="Group 55">
            <a:extLst>
              <a:ext uri="{FF2B5EF4-FFF2-40B4-BE49-F238E27FC236}">
                <a16:creationId xmlns:a16="http://schemas.microsoft.com/office/drawing/2014/main" id="{BA66C416-1259-4D3C-869D-3E5D6D1928AC}"/>
              </a:ext>
            </a:extLst>
          </p:cNvPr>
          <p:cNvGraphicFramePr>
            <a:graphicFrameLocks noGrp="1"/>
          </p:cNvGraphicFramePr>
          <p:nvPr>
            <p:extLst>
              <p:ext uri="{D42A27DB-BD31-4B8C-83A1-F6EECF244321}">
                <p14:modId xmlns:p14="http://schemas.microsoft.com/office/powerpoint/2010/main" val="3244345251"/>
              </p:ext>
            </p:extLst>
          </p:nvPr>
        </p:nvGraphicFramePr>
        <p:xfrm>
          <a:off x="2450536" y="4469042"/>
          <a:ext cx="5022744" cy="940178"/>
        </p:xfrm>
        <a:graphic>
          <a:graphicData uri="http://schemas.openxmlformats.org/drawingml/2006/table">
            <a:tbl>
              <a:tblPr/>
              <a:tblGrid>
                <a:gridCol w="843828">
                  <a:extLst>
                    <a:ext uri="{9D8B030D-6E8A-4147-A177-3AD203B41FA5}">
                      <a16:colId xmlns:a16="http://schemas.microsoft.com/office/drawing/2014/main" val="1102092422"/>
                    </a:ext>
                  </a:extLst>
                </a:gridCol>
                <a:gridCol w="4178916">
                  <a:extLst>
                    <a:ext uri="{9D8B030D-6E8A-4147-A177-3AD203B41FA5}">
                      <a16:colId xmlns:a16="http://schemas.microsoft.com/office/drawing/2014/main" val="20000"/>
                    </a:ext>
                  </a:extLst>
                </a:gridCol>
              </a:tblGrid>
              <a:tr h="3960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schemeClr val="tx2"/>
                          </a:solidFill>
                          <a:effectLst/>
                          <a:uLnTx/>
                          <a:uFillTx/>
                          <a:latin typeface="+mn-ea"/>
                          <a:ea typeface="+mn-ea"/>
                          <a:cs typeface="メイリオ" pitchFamily="50" charset="-128"/>
                        </a:rPr>
                        <a:t>STEP</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400" b="1" i="0" u="none" strike="noStrike" kern="1200" cap="none" spc="0" normalizeH="0" baseline="0" noProof="0" dirty="0">
                          <a:ln>
                            <a:noFill/>
                          </a:ln>
                          <a:solidFill>
                            <a:schemeClr val="tx2"/>
                          </a:solidFill>
                          <a:effectLst/>
                          <a:uLnTx/>
                          <a:uFillTx/>
                          <a:latin typeface="+mn-ea"/>
                          <a:ea typeface="+mn-ea"/>
                          <a:cs typeface="メイリオ" pitchFamily="50" charset="-128"/>
                        </a:rPr>
                        <a:t>3</a:t>
                      </a:r>
                      <a:endParaRPr kumimoji="1" lang="ja-JP" altLang="en-US" sz="2400" b="1" i="0" u="none" strike="noStrike" kern="1200" cap="none" spc="0" normalizeH="0" baseline="0" noProof="0" dirty="0">
                        <a:ln>
                          <a:noFill/>
                        </a:ln>
                        <a:solidFill>
                          <a:schemeClr val="tx2"/>
                        </a:solidFill>
                        <a:effectLst/>
                        <a:uLnTx/>
                        <a:uFillTx/>
                        <a:latin typeface="+mn-ea"/>
                        <a:ea typeface="+mn-ea"/>
                        <a:cs typeface="メイリオ" pitchFamily="50" charset="-128"/>
                      </a:endParaRPr>
                    </a:p>
                  </a:txBody>
                  <a:tcPr marL="0" marR="0" marT="72000" marB="36000" anchor="ctr" horzOverflow="overflow">
                    <a:lnL w="571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57150" cap="flat" cmpd="sng" algn="ctr">
                      <a:solidFill>
                        <a:schemeClr val="tx2"/>
                      </a:solidFill>
                      <a:prstDash val="solid"/>
                      <a:round/>
                      <a:headEnd type="none" w="med" len="med"/>
                      <a:tailEnd type="none" w="med" len="med"/>
                    </a:lnT>
                    <a:lnB w="57150" cap="flat" cmpd="sng" algn="ctr">
                      <a:solidFill>
                        <a:schemeClr val="tx2"/>
                      </a:solidFill>
                      <a:prstDash val="solid"/>
                      <a:round/>
                      <a:headEnd type="none" w="med" len="med"/>
                      <a:tailEnd type="none" w="med" len="med"/>
                    </a:lnB>
                    <a:lnTlToBr>
                      <a:noFill/>
                    </a:lnTlToBr>
                    <a:lnBlToTr>
                      <a:noFill/>
                    </a:lnBlToTr>
                    <a:solidFill>
                      <a:schemeClr val="bg2"/>
                    </a:solidFill>
                  </a:tcPr>
                </a:tc>
                <a:tc>
                  <a:txBody>
                    <a:bodyPr/>
                    <a:lstStyle/>
                    <a:p>
                      <a:pPr marL="0" marR="0" lvl="0" indent="0" algn="just" defTabSz="914400" rtl="0" eaLnBrk="1" fontAlgn="auto" latinLnBrk="0" hangingPunct="1">
                        <a:lnSpc>
                          <a:spcPct val="120000"/>
                        </a:lnSpc>
                        <a:spcBef>
                          <a:spcPts val="0"/>
                        </a:spcBef>
                        <a:spcAft>
                          <a:spcPts val="300"/>
                        </a:spcAft>
                        <a:buClrTx/>
                        <a:buSzTx/>
                        <a:buFontTx/>
                        <a:buNone/>
                        <a:tabLst/>
                        <a:defRPr/>
                      </a:pPr>
                      <a:r>
                        <a:rPr kumimoji="1" lang="ja-JP" altLang="en-US" sz="1400" b="1" i="0" u="none" strike="noStrike" kern="1200" cap="none" spc="0" normalizeH="0" baseline="0" noProof="0" dirty="0">
                          <a:ln>
                            <a:noFill/>
                          </a:ln>
                          <a:solidFill>
                            <a:schemeClr val="tx1"/>
                          </a:solidFill>
                          <a:effectLst/>
                          <a:uLnTx/>
                          <a:uFillTx/>
                          <a:latin typeface="+mn-ea"/>
                          <a:ea typeface="+mn-ea"/>
                          <a:cs typeface="メイリオ" pitchFamily="50" charset="-128"/>
                        </a:rPr>
                        <a:t>タイトル</a:t>
                      </a:r>
                      <a:endParaRPr kumimoji="1" lang="en-US" altLang="ja-JP" sz="1400" b="1" i="0" u="none" strike="noStrike" kern="1200" cap="none" spc="0" normalizeH="0" baseline="0" noProof="0" dirty="0">
                        <a:ln>
                          <a:noFill/>
                        </a:ln>
                        <a:solidFill>
                          <a:schemeClr val="tx1"/>
                        </a:solidFill>
                        <a:effectLst/>
                        <a:uLnTx/>
                        <a:uFillTx/>
                        <a:latin typeface="+mn-ea"/>
                        <a:ea typeface="+mn-ea"/>
                        <a:cs typeface="メイリオ" pitchFamily="50" charset="-128"/>
                      </a:endParaRPr>
                    </a:p>
                    <a:p>
                      <a:pPr marL="0" marR="0" lvl="0" indent="0" algn="just" defTabSz="914400" rtl="0" eaLnBrk="1" fontAlgn="auto" latinLnBrk="0" hangingPunct="1">
                        <a:lnSpc>
                          <a:spcPct val="120000"/>
                        </a:lnSpc>
                        <a:spcBef>
                          <a:spcPts val="0"/>
                        </a:spcBef>
                        <a:spcAft>
                          <a:spcPts val="30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mn-ea"/>
                          <a:ea typeface="+mn-ea"/>
                          <a:cs typeface="メイリオ" pitchFamily="50" charset="-128"/>
                        </a:rPr>
                        <a:t>本文本文本文本文本文本文本文本文本文本文本文本文本文本文本文本文本文本文本文本文本文本文。</a:t>
                      </a:r>
                    </a:p>
                  </a:txBody>
                  <a:tcPr marL="144000" marR="144000" marT="144000" marB="125999" anchor="ctr" horzOverflow="overflow">
                    <a:lnL w="6350" cap="flat" cmpd="sng" algn="ctr">
                      <a:solidFill>
                        <a:schemeClr val="tx2"/>
                      </a:solidFill>
                      <a:prstDash val="solid"/>
                      <a:round/>
                      <a:headEnd type="none" w="med" len="med"/>
                      <a:tailEnd type="none" w="med" len="med"/>
                    </a:lnL>
                    <a:lnR w="57150" cap="flat" cmpd="sng" algn="ctr">
                      <a:solidFill>
                        <a:schemeClr val="tx2"/>
                      </a:solidFill>
                      <a:prstDash val="solid"/>
                      <a:round/>
                      <a:headEnd type="none" w="med" len="med"/>
                      <a:tailEnd type="none" w="med" len="med"/>
                    </a:lnR>
                    <a:lnT w="57150" cap="flat" cmpd="sng" algn="ctr">
                      <a:solidFill>
                        <a:schemeClr val="tx2"/>
                      </a:solidFill>
                      <a:prstDash val="solid"/>
                      <a:round/>
                      <a:headEnd type="none" w="med" len="med"/>
                      <a:tailEnd type="none" w="med" len="med"/>
                    </a:lnT>
                    <a:lnB w="57150" cap="flat" cmpd="sng" algn="ctr">
                      <a:solidFill>
                        <a:schemeClr val="tx2"/>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bl>
          </a:graphicData>
        </a:graphic>
      </p:graphicFrame>
      <p:graphicFrame>
        <p:nvGraphicFramePr>
          <p:cNvPr id="9" name="Group 55">
            <a:extLst>
              <a:ext uri="{FF2B5EF4-FFF2-40B4-BE49-F238E27FC236}">
                <a16:creationId xmlns:a16="http://schemas.microsoft.com/office/drawing/2014/main" id="{D7C95602-266F-483A-819F-BE794E9D8DD2}"/>
              </a:ext>
            </a:extLst>
          </p:cNvPr>
          <p:cNvGraphicFramePr>
            <a:graphicFrameLocks noGrp="1"/>
          </p:cNvGraphicFramePr>
          <p:nvPr>
            <p:extLst>
              <p:ext uri="{D42A27DB-BD31-4B8C-83A1-F6EECF244321}">
                <p14:modId xmlns:p14="http://schemas.microsoft.com/office/powerpoint/2010/main" val="629672101"/>
              </p:ext>
            </p:extLst>
          </p:nvPr>
        </p:nvGraphicFramePr>
        <p:xfrm>
          <a:off x="2450536" y="2960948"/>
          <a:ext cx="5022744" cy="940178"/>
        </p:xfrm>
        <a:graphic>
          <a:graphicData uri="http://schemas.openxmlformats.org/drawingml/2006/table">
            <a:tbl>
              <a:tblPr/>
              <a:tblGrid>
                <a:gridCol w="843828">
                  <a:extLst>
                    <a:ext uri="{9D8B030D-6E8A-4147-A177-3AD203B41FA5}">
                      <a16:colId xmlns:a16="http://schemas.microsoft.com/office/drawing/2014/main" val="1102092422"/>
                    </a:ext>
                  </a:extLst>
                </a:gridCol>
                <a:gridCol w="4178916">
                  <a:extLst>
                    <a:ext uri="{9D8B030D-6E8A-4147-A177-3AD203B41FA5}">
                      <a16:colId xmlns:a16="http://schemas.microsoft.com/office/drawing/2014/main" val="20000"/>
                    </a:ext>
                  </a:extLst>
                </a:gridCol>
              </a:tblGrid>
              <a:tr h="3960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schemeClr val="tx1"/>
                          </a:solidFill>
                          <a:effectLst/>
                          <a:uLnTx/>
                          <a:uFillTx/>
                          <a:latin typeface="+mn-ea"/>
                          <a:ea typeface="+mn-ea"/>
                          <a:cs typeface="メイリオ" pitchFamily="50" charset="-128"/>
                        </a:rPr>
                        <a:t>STEP</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400" b="1" i="0" u="none" strike="noStrike" kern="1200" cap="none" spc="0" normalizeH="0" baseline="0" noProof="0" dirty="0">
                          <a:ln>
                            <a:noFill/>
                          </a:ln>
                          <a:solidFill>
                            <a:schemeClr val="tx1"/>
                          </a:solidFill>
                          <a:effectLst/>
                          <a:uLnTx/>
                          <a:uFillTx/>
                          <a:latin typeface="+mn-ea"/>
                          <a:ea typeface="+mn-ea"/>
                          <a:cs typeface="メイリオ" pitchFamily="50" charset="-128"/>
                        </a:rPr>
                        <a:t>2</a:t>
                      </a:r>
                      <a:endParaRPr kumimoji="1" lang="ja-JP" altLang="en-US" sz="2400" b="1" i="0" u="none" strike="noStrike" kern="1200" cap="none" spc="0" normalizeH="0" baseline="0" noProof="0" dirty="0">
                        <a:ln>
                          <a:noFill/>
                        </a:ln>
                        <a:solidFill>
                          <a:schemeClr val="tx1"/>
                        </a:solidFill>
                        <a:effectLst/>
                        <a:uLnTx/>
                        <a:uFillTx/>
                        <a:latin typeface="+mn-ea"/>
                        <a:ea typeface="+mn-ea"/>
                        <a:cs typeface="メイリオ" pitchFamily="50" charset="-128"/>
                      </a:endParaRPr>
                    </a:p>
                  </a:txBody>
                  <a:tcPr marL="0" marR="0" marT="72000" marB="36000" anchor="ctr" horzOverflow="overflow">
                    <a:lnL w="571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just" defTabSz="914400" rtl="0" eaLnBrk="1" fontAlgn="auto" latinLnBrk="0" hangingPunct="1">
                        <a:lnSpc>
                          <a:spcPct val="120000"/>
                        </a:lnSpc>
                        <a:spcBef>
                          <a:spcPts val="0"/>
                        </a:spcBef>
                        <a:spcAft>
                          <a:spcPts val="300"/>
                        </a:spcAft>
                        <a:buClrTx/>
                        <a:buSzTx/>
                        <a:buFontTx/>
                        <a:buNone/>
                        <a:tabLst/>
                        <a:defRPr/>
                      </a:pPr>
                      <a:r>
                        <a:rPr kumimoji="1" lang="ja-JP" altLang="en-US" sz="1400" b="1" i="0" u="none" strike="noStrike" kern="1200" cap="none" spc="0" normalizeH="0" baseline="0" noProof="0" dirty="0">
                          <a:ln>
                            <a:noFill/>
                          </a:ln>
                          <a:solidFill>
                            <a:schemeClr val="tx1"/>
                          </a:solidFill>
                          <a:effectLst/>
                          <a:uLnTx/>
                          <a:uFillTx/>
                          <a:latin typeface="+mn-ea"/>
                          <a:ea typeface="+mn-ea"/>
                          <a:cs typeface="メイリオ" pitchFamily="50" charset="-128"/>
                        </a:rPr>
                        <a:t>タイトル</a:t>
                      </a:r>
                      <a:endParaRPr kumimoji="1" lang="en-US" altLang="ja-JP" sz="1400" b="1" i="0" u="none" strike="noStrike" kern="1200" cap="none" spc="0" normalizeH="0" baseline="0" noProof="0" dirty="0">
                        <a:ln>
                          <a:noFill/>
                        </a:ln>
                        <a:solidFill>
                          <a:schemeClr val="tx1"/>
                        </a:solidFill>
                        <a:effectLst/>
                        <a:uLnTx/>
                        <a:uFillTx/>
                        <a:latin typeface="+mn-ea"/>
                        <a:ea typeface="+mn-ea"/>
                        <a:cs typeface="メイリオ" pitchFamily="50" charset="-128"/>
                      </a:endParaRPr>
                    </a:p>
                    <a:p>
                      <a:pPr marL="0" marR="0" lvl="0" indent="0" algn="just" defTabSz="914400" rtl="0" eaLnBrk="1" fontAlgn="auto" latinLnBrk="0" hangingPunct="1">
                        <a:lnSpc>
                          <a:spcPct val="120000"/>
                        </a:lnSpc>
                        <a:spcBef>
                          <a:spcPts val="0"/>
                        </a:spcBef>
                        <a:spcAft>
                          <a:spcPts val="30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mn-ea"/>
                          <a:ea typeface="+mn-ea"/>
                          <a:cs typeface="メイリオ" pitchFamily="50" charset="-128"/>
                        </a:rPr>
                        <a:t>本文本文本文本文本文本文本文本文本文本文本文本文本文本文本文本文本文本文本文本文本文本文。</a:t>
                      </a:r>
                    </a:p>
                  </a:txBody>
                  <a:tcPr marL="144000" marR="144000" marT="144000" marB="125999" anchor="ctr" horzOverflow="overflow">
                    <a:lnL w="63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bl>
          </a:graphicData>
        </a:graphic>
      </p:graphicFrame>
      <p:graphicFrame>
        <p:nvGraphicFramePr>
          <p:cNvPr id="10" name="Group 283">
            <a:extLst>
              <a:ext uri="{FF2B5EF4-FFF2-40B4-BE49-F238E27FC236}">
                <a16:creationId xmlns:a16="http://schemas.microsoft.com/office/drawing/2014/main" id="{56986CAB-0C14-4B93-9589-EE4E6EB62CD9}"/>
              </a:ext>
            </a:extLst>
          </p:cNvPr>
          <p:cNvGraphicFramePr>
            <a:graphicFrameLocks noGrp="1"/>
          </p:cNvGraphicFramePr>
          <p:nvPr>
            <p:extLst>
              <p:ext uri="{D42A27DB-BD31-4B8C-83A1-F6EECF244321}">
                <p14:modId xmlns:p14="http://schemas.microsoft.com/office/powerpoint/2010/main" val="2454357644"/>
              </p:ext>
            </p:extLst>
          </p:nvPr>
        </p:nvGraphicFramePr>
        <p:xfrm>
          <a:off x="6786106" y="1031830"/>
          <a:ext cx="939202" cy="196020"/>
        </p:xfrm>
        <a:graphic>
          <a:graphicData uri="http://schemas.openxmlformats.org/drawingml/2006/table">
            <a:tbl>
              <a:tblPr/>
              <a:tblGrid>
                <a:gridCol w="183118">
                  <a:extLst>
                    <a:ext uri="{9D8B030D-6E8A-4147-A177-3AD203B41FA5}">
                      <a16:colId xmlns:a16="http://schemas.microsoft.com/office/drawing/2014/main" val="20000"/>
                    </a:ext>
                  </a:extLst>
                </a:gridCol>
                <a:gridCol w="756084">
                  <a:extLst>
                    <a:ext uri="{9D8B030D-6E8A-4147-A177-3AD203B41FA5}">
                      <a16:colId xmlns:a16="http://schemas.microsoft.com/office/drawing/2014/main" val="20001"/>
                    </a:ext>
                  </a:extLst>
                </a:gridCol>
              </a:tblGrid>
              <a:tr h="75537">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n-ea"/>
                        <a:ea typeface="+mn-ea"/>
                        <a:cs typeface="メイリオ" pitchFamily="50" charset="-128"/>
                      </a:endParaRPr>
                    </a:p>
                  </a:txBody>
                  <a:tcPr marL="72000" marR="72000" marT="0" marB="0"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pPr>
                      <a:r>
                        <a:rPr kumimoji="1" lang="ja-JP" altLang="en-US" sz="1050" b="0" i="0" u="none" strike="noStrike" cap="none" normalizeH="0" baseline="0" dirty="0">
                          <a:ln>
                            <a:noFill/>
                          </a:ln>
                          <a:solidFill>
                            <a:schemeClr val="tx1"/>
                          </a:solidFill>
                          <a:effectLst/>
                          <a:latin typeface="+mn-ea"/>
                          <a:ea typeface="+mn-ea"/>
                          <a:cs typeface="メイリオ" pitchFamily="50" charset="-128"/>
                        </a:rPr>
                        <a:t>担当者</a:t>
                      </a:r>
                      <a:r>
                        <a:rPr kumimoji="1" lang="en-US" altLang="ja-JP" sz="1050" b="0" i="0" u="none" strike="noStrike" cap="none" normalizeH="0" baseline="0" dirty="0">
                          <a:ln>
                            <a:noFill/>
                          </a:ln>
                          <a:solidFill>
                            <a:schemeClr val="tx1"/>
                          </a:solidFill>
                          <a:effectLst/>
                          <a:latin typeface="+mn-ea"/>
                          <a:ea typeface="+mn-ea"/>
                          <a:cs typeface="メイリオ" pitchFamily="50" charset="-128"/>
                        </a:rPr>
                        <a:t>2</a:t>
                      </a:r>
                    </a:p>
                  </a:txBody>
                  <a:tcPr marL="72000" marR="0" marT="36000" marB="0" anchor="ctr" horzOverflow="overflow">
                    <a:lnL w="38100" cap="flat" cmpd="sng" algn="ctr">
                      <a:solidFill>
                        <a:schemeClr val="tx1"/>
                      </a:solidFill>
                      <a:prstDash val="solid"/>
                      <a:round/>
                      <a:headEnd type="none" w="med" len="med"/>
                      <a:tailEnd type="none" w="med" len="med"/>
                    </a:lnL>
                    <a:lnR w="571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1" name="AutoShape 3">
            <a:extLst>
              <a:ext uri="{FF2B5EF4-FFF2-40B4-BE49-F238E27FC236}">
                <a16:creationId xmlns:a16="http://schemas.microsoft.com/office/drawing/2014/main" id="{D0294B3C-A456-4AB7-940E-6CF4F7126999}"/>
              </a:ext>
            </a:extLst>
          </p:cNvPr>
          <p:cNvSpPr>
            <a:spLocks noChangeArrowheads="1"/>
          </p:cNvSpPr>
          <p:nvPr/>
        </p:nvSpPr>
        <p:spPr bwMode="auto">
          <a:xfrm>
            <a:off x="4927830" y="1016732"/>
            <a:ext cx="461852" cy="212366"/>
          </a:xfrm>
          <a:prstGeom prst="roundRect">
            <a:avLst>
              <a:gd name="adj" fmla="val 0"/>
            </a:avLst>
          </a:prstGeom>
          <a:noFill/>
          <a:ln>
            <a:noFill/>
          </a:ln>
          <a:effectLst/>
        </p:spPr>
        <p:txBody>
          <a:bodyPr wrap="square" lIns="0" tIns="0" rIns="0" bIns="0">
            <a:spAutoFit/>
          </a:bodyPr>
          <a:lstStyle/>
          <a:p>
            <a:pPr>
              <a:lnSpc>
                <a:spcPct val="120000"/>
              </a:lnSpc>
            </a:pPr>
            <a:r>
              <a:rPr lang="ja-JP" altLang="en-US" sz="1200" b="1" dirty="0">
                <a:latin typeface="+mn-ea"/>
              </a:rPr>
              <a:t>＊凡例</a:t>
            </a:r>
            <a:endParaRPr lang="en-US" altLang="ja-JP" sz="1200" b="1" dirty="0">
              <a:latin typeface="+mn-ea"/>
            </a:endParaRPr>
          </a:p>
        </p:txBody>
      </p:sp>
      <p:sp>
        <p:nvSpPr>
          <p:cNvPr id="12" name="フッター プレースホルダー 11">
            <a:extLst>
              <a:ext uri="{FF2B5EF4-FFF2-40B4-BE49-F238E27FC236}">
                <a16:creationId xmlns:a16="http://schemas.microsoft.com/office/drawing/2014/main" id="{E3E9D82E-4E8E-3CCF-2358-35D71146DE87}"/>
              </a:ext>
            </a:extLst>
          </p:cNvPr>
          <p:cNvSpPr>
            <a:spLocks noGrp="1"/>
          </p:cNvSpPr>
          <p:nvPr>
            <p:ph type="ftr" sz="quarter" idx="10"/>
          </p:nvPr>
        </p:nvSpPr>
        <p:spPr/>
        <p:txBody>
          <a:bodyPr/>
          <a:lstStyle/>
          <a:p>
            <a:r>
              <a:rPr lang="en-US" altLang="ja-JP"/>
              <a:t>Presentation Design</a:t>
            </a:r>
            <a:endParaRPr lang="ja-JP" altLang="en-US" dirty="0"/>
          </a:p>
        </p:txBody>
      </p:sp>
      <p:sp>
        <p:nvSpPr>
          <p:cNvPr id="13" name="スライド番号プレースホルダー 12">
            <a:extLst>
              <a:ext uri="{FF2B5EF4-FFF2-40B4-BE49-F238E27FC236}">
                <a16:creationId xmlns:a16="http://schemas.microsoft.com/office/drawing/2014/main" id="{A3FE4427-DBF5-3682-A960-BCDE9E8FA0C8}"/>
              </a:ext>
            </a:extLst>
          </p:cNvPr>
          <p:cNvSpPr>
            <a:spLocks noGrp="1"/>
          </p:cNvSpPr>
          <p:nvPr>
            <p:ph type="sldNum" sz="quarter" idx="11"/>
          </p:nvPr>
        </p:nvSpPr>
        <p:spPr/>
        <p:txBody>
          <a:bodyPr/>
          <a:lstStyle/>
          <a:p>
            <a:fld id="{FB3508C7-2FE0-4945-9CBD-863E05F850D2}" type="slidenum">
              <a:rPr lang="ja-JP" altLang="en-US" smtClean="0"/>
              <a:pPr/>
              <a:t>28</a:t>
            </a:fld>
            <a:endParaRPr lang="ja-JP" altLang="en-US" dirty="0"/>
          </a:p>
        </p:txBody>
      </p:sp>
    </p:spTree>
    <p:extLst>
      <p:ext uri="{BB962C8B-B14F-4D97-AF65-F5344CB8AC3E}">
        <p14:creationId xmlns:p14="http://schemas.microsoft.com/office/powerpoint/2010/main" val="792469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bwMode="auto">
          <a:xfrm>
            <a:off x="2361600" y="691200"/>
            <a:ext cx="6731600" cy="646331"/>
          </a:xfrm>
        </p:spPr>
        <p:txBody>
          <a:bodyPr wrap="square">
            <a:spAutoFit/>
          </a:bodyPr>
          <a:lstStyle/>
          <a:p>
            <a:pPr>
              <a:lnSpc>
                <a:spcPct val="120000"/>
              </a:lnSpc>
            </a:pPr>
            <a:r>
              <a:rPr lang="ja-JP" altLang="en-US" sz="1200" dirty="0">
                <a:solidFill>
                  <a:schemeClr val="tx2"/>
                </a:solidFill>
              </a:rPr>
              <a:t>パワーポイントの品質と生産性を向上させる</a:t>
            </a:r>
            <a:br>
              <a:rPr lang="ja-JP" altLang="en-US" b="1" dirty="0">
                <a:solidFill>
                  <a:schemeClr val="tx2"/>
                </a:solidFill>
              </a:rPr>
            </a:br>
            <a:r>
              <a:rPr lang="ja-JP" altLang="en-US" b="1" dirty="0">
                <a:solidFill>
                  <a:schemeClr val="tx2"/>
                </a:solidFill>
              </a:rPr>
              <a:t>デザイン</a:t>
            </a:r>
            <a:r>
              <a:rPr lang="ja-JP" altLang="en-US" b="1">
                <a:solidFill>
                  <a:schemeClr val="tx2"/>
                </a:solidFill>
              </a:rPr>
              <a:t>・テンプレート</a:t>
            </a:r>
            <a:r>
              <a:rPr lang="ja-JP" altLang="en-US"/>
              <a:t>｜</a:t>
            </a:r>
            <a:r>
              <a:rPr lang="ja-JP" altLang="en-US" b="1">
                <a:solidFill>
                  <a:schemeClr val="tx2"/>
                </a:solidFill>
              </a:rPr>
              <a:t>デザインパーツ集</a:t>
            </a:r>
            <a:endParaRPr kumimoji="1" lang="ja-JP" altLang="en-US" dirty="0">
              <a:solidFill>
                <a:schemeClr val="tx2"/>
              </a:solidFill>
            </a:endParaRPr>
          </a:p>
        </p:txBody>
      </p:sp>
      <p:sp>
        <p:nvSpPr>
          <p:cNvPr id="6" name="AutoShape 3"/>
          <p:cNvSpPr>
            <a:spLocks noChangeArrowheads="1"/>
          </p:cNvSpPr>
          <p:nvPr/>
        </p:nvSpPr>
        <p:spPr bwMode="auto">
          <a:xfrm>
            <a:off x="2360712" y="1880828"/>
            <a:ext cx="6588732" cy="3231228"/>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numCol="2" spcCol="288000">
            <a:noAutofit/>
          </a:bodyPr>
          <a:lstStyle/>
          <a:p>
            <a:pPr marL="447675" indent="-447675">
              <a:lnSpc>
                <a:spcPct val="120000"/>
              </a:lnSpc>
              <a:spcAft>
                <a:spcPts val="1200"/>
              </a:spcAft>
              <a:buFont typeface="+mj-lt"/>
              <a:buAutoNum type="arabicPeriod"/>
            </a:pPr>
            <a:r>
              <a:rPr lang="ja-JP" altLang="en-US" dirty="0">
                <a:latin typeface="+mn-ea"/>
                <a:cs typeface="メイリオ" pitchFamily="50" charset="-128"/>
              </a:rPr>
              <a:t>メッセージ</a:t>
            </a:r>
          </a:p>
          <a:p>
            <a:pPr marL="447675" indent="-447675">
              <a:lnSpc>
                <a:spcPct val="120000"/>
              </a:lnSpc>
              <a:spcAft>
                <a:spcPts val="1200"/>
              </a:spcAft>
              <a:buFont typeface="+mj-lt"/>
              <a:buAutoNum type="arabicPeriod"/>
            </a:pPr>
            <a:r>
              <a:rPr lang="ja-JP" altLang="en-US" dirty="0">
                <a:latin typeface="+mn-ea"/>
                <a:cs typeface="メイリオ" pitchFamily="50" charset="-128"/>
              </a:rPr>
              <a:t>タイトル・見出し、本文</a:t>
            </a:r>
          </a:p>
          <a:p>
            <a:pPr marL="447675" indent="-447675">
              <a:lnSpc>
                <a:spcPct val="120000"/>
              </a:lnSpc>
              <a:spcAft>
                <a:spcPts val="1200"/>
              </a:spcAft>
              <a:buFont typeface="+mj-lt"/>
              <a:buAutoNum type="arabicPeriod"/>
            </a:pPr>
            <a:r>
              <a:rPr lang="ja-JP" altLang="en-US" dirty="0">
                <a:latin typeface="+mn-ea"/>
                <a:cs typeface="メイリオ" pitchFamily="50" charset="-128"/>
              </a:rPr>
              <a:t>箇条書き</a:t>
            </a:r>
          </a:p>
          <a:p>
            <a:pPr marL="447675" indent="-447675">
              <a:lnSpc>
                <a:spcPct val="120000"/>
              </a:lnSpc>
              <a:spcAft>
                <a:spcPts val="1200"/>
              </a:spcAft>
              <a:buFont typeface="+mj-lt"/>
              <a:buAutoNum type="arabicPeriod"/>
            </a:pPr>
            <a:r>
              <a:rPr lang="ja-JP" altLang="en-US" dirty="0">
                <a:latin typeface="+mn-ea"/>
                <a:cs typeface="メイリオ" pitchFamily="50" charset="-128"/>
              </a:rPr>
              <a:t>補足説明</a:t>
            </a:r>
          </a:p>
          <a:p>
            <a:pPr marL="447675" indent="-447675">
              <a:lnSpc>
                <a:spcPct val="120000"/>
              </a:lnSpc>
              <a:spcAft>
                <a:spcPts val="1200"/>
              </a:spcAft>
              <a:buFont typeface="+mj-lt"/>
              <a:buAutoNum type="arabicPeriod"/>
            </a:pPr>
            <a:r>
              <a:rPr lang="ja-JP" altLang="en-US" dirty="0">
                <a:latin typeface="+mn-ea"/>
                <a:cs typeface="メイリオ" pitchFamily="50" charset="-128"/>
              </a:rPr>
              <a:t>キャプション</a:t>
            </a:r>
          </a:p>
          <a:p>
            <a:pPr marL="447675" indent="-447675">
              <a:lnSpc>
                <a:spcPct val="120000"/>
              </a:lnSpc>
              <a:spcAft>
                <a:spcPts val="1200"/>
              </a:spcAft>
              <a:buFont typeface="+mj-lt"/>
              <a:buAutoNum type="arabicPeriod"/>
            </a:pPr>
            <a:r>
              <a:rPr lang="ja-JP" altLang="en-US" dirty="0">
                <a:latin typeface="+mn-ea"/>
                <a:cs typeface="メイリオ" pitchFamily="50" charset="-128"/>
              </a:rPr>
              <a:t>テキストフレーム</a:t>
            </a:r>
          </a:p>
          <a:p>
            <a:pPr marL="447675" indent="-447675">
              <a:lnSpc>
                <a:spcPct val="120000"/>
              </a:lnSpc>
              <a:spcAft>
                <a:spcPts val="1200"/>
              </a:spcAft>
              <a:buFont typeface="+mj-lt"/>
              <a:buAutoNum type="arabicPeriod"/>
            </a:pPr>
            <a:r>
              <a:rPr lang="ja-JP" altLang="en-US" dirty="0">
                <a:latin typeface="+mn-ea"/>
                <a:cs typeface="メイリオ" pitchFamily="50" charset="-128"/>
              </a:rPr>
              <a:t>線・矢印</a:t>
            </a:r>
          </a:p>
          <a:p>
            <a:pPr marL="447675" indent="-447675">
              <a:lnSpc>
                <a:spcPct val="120000"/>
              </a:lnSpc>
              <a:spcAft>
                <a:spcPts val="1200"/>
              </a:spcAft>
              <a:buFont typeface="+mj-lt"/>
              <a:buAutoNum type="arabicPeriod"/>
            </a:pPr>
            <a:r>
              <a:rPr lang="ja-JP" altLang="en-US" dirty="0">
                <a:latin typeface="+mn-ea"/>
                <a:cs typeface="メイリオ" pitchFamily="50" charset="-128"/>
              </a:rPr>
              <a:t>吹き出し</a:t>
            </a:r>
          </a:p>
          <a:p>
            <a:pPr marL="447675" indent="-447675">
              <a:lnSpc>
                <a:spcPct val="120000"/>
              </a:lnSpc>
              <a:spcAft>
                <a:spcPts val="1200"/>
              </a:spcAft>
              <a:buFont typeface="+mj-lt"/>
              <a:buAutoNum type="arabicPeriod"/>
            </a:pPr>
            <a:r>
              <a:rPr lang="ja-JP" altLang="en-US" dirty="0">
                <a:latin typeface="+mn-ea"/>
                <a:cs typeface="メイリオ" pitchFamily="50" charset="-128"/>
              </a:rPr>
              <a:t>透過レイヤー</a:t>
            </a:r>
          </a:p>
          <a:p>
            <a:pPr marL="447675" indent="-447675">
              <a:lnSpc>
                <a:spcPct val="120000"/>
              </a:lnSpc>
              <a:spcAft>
                <a:spcPts val="1200"/>
              </a:spcAft>
              <a:buFont typeface="+mj-lt"/>
              <a:buAutoNum type="arabicPeriod"/>
            </a:pPr>
            <a:r>
              <a:rPr lang="ja-JP" altLang="en-US" dirty="0">
                <a:latin typeface="+mn-ea"/>
                <a:cs typeface="メイリオ" pitchFamily="50" charset="-128"/>
              </a:rPr>
              <a:t>アイコン</a:t>
            </a:r>
          </a:p>
          <a:p>
            <a:pPr marL="447675" indent="-447675">
              <a:lnSpc>
                <a:spcPct val="120000"/>
              </a:lnSpc>
              <a:spcAft>
                <a:spcPts val="1200"/>
              </a:spcAft>
              <a:buFont typeface="+mj-lt"/>
              <a:buAutoNum type="arabicPeriod"/>
            </a:pPr>
            <a:r>
              <a:rPr lang="ja-JP" altLang="en-US" dirty="0">
                <a:latin typeface="+mn-ea"/>
                <a:cs typeface="メイリオ" pitchFamily="50" charset="-128"/>
              </a:rPr>
              <a:t>表</a:t>
            </a:r>
          </a:p>
          <a:p>
            <a:pPr marL="447675" indent="-447675">
              <a:lnSpc>
                <a:spcPct val="120000"/>
              </a:lnSpc>
              <a:spcAft>
                <a:spcPts val="1200"/>
              </a:spcAft>
              <a:buFont typeface="+mj-lt"/>
              <a:buAutoNum type="arabicPeriod"/>
            </a:pPr>
            <a:r>
              <a:rPr lang="ja-JP" altLang="en-US" dirty="0">
                <a:latin typeface="+mn-ea"/>
                <a:cs typeface="メイリオ" pitchFamily="50" charset="-128"/>
              </a:rPr>
              <a:t>フロー</a:t>
            </a:r>
          </a:p>
          <a:p>
            <a:pPr marL="447675" indent="-447675">
              <a:lnSpc>
                <a:spcPct val="120000"/>
              </a:lnSpc>
              <a:spcAft>
                <a:spcPts val="1200"/>
              </a:spcAft>
              <a:buFont typeface="+mj-lt"/>
              <a:buAutoNum type="arabicPeriod"/>
            </a:pPr>
            <a:r>
              <a:rPr lang="ja-JP" altLang="en-US" dirty="0">
                <a:latin typeface="+mn-ea"/>
                <a:cs typeface="メイリオ" pitchFamily="50" charset="-128"/>
              </a:rPr>
              <a:t>線表</a:t>
            </a:r>
          </a:p>
          <a:p>
            <a:pPr marL="447675" indent="-447675">
              <a:lnSpc>
                <a:spcPct val="120000"/>
              </a:lnSpc>
              <a:spcAft>
                <a:spcPts val="1200"/>
              </a:spcAft>
              <a:buFont typeface="+mj-lt"/>
              <a:buAutoNum type="arabicPeriod"/>
            </a:pPr>
            <a:r>
              <a:rPr lang="ja-JP" altLang="en-US" dirty="0">
                <a:latin typeface="+mn-ea"/>
                <a:cs typeface="メイリオ" pitchFamily="50" charset="-128"/>
              </a:rPr>
              <a:t>グラフ</a:t>
            </a:r>
            <a:endParaRPr lang="en-US" altLang="ja-JP" dirty="0">
              <a:latin typeface="+mn-ea"/>
              <a:cs typeface="メイリオ" pitchFamily="50" charset="-128"/>
            </a:endParaRPr>
          </a:p>
        </p:txBody>
      </p:sp>
      <p:sp>
        <p:nvSpPr>
          <p:cNvPr id="5" name="フッター プレースホルダー 4">
            <a:extLst>
              <a:ext uri="{FF2B5EF4-FFF2-40B4-BE49-F238E27FC236}">
                <a16:creationId xmlns:a16="http://schemas.microsoft.com/office/drawing/2014/main" id="{62B55967-3BD2-33F0-403D-AB72CC61F38F}"/>
              </a:ext>
            </a:extLst>
          </p:cNvPr>
          <p:cNvSpPr>
            <a:spLocks noGrp="1"/>
          </p:cNvSpPr>
          <p:nvPr>
            <p:ph type="ftr" sz="quarter" idx="10"/>
          </p:nvPr>
        </p:nvSpPr>
        <p:spPr/>
        <p:txBody>
          <a:bodyPr/>
          <a:lstStyle/>
          <a:p>
            <a:r>
              <a:rPr lang="en-US" altLang="ja-JP"/>
              <a:t>Presentation Design</a:t>
            </a:r>
            <a:endParaRPr lang="ja-JP" altLang="en-US" dirty="0"/>
          </a:p>
        </p:txBody>
      </p:sp>
      <p:sp>
        <p:nvSpPr>
          <p:cNvPr id="9" name="スライド番号プレースホルダー 8">
            <a:extLst>
              <a:ext uri="{FF2B5EF4-FFF2-40B4-BE49-F238E27FC236}">
                <a16:creationId xmlns:a16="http://schemas.microsoft.com/office/drawing/2014/main" id="{818646F9-B377-609C-7D72-790709C33BD7}"/>
              </a:ext>
            </a:extLst>
          </p:cNvPr>
          <p:cNvSpPr>
            <a:spLocks noGrp="1"/>
          </p:cNvSpPr>
          <p:nvPr>
            <p:ph type="sldNum" sz="quarter" idx="11"/>
          </p:nvPr>
        </p:nvSpPr>
        <p:spPr/>
        <p:txBody>
          <a:bodyPr/>
          <a:lstStyle/>
          <a:p>
            <a:fld id="{FB3508C7-2FE0-4945-9CBD-863E05F850D2}" type="slidenum">
              <a:rPr lang="ja-JP" altLang="en-US" smtClean="0"/>
              <a:pPr/>
              <a:t>2</a:t>
            </a:fld>
            <a:endParaRPr lang="ja-JP" altLang="en-US" dirty="0"/>
          </a:p>
        </p:txBody>
      </p:sp>
    </p:spTree>
    <p:extLst>
      <p:ext uri="{BB962C8B-B14F-4D97-AF65-F5344CB8AC3E}">
        <p14:creationId xmlns:p14="http://schemas.microsoft.com/office/powerpoint/2010/main" val="15078218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フッター プレースホルダー 1">
            <a:extLst>
              <a:ext uri="{FF2B5EF4-FFF2-40B4-BE49-F238E27FC236}">
                <a16:creationId xmlns:a16="http://schemas.microsoft.com/office/drawing/2014/main" id="{5E70FEE6-A934-0C09-0B1E-39596A800374}"/>
              </a:ext>
            </a:extLst>
          </p:cNvPr>
          <p:cNvSpPr>
            <a:spLocks noGrp="1"/>
          </p:cNvSpPr>
          <p:nvPr>
            <p:ph type="ftr" sz="quarter" idx="10"/>
          </p:nvPr>
        </p:nvSpPr>
        <p:spPr/>
        <p:txBody>
          <a:bodyPr/>
          <a:lstStyle/>
          <a:p>
            <a:r>
              <a:rPr lang="en-US" altLang="ja-JP"/>
              <a:t>Presentation Design</a:t>
            </a:r>
            <a:endParaRPr lang="ja-JP" altLang="en-US" dirty="0"/>
          </a:p>
        </p:txBody>
      </p:sp>
      <p:sp>
        <p:nvSpPr>
          <p:cNvPr id="3" name="スライド番号プレースホルダー 2">
            <a:extLst>
              <a:ext uri="{FF2B5EF4-FFF2-40B4-BE49-F238E27FC236}">
                <a16:creationId xmlns:a16="http://schemas.microsoft.com/office/drawing/2014/main" id="{D1D3BA53-A8F6-CCB8-17DB-9EFC21C87C59}"/>
              </a:ext>
            </a:extLst>
          </p:cNvPr>
          <p:cNvSpPr>
            <a:spLocks noGrp="1"/>
          </p:cNvSpPr>
          <p:nvPr>
            <p:ph type="sldNum" sz="quarter" idx="11"/>
          </p:nvPr>
        </p:nvSpPr>
        <p:spPr/>
        <p:txBody>
          <a:bodyPr/>
          <a:lstStyle/>
          <a:p>
            <a:fld id="{FB3508C7-2FE0-4945-9CBD-863E05F850D2}" type="slidenum">
              <a:rPr lang="ja-JP" altLang="en-US" smtClean="0"/>
              <a:pPr/>
              <a:t>29</a:t>
            </a:fld>
            <a:endParaRPr lang="ja-JP" altLang="en-US" dirty="0"/>
          </a:p>
        </p:txBody>
      </p:sp>
      <p:sp>
        <p:nvSpPr>
          <p:cNvPr id="4" name="タイトル 3">
            <a:extLst>
              <a:ext uri="{FF2B5EF4-FFF2-40B4-BE49-F238E27FC236}">
                <a16:creationId xmlns:a16="http://schemas.microsoft.com/office/drawing/2014/main" id="{0BC2C431-8EAD-D161-E4E5-4E18B85AB839}"/>
              </a:ext>
            </a:extLst>
          </p:cNvPr>
          <p:cNvSpPr>
            <a:spLocks noGrp="1"/>
          </p:cNvSpPr>
          <p:nvPr>
            <p:ph type="title"/>
          </p:nvPr>
        </p:nvSpPr>
        <p:spPr/>
        <p:txBody>
          <a:bodyPr/>
          <a:lstStyle/>
          <a:p>
            <a:r>
              <a:rPr lang="en-US" altLang="ja-JP" dirty="0"/>
              <a:t>12. </a:t>
            </a:r>
            <a:r>
              <a:rPr lang="ja-JP" altLang="en-US"/>
              <a:t>フロー </a:t>
            </a:r>
            <a:r>
              <a:rPr lang="en-US" altLang="ja-JP" dirty="0"/>
              <a:t>F</a:t>
            </a:r>
            <a:endParaRPr kumimoji="1" lang="ja-JP" altLang="en-US"/>
          </a:p>
        </p:txBody>
      </p:sp>
      <p:graphicFrame>
        <p:nvGraphicFramePr>
          <p:cNvPr id="5" name="表 4">
            <a:extLst>
              <a:ext uri="{FF2B5EF4-FFF2-40B4-BE49-F238E27FC236}">
                <a16:creationId xmlns:a16="http://schemas.microsoft.com/office/drawing/2014/main" id="{32E08C25-8CB3-6638-28AC-FDD1F9A88F30}"/>
              </a:ext>
            </a:extLst>
          </p:cNvPr>
          <p:cNvGraphicFramePr>
            <a:graphicFrameLocks noGrp="1"/>
          </p:cNvGraphicFramePr>
          <p:nvPr>
            <p:extLst>
              <p:ext uri="{D42A27DB-BD31-4B8C-83A1-F6EECF244321}">
                <p14:modId xmlns:p14="http://schemas.microsoft.com/office/powerpoint/2010/main" val="3524779741"/>
              </p:ext>
            </p:extLst>
          </p:nvPr>
        </p:nvGraphicFramePr>
        <p:xfrm>
          <a:off x="812800" y="944724"/>
          <a:ext cx="8280398" cy="5913276"/>
        </p:xfrm>
        <a:graphic>
          <a:graphicData uri="http://schemas.openxmlformats.org/drawingml/2006/table">
            <a:tbl>
              <a:tblPr firstRow="1" bandRow="1">
                <a:tableStyleId>{5C22544A-7EE6-4342-B048-85BDC9FD1C3A}</a:tableStyleId>
              </a:tblPr>
              <a:tblGrid>
                <a:gridCol w="1182914">
                  <a:extLst>
                    <a:ext uri="{9D8B030D-6E8A-4147-A177-3AD203B41FA5}">
                      <a16:colId xmlns:a16="http://schemas.microsoft.com/office/drawing/2014/main" val="373569987"/>
                    </a:ext>
                  </a:extLst>
                </a:gridCol>
                <a:gridCol w="1182914">
                  <a:extLst>
                    <a:ext uri="{9D8B030D-6E8A-4147-A177-3AD203B41FA5}">
                      <a16:colId xmlns:a16="http://schemas.microsoft.com/office/drawing/2014/main" val="1547754996"/>
                    </a:ext>
                  </a:extLst>
                </a:gridCol>
                <a:gridCol w="1182914">
                  <a:extLst>
                    <a:ext uri="{9D8B030D-6E8A-4147-A177-3AD203B41FA5}">
                      <a16:colId xmlns:a16="http://schemas.microsoft.com/office/drawing/2014/main" val="2537185618"/>
                    </a:ext>
                  </a:extLst>
                </a:gridCol>
                <a:gridCol w="1182914">
                  <a:extLst>
                    <a:ext uri="{9D8B030D-6E8A-4147-A177-3AD203B41FA5}">
                      <a16:colId xmlns:a16="http://schemas.microsoft.com/office/drawing/2014/main" val="1545413584"/>
                    </a:ext>
                  </a:extLst>
                </a:gridCol>
                <a:gridCol w="1182914">
                  <a:extLst>
                    <a:ext uri="{9D8B030D-6E8A-4147-A177-3AD203B41FA5}">
                      <a16:colId xmlns:a16="http://schemas.microsoft.com/office/drawing/2014/main" val="4148511060"/>
                    </a:ext>
                  </a:extLst>
                </a:gridCol>
                <a:gridCol w="1182914">
                  <a:extLst>
                    <a:ext uri="{9D8B030D-6E8A-4147-A177-3AD203B41FA5}">
                      <a16:colId xmlns:a16="http://schemas.microsoft.com/office/drawing/2014/main" val="902866577"/>
                    </a:ext>
                  </a:extLst>
                </a:gridCol>
                <a:gridCol w="1182914">
                  <a:extLst>
                    <a:ext uri="{9D8B030D-6E8A-4147-A177-3AD203B41FA5}">
                      <a16:colId xmlns:a16="http://schemas.microsoft.com/office/drawing/2014/main" val="3404122117"/>
                    </a:ext>
                  </a:extLst>
                </a:gridCol>
              </a:tblGrid>
              <a:tr h="5913276">
                <a:tc>
                  <a:txBody>
                    <a:bodyPr/>
                    <a:lstStyle/>
                    <a:p>
                      <a:pPr marL="0" indent="0" algn="ctr">
                        <a:lnSpc>
                          <a:spcPct val="110000"/>
                        </a:lnSpc>
                        <a:spcAft>
                          <a:spcPts val="0"/>
                        </a:spcAft>
                        <a:buFont typeface="Wingdings" pitchFamily="2" charset="2"/>
                        <a:buNone/>
                        <a:tabLst/>
                      </a:pPr>
                      <a:r>
                        <a:rPr kumimoji="1" lang="ja-JP" altLang="en-US" sz="1200" b="0" dirty="0">
                          <a:solidFill>
                            <a:schemeClr val="tx1"/>
                          </a:solidFill>
                        </a:rPr>
                        <a:t>申請者</a:t>
                      </a:r>
                      <a:endParaRPr kumimoji="1" lang="en-US" altLang="ja-JP" sz="1200" b="0" dirty="0">
                        <a:solidFill>
                          <a:schemeClr val="tx1"/>
                        </a:solidFill>
                      </a:endParaRPr>
                    </a:p>
                  </a:txBody>
                  <a:tcPr marL="108000" marR="108000" marT="144000" marB="0">
                    <a:lnL w="9525" cap="flat" cmpd="sng" algn="ctr">
                      <a:solidFill>
                        <a:schemeClr val="tx1">
                          <a:lumMod val="60000"/>
                          <a:lumOff val="40000"/>
                        </a:schemeClr>
                      </a:solidFill>
                      <a:prstDash val="solid"/>
                      <a:round/>
                      <a:headEnd type="none" w="med" len="med"/>
                      <a:tailEnd type="none" w="med" len="med"/>
                    </a:lnL>
                    <a:lnR w="9525" cap="flat" cmpd="sng" algn="ctr">
                      <a:solidFill>
                        <a:schemeClr val="tx1">
                          <a:lumMod val="60000"/>
                          <a:lumOff val="40000"/>
                        </a:schemeClr>
                      </a:solidFill>
                      <a:prstDash val="dot"/>
                      <a:round/>
                      <a:headEnd type="none" w="med" len="med"/>
                      <a:tailEnd type="none" w="med" len="med"/>
                    </a:lnR>
                    <a:lnT w="12700" cmpd="sng">
                      <a:noFill/>
                    </a:lnT>
                    <a:lnB w="38100" cmpd="sng">
                      <a:noFill/>
                    </a:lnB>
                    <a:noFill/>
                  </a:tcPr>
                </a:tc>
                <a:tc>
                  <a:txBody>
                    <a:bodyPr/>
                    <a:lstStyle/>
                    <a:p>
                      <a:pPr marL="0" marR="0" lvl="0" indent="0" algn="ctr" defTabSz="914400" rtl="0" eaLnBrk="1" fontAlgn="auto" latinLnBrk="0" hangingPunct="1">
                        <a:lnSpc>
                          <a:spcPct val="110000"/>
                        </a:lnSpc>
                        <a:spcBef>
                          <a:spcPts val="0"/>
                        </a:spcBef>
                        <a:spcAft>
                          <a:spcPts val="0"/>
                        </a:spcAft>
                        <a:buClrTx/>
                        <a:buSzTx/>
                        <a:buFont typeface="Wingdings" pitchFamily="2" charset="2"/>
                        <a:buNone/>
                        <a:tabLst/>
                        <a:defRPr/>
                      </a:pPr>
                      <a:r>
                        <a:rPr kumimoji="1" lang="ja-JP" altLang="en-US" sz="1200" b="0" i="0" u="none" strike="noStrike" kern="1200" cap="none" spc="0" normalizeH="0" baseline="0" noProof="0" dirty="0">
                          <a:ln>
                            <a:noFill/>
                          </a:ln>
                          <a:solidFill>
                            <a:schemeClr val="tx1"/>
                          </a:solidFill>
                          <a:effectLst/>
                          <a:uLnTx/>
                          <a:uFillTx/>
                          <a:latin typeface="+mn-lt"/>
                          <a:ea typeface="+mn-ea"/>
                          <a:cs typeface="+mn-cs"/>
                        </a:rPr>
                        <a:t>承認者</a:t>
                      </a:r>
                      <a:endParaRPr kumimoji="1" lang="en-US" altLang="ja-JP" sz="1200" b="0" i="0" u="none" strike="noStrike" kern="1200" cap="none" spc="0" normalizeH="0" baseline="0" noProof="0" dirty="0">
                        <a:ln>
                          <a:noFill/>
                        </a:ln>
                        <a:solidFill>
                          <a:schemeClr val="tx1"/>
                        </a:solidFill>
                        <a:effectLst/>
                        <a:uLnTx/>
                        <a:uFillTx/>
                        <a:latin typeface="+mn-lt"/>
                        <a:ea typeface="+mn-ea"/>
                        <a:cs typeface="+mn-cs"/>
                      </a:endParaRPr>
                    </a:p>
                  </a:txBody>
                  <a:tcPr marL="108000" marR="108000" marT="144000" marB="0">
                    <a:lnL w="9525" cap="flat" cmpd="sng" algn="ctr">
                      <a:solidFill>
                        <a:schemeClr val="tx1">
                          <a:lumMod val="60000"/>
                          <a:lumOff val="40000"/>
                        </a:schemeClr>
                      </a:solidFill>
                      <a:prstDash val="dot"/>
                      <a:round/>
                      <a:headEnd type="none" w="med" len="med"/>
                      <a:tailEnd type="none" w="med" len="med"/>
                    </a:lnL>
                    <a:lnR w="9525" cap="flat" cmpd="sng" algn="ctr">
                      <a:solidFill>
                        <a:schemeClr val="tx1">
                          <a:lumMod val="60000"/>
                          <a:lumOff val="40000"/>
                        </a:schemeClr>
                      </a:solidFill>
                      <a:prstDash val="dot"/>
                      <a:round/>
                      <a:headEnd type="none" w="med" len="med"/>
                      <a:tailEnd type="none" w="med" len="med"/>
                    </a:lnR>
                    <a:lnT w="12700" cmpd="sng">
                      <a:noFill/>
                    </a:lnT>
                    <a:lnB w="38100" cmpd="sng">
                      <a:noFill/>
                    </a:lnB>
                    <a:noFill/>
                  </a:tcPr>
                </a:tc>
                <a:tc>
                  <a:txBody>
                    <a:bodyPr/>
                    <a:lstStyle/>
                    <a:p>
                      <a:pPr marL="0" marR="0" lvl="0" indent="0" algn="ctr" defTabSz="914400" rtl="0" eaLnBrk="1" fontAlgn="auto" latinLnBrk="0" hangingPunct="1">
                        <a:lnSpc>
                          <a:spcPct val="110000"/>
                        </a:lnSpc>
                        <a:spcBef>
                          <a:spcPts val="0"/>
                        </a:spcBef>
                        <a:spcAft>
                          <a:spcPts val="0"/>
                        </a:spcAft>
                        <a:buClrTx/>
                        <a:buSzTx/>
                        <a:buFont typeface="Wingdings" pitchFamily="2" charset="2"/>
                        <a:buNone/>
                        <a:tabLst/>
                        <a:defRPr/>
                      </a:pPr>
                      <a:r>
                        <a:rPr kumimoji="1" lang="ja-JP" altLang="en-US" sz="1200" b="0" i="0" u="none" strike="noStrike" kern="1200" cap="none" spc="0" normalizeH="0" baseline="0" noProof="0" dirty="0">
                          <a:ln>
                            <a:noFill/>
                          </a:ln>
                          <a:solidFill>
                            <a:schemeClr val="tx1"/>
                          </a:solidFill>
                          <a:effectLst/>
                          <a:uLnTx/>
                          <a:uFillTx/>
                          <a:latin typeface="+mn-lt"/>
                          <a:ea typeface="+mn-ea"/>
                          <a:cs typeface="+mn-cs"/>
                        </a:rPr>
                        <a:t>◯◯運営</a:t>
                      </a:r>
                      <a:endParaRPr kumimoji="1" lang="en-US" altLang="ja-JP" sz="1200" b="0" i="0" u="none" strike="noStrike" kern="1200" cap="none" spc="0" normalizeH="0" baseline="0" noProof="0" dirty="0">
                        <a:ln>
                          <a:noFill/>
                        </a:ln>
                        <a:solidFill>
                          <a:schemeClr val="tx1"/>
                        </a:solidFill>
                        <a:effectLst/>
                        <a:uLnTx/>
                        <a:uFillTx/>
                        <a:latin typeface="+mn-lt"/>
                        <a:ea typeface="+mn-ea"/>
                        <a:cs typeface="+mn-cs"/>
                      </a:endParaRPr>
                    </a:p>
                    <a:p>
                      <a:pPr marL="0" marR="0" lvl="0" indent="0" algn="ctr" defTabSz="914400" rtl="0" eaLnBrk="1" fontAlgn="auto" latinLnBrk="0" hangingPunct="1">
                        <a:lnSpc>
                          <a:spcPct val="110000"/>
                        </a:lnSpc>
                        <a:spcBef>
                          <a:spcPts val="0"/>
                        </a:spcBef>
                        <a:spcAft>
                          <a:spcPts val="0"/>
                        </a:spcAft>
                        <a:buClrTx/>
                        <a:buSzTx/>
                        <a:buFont typeface="Wingdings" pitchFamily="2" charset="2"/>
                        <a:buNone/>
                        <a:tabLst/>
                        <a:defRPr/>
                      </a:pPr>
                      <a:r>
                        <a:rPr kumimoji="1" lang="ja-JP" altLang="en-US" sz="1200" b="0" i="0" u="none" strike="noStrike" kern="1200" cap="none" spc="0" normalizeH="0" baseline="0" noProof="0" dirty="0">
                          <a:ln>
                            <a:noFill/>
                          </a:ln>
                          <a:solidFill>
                            <a:schemeClr val="tx1"/>
                          </a:solidFill>
                          <a:effectLst/>
                          <a:uLnTx/>
                          <a:uFillTx/>
                          <a:latin typeface="+mn-lt"/>
                          <a:ea typeface="+mn-ea"/>
                          <a:cs typeface="+mn-cs"/>
                        </a:rPr>
                        <a:t>担当者</a:t>
                      </a:r>
                      <a:endParaRPr kumimoji="1" lang="en-US" altLang="ja-JP" sz="1200" b="0" i="0" u="none" strike="noStrike" kern="1200" cap="none" spc="0" normalizeH="0" baseline="0" noProof="0" dirty="0">
                        <a:ln>
                          <a:noFill/>
                        </a:ln>
                        <a:solidFill>
                          <a:schemeClr val="tx1"/>
                        </a:solidFill>
                        <a:effectLst/>
                        <a:uLnTx/>
                        <a:uFillTx/>
                        <a:latin typeface="+mn-lt"/>
                        <a:ea typeface="+mn-ea"/>
                        <a:cs typeface="+mn-cs"/>
                      </a:endParaRPr>
                    </a:p>
                  </a:txBody>
                  <a:tcPr marL="108000" marR="108000" marT="144000" marB="0">
                    <a:lnL w="9525" cap="flat" cmpd="sng" algn="ctr">
                      <a:solidFill>
                        <a:schemeClr val="tx1">
                          <a:lumMod val="60000"/>
                          <a:lumOff val="40000"/>
                        </a:schemeClr>
                      </a:solidFill>
                      <a:prstDash val="dot"/>
                      <a:round/>
                      <a:headEnd type="none" w="med" len="med"/>
                      <a:tailEnd type="none" w="med" len="med"/>
                    </a:lnL>
                    <a:lnR w="9525" cap="flat" cmpd="sng" algn="ctr">
                      <a:solidFill>
                        <a:schemeClr val="tx1">
                          <a:lumMod val="60000"/>
                          <a:lumOff val="40000"/>
                        </a:schemeClr>
                      </a:solidFill>
                      <a:prstDash val="dot"/>
                      <a:round/>
                      <a:headEnd type="none" w="med" len="med"/>
                      <a:tailEnd type="none" w="med" len="med"/>
                    </a:lnR>
                    <a:lnT w="12700" cmpd="sng">
                      <a:noFill/>
                    </a:lnT>
                    <a:lnB w="38100" cmpd="sng">
                      <a:noFill/>
                    </a:lnB>
                    <a:noFill/>
                  </a:tcPr>
                </a:tc>
                <a:tc>
                  <a:txBody>
                    <a:bodyPr/>
                    <a:lstStyle/>
                    <a:p>
                      <a:pPr marL="0" marR="0" lvl="0" indent="0" algn="ctr" defTabSz="914400" rtl="0" eaLnBrk="1" fontAlgn="auto" latinLnBrk="0" hangingPunct="1">
                        <a:lnSpc>
                          <a:spcPct val="110000"/>
                        </a:lnSpc>
                        <a:spcBef>
                          <a:spcPts val="0"/>
                        </a:spcBef>
                        <a:spcAft>
                          <a:spcPts val="0"/>
                        </a:spcAft>
                        <a:buClrTx/>
                        <a:buSzTx/>
                        <a:buFont typeface="Wingdings" pitchFamily="2" charset="2"/>
                        <a:buNone/>
                        <a:tabLst/>
                        <a:defRPr/>
                      </a:pPr>
                      <a:r>
                        <a:rPr kumimoji="1" lang="ja-JP" altLang="en-US" sz="1200" b="0" i="0" u="none" strike="noStrike" kern="1200" cap="none" spc="0" normalizeH="0" baseline="0" noProof="0" dirty="0">
                          <a:ln>
                            <a:noFill/>
                          </a:ln>
                          <a:solidFill>
                            <a:schemeClr val="tx1"/>
                          </a:solidFill>
                          <a:effectLst/>
                          <a:uLnTx/>
                          <a:uFillTx/>
                          <a:latin typeface="+mn-lt"/>
                          <a:ea typeface="+mn-ea"/>
                          <a:cs typeface="+mn-cs"/>
                        </a:rPr>
                        <a:t>◯◯運営</a:t>
                      </a:r>
                      <a:endParaRPr kumimoji="1" lang="en-US" altLang="ja-JP" sz="1200" b="0" i="0" u="none" strike="noStrike" kern="1200" cap="none" spc="0" normalizeH="0" baseline="0" noProof="0" dirty="0">
                        <a:ln>
                          <a:noFill/>
                        </a:ln>
                        <a:solidFill>
                          <a:schemeClr val="tx1"/>
                        </a:solidFill>
                        <a:effectLst/>
                        <a:uLnTx/>
                        <a:uFillTx/>
                        <a:latin typeface="+mn-lt"/>
                        <a:ea typeface="+mn-ea"/>
                        <a:cs typeface="+mn-cs"/>
                      </a:endParaRPr>
                    </a:p>
                    <a:p>
                      <a:pPr marL="0" marR="0" lvl="0" indent="0" algn="ctr" defTabSz="914400" rtl="0" eaLnBrk="1" fontAlgn="auto" latinLnBrk="0" hangingPunct="1">
                        <a:lnSpc>
                          <a:spcPct val="110000"/>
                        </a:lnSpc>
                        <a:spcBef>
                          <a:spcPts val="0"/>
                        </a:spcBef>
                        <a:spcAft>
                          <a:spcPts val="0"/>
                        </a:spcAft>
                        <a:buClrTx/>
                        <a:buSzTx/>
                        <a:buFont typeface="Wingdings" pitchFamily="2" charset="2"/>
                        <a:buNone/>
                        <a:tabLst/>
                        <a:defRPr/>
                      </a:pPr>
                      <a:r>
                        <a:rPr kumimoji="1" lang="ja-JP" altLang="en-US" sz="1200" b="0" i="0" u="none" strike="noStrike" kern="1200" cap="none" spc="0" normalizeH="0" baseline="0" noProof="0" dirty="0">
                          <a:ln>
                            <a:noFill/>
                          </a:ln>
                          <a:solidFill>
                            <a:schemeClr val="tx1"/>
                          </a:solidFill>
                          <a:effectLst/>
                          <a:uLnTx/>
                          <a:uFillTx/>
                          <a:latin typeface="+mn-lt"/>
                          <a:ea typeface="+mn-ea"/>
                          <a:cs typeface="+mn-cs"/>
                        </a:rPr>
                        <a:t>リーダー</a:t>
                      </a:r>
                      <a:endParaRPr kumimoji="1" lang="en-US" altLang="ja-JP" sz="1200" b="0" i="0" u="none" strike="noStrike" kern="1200" cap="none" spc="0" normalizeH="0" baseline="0" noProof="0" dirty="0">
                        <a:ln>
                          <a:noFill/>
                        </a:ln>
                        <a:solidFill>
                          <a:schemeClr val="tx1"/>
                        </a:solidFill>
                        <a:effectLst/>
                        <a:uLnTx/>
                        <a:uFillTx/>
                        <a:latin typeface="+mn-lt"/>
                        <a:ea typeface="+mn-ea"/>
                        <a:cs typeface="+mn-cs"/>
                      </a:endParaRPr>
                    </a:p>
                  </a:txBody>
                  <a:tcPr marL="108000" marR="108000" marT="144000" marB="0">
                    <a:lnL w="9525" cap="flat" cmpd="sng" algn="ctr">
                      <a:solidFill>
                        <a:schemeClr val="tx1">
                          <a:lumMod val="60000"/>
                          <a:lumOff val="40000"/>
                        </a:schemeClr>
                      </a:solidFill>
                      <a:prstDash val="dot"/>
                      <a:round/>
                      <a:headEnd type="none" w="med" len="med"/>
                      <a:tailEnd type="none" w="med" len="med"/>
                    </a:lnL>
                    <a:lnR w="9525" cap="flat" cmpd="sng" algn="ctr">
                      <a:solidFill>
                        <a:schemeClr val="tx1">
                          <a:lumMod val="60000"/>
                          <a:lumOff val="40000"/>
                        </a:schemeClr>
                      </a:solidFill>
                      <a:prstDash val="dot"/>
                      <a:round/>
                      <a:headEnd type="none" w="med" len="med"/>
                      <a:tailEnd type="none" w="med" len="med"/>
                    </a:lnR>
                    <a:lnT w="12700" cmpd="sng">
                      <a:noFill/>
                    </a:lnT>
                    <a:lnB w="38100" cmpd="sng">
                      <a:noFill/>
                    </a:lnB>
                    <a:noFill/>
                  </a:tcPr>
                </a:tc>
                <a:tc>
                  <a:txBody>
                    <a:bodyPr/>
                    <a:lstStyle/>
                    <a:p>
                      <a:pPr marL="0" marR="0" lvl="0" indent="0" algn="ctr" defTabSz="914400" rtl="0" eaLnBrk="1" fontAlgn="auto" latinLnBrk="0" hangingPunct="1">
                        <a:lnSpc>
                          <a:spcPct val="110000"/>
                        </a:lnSpc>
                        <a:spcBef>
                          <a:spcPts val="0"/>
                        </a:spcBef>
                        <a:spcAft>
                          <a:spcPts val="0"/>
                        </a:spcAft>
                        <a:buClrTx/>
                        <a:buSzTx/>
                        <a:buFont typeface="Wingdings" pitchFamily="2" charset="2"/>
                        <a:buNone/>
                        <a:tabLst/>
                        <a:defRPr/>
                      </a:pPr>
                      <a:r>
                        <a:rPr kumimoji="1" lang="ja-JP" altLang="en-US" sz="1200" b="0" i="0" u="none" strike="noStrike" kern="1200" cap="none" spc="0" normalizeH="0" baseline="0" noProof="0" dirty="0">
                          <a:ln>
                            <a:noFill/>
                          </a:ln>
                          <a:solidFill>
                            <a:schemeClr val="tx1"/>
                          </a:solidFill>
                          <a:effectLst/>
                          <a:uLnTx/>
                          <a:uFillTx/>
                          <a:latin typeface="+mn-lt"/>
                          <a:ea typeface="+mn-ea"/>
                          <a:cs typeface="+mn-cs"/>
                        </a:rPr>
                        <a:t>関連部門</a:t>
                      </a:r>
                      <a:r>
                        <a:rPr kumimoji="1" lang="en-US" altLang="ja-JP" sz="1200" b="0" i="0" u="none" strike="noStrike" kern="1200" cap="none" spc="0" normalizeH="0" baseline="0" noProof="0" dirty="0">
                          <a:ln>
                            <a:noFill/>
                          </a:ln>
                          <a:solidFill>
                            <a:schemeClr val="tx1"/>
                          </a:solidFill>
                          <a:effectLst/>
                          <a:uLnTx/>
                          <a:uFillTx/>
                          <a:latin typeface="+mn-lt"/>
                          <a:ea typeface="+mn-ea"/>
                          <a:cs typeface="+mn-cs"/>
                        </a:rPr>
                        <a:t>A</a:t>
                      </a:r>
                    </a:p>
                  </a:txBody>
                  <a:tcPr marL="108000" marR="108000" marT="144000" marB="0">
                    <a:lnL w="9525" cap="flat" cmpd="sng" algn="ctr">
                      <a:solidFill>
                        <a:schemeClr val="tx1">
                          <a:lumMod val="60000"/>
                          <a:lumOff val="40000"/>
                        </a:schemeClr>
                      </a:solidFill>
                      <a:prstDash val="dot"/>
                      <a:round/>
                      <a:headEnd type="none" w="med" len="med"/>
                      <a:tailEnd type="none" w="med" len="med"/>
                    </a:lnL>
                    <a:lnR w="9525" cap="flat" cmpd="sng" algn="ctr">
                      <a:solidFill>
                        <a:schemeClr val="tx1">
                          <a:lumMod val="60000"/>
                          <a:lumOff val="40000"/>
                        </a:schemeClr>
                      </a:solidFill>
                      <a:prstDash val="dot"/>
                      <a:round/>
                      <a:headEnd type="none" w="med" len="med"/>
                      <a:tailEnd type="none" w="med" len="med"/>
                    </a:lnR>
                    <a:lnT w="12700" cmpd="sng">
                      <a:noFill/>
                    </a:lnT>
                    <a:lnB w="38100" cmpd="sng">
                      <a:noFill/>
                    </a:lnB>
                    <a:noFill/>
                  </a:tcPr>
                </a:tc>
                <a:tc>
                  <a:txBody>
                    <a:bodyPr/>
                    <a:lstStyle/>
                    <a:p>
                      <a:pPr marL="0" marR="0" lvl="0" indent="0" algn="ctr" defTabSz="914400" rtl="0" eaLnBrk="1" fontAlgn="auto" latinLnBrk="0" hangingPunct="1">
                        <a:lnSpc>
                          <a:spcPct val="110000"/>
                        </a:lnSpc>
                        <a:spcBef>
                          <a:spcPts val="0"/>
                        </a:spcBef>
                        <a:spcAft>
                          <a:spcPts val="0"/>
                        </a:spcAft>
                        <a:buClrTx/>
                        <a:buSzTx/>
                        <a:buFont typeface="Wingdings" pitchFamily="2" charset="2"/>
                        <a:buNone/>
                        <a:tabLst/>
                        <a:defRPr/>
                      </a:pPr>
                      <a:r>
                        <a:rPr kumimoji="1" lang="ja-JP" altLang="en-US" sz="1200" b="0" i="0" u="none" strike="noStrike" kern="1200" cap="none" spc="0" normalizeH="0" baseline="0" noProof="0" dirty="0">
                          <a:ln>
                            <a:noFill/>
                          </a:ln>
                          <a:solidFill>
                            <a:schemeClr val="tx1"/>
                          </a:solidFill>
                          <a:effectLst/>
                          <a:uLnTx/>
                          <a:uFillTx/>
                          <a:latin typeface="+mn-lt"/>
                          <a:ea typeface="+mn-ea"/>
                          <a:cs typeface="+mn-cs"/>
                        </a:rPr>
                        <a:t>関連部門</a:t>
                      </a:r>
                      <a:r>
                        <a:rPr kumimoji="1" lang="en-US" altLang="ja-JP" sz="1200" b="0" i="0" u="none" strike="noStrike" kern="1200" cap="none" spc="0" normalizeH="0" baseline="0" noProof="0" dirty="0">
                          <a:ln>
                            <a:noFill/>
                          </a:ln>
                          <a:solidFill>
                            <a:schemeClr val="tx1"/>
                          </a:solidFill>
                          <a:effectLst/>
                          <a:uLnTx/>
                          <a:uFillTx/>
                          <a:latin typeface="+mn-lt"/>
                          <a:ea typeface="+mn-ea"/>
                          <a:cs typeface="+mn-cs"/>
                        </a:rPr>
                        <a:t>B</a:t>
                      </a:r>
                    </a:p>
                  </a:txBody>
                  <a:tcPr marL="108000" marR="108000" marT="144000" marB="0">
                    <a:lnL w="9525" cap="flat" cmpd="sng" algn="ctr">
                      <a:solidFill>
                        <a:schemeClr val="tx1">
                          <a:lumMod val="60000"/>
                          <a:lumOff val="40000"/>
                        </a:schemeClr>
                      </a:solidFill>
                      <a:prstDash val="dot"/>
                      <a:round/>
                      <a:headEnd type="none" w="med" len="med"/>
                      <a:tailEnd type="none" w="med" len="med"/>
                    </a:lnL>
                    <a:lnR w="9525" cap="flat" cmpd="sng" algn="ctr">
                      <a:solidFill>
                        <a:schemeClr val="tx1">
                          <a:lumMod val="60000"/>
                          <a:lumOff val="40000"/>
                        </a:schemeClr>
                      </a:solidFill>
                      <a:prstDash val="dot"/>
                      <a:round/>
                      <a:headEnd type="none" w="med" len="med"/>
                      <a:tailEnd type="none" w="med" len="med"/>
                    </a:lnR>
                    <a:lnT w="12700" cmpd="sng">
                      <a:noFill/>
                    </a:lnT>
                    <a:lnB w="38100" cmpd="sng">
                      <a:noFill/>
                    </a:lnB>
                    <a:noFill/>
                  </a:tcPr>
                </a:tc>
                <a:tc>
                  <a:txBody>
                    <a:bodyPr/>
                    <a:lstStyle/>
                    <a:p>
                      <a:pPr marL="0" marR="0" lvl="0" indent="0" algn="ctr" defTabSz="914400" rtl="0" eaLnBrk="1" fontAlgn="auto" latinLnBrk="0" hangingPunct="1">
                        <a:lnSpc>
                          <a:spcPct val="110000"/>
                        </a:lnSpc>
                        <a:spcBef>
                          <a:spcPts val="0"/>
                        </a:spcBef>
                        <a:spcAft>
                          <a:spcPts val="0"/>
                        </a:spcAft>
                        <a:buClrTx/>
                        <a:buSzTx/>
                        <a:buFont typeface="Wingdings" pitchFamily="2" charset="2"/>
                        <a:buNone/>
                        <a:tabLst/>
                        <a:defRPr/>
                      </a:pPr>
                      <a:r>
                        <a:rPr kumimoji="1" lang="ja-JP" altLang="en-US" sz="1200" b="0" i="0" u="none" strike="noStrike" kern="1200" cap="none" spc="0" normalizeH="0" baseline="0" noProof="0" dirty="0">
                          <a:ln>
                            <a:noFill/>
                          </a:ln>
                          <a:solidFill>
                            <a:schemeClr val="tx1"/>
                          </a:solidFill>
                          <a:effectLst/>
                          <a:uLnTx/>
                          <a:uFillTx/>
                          <a:latin typeface="+mn-lt"/>
                          <a:ea typeface="+mn-ea"/>
                          <a:cs typeface="+mn-cs"/>
                        </a:rPr>
                        <a:t>関連部門</a:t>
                      </a:r>
                      <a:r>
                        <a:rPr kumimoji="1" lang="en-US" altLang="ja-JP" sz="1200" b="0" i="0" u="none" strike="noStrike" kern="1200" cap="none" spc="0" normalizeH="0" baseline="0" noProof="0" dirty="0">
                          <a:ln>
                            <a:noFill/>
                          </a:ln>
                          <a:solidFill>
                            <a:schemeClr val="tx1"/>
                          </a:solidFill>
                          <a:effectLst/>
                          <a:uLnTx/>
                          <a:uFillTx/>
                          <a:latin typeface="+mn-lt"/>
                          <a:ea typeface="+mn-ea"/>
                          <a:cs typeface="+mn-cs"/>
                        </a:rPr>
                        <a:t>C</a:t>
                      </a:r>
                    </a:p>
                  </a:txBody>
                  <a:tcPr marL="108000" marR="108000" marT="144000" marB="0">
                    <a:lnL w="9525" cap="flat" cmpd="sng" algn="ctr">
                      <a:solidFill>
                        <a:schemeClr val="tx1">
                          <a:lumMod val="60000"/>
                          <a:lumOff val="40000"/>
                        </a:schemeClr>
                      </a:solidFill>
                      <a:prstDash val="dot"/>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12700" cmpd="sng">
                      <a:noFill/>
                    </a:lnT>
                    <a:lnB w="38100" cmpd="sng">
                      <a:noFill/>
                    </a:lnB>
                    <a:noFill/>
                  </a:tcPr>
                </a:tc>
                <a:extLst>
                  <a:ext uri="{0D108BD9-81ED-4DB2-BD59-A6C34878D82A}">
                    <a16:rowId xmlns:a16="http://schemas.microsoft.com/office/drawing/2014/main" val="4242799368"/>
                  </a:ext>
                </a:extLst>
              </a:tr>
            </a:tbl>
          </a:graphicData>
        </a:graphic>
      </p:graphicFrame>
      <p:sp>
        <p:nvSpPr>
          <p:cNvPr id="7" name="AutoShape 3">
            <a:extLst>
              <a:ext uri="{FF2B5EF4-FFF2-40B4-BE49-F238E27FC236}">
                <a16:creationId xmlns:a16="http://schemas.microsoft.com/office/drawing/2014/main" id="{901EADC9-7294-3952-AF2F-72AA52C457A7}"/>
              </a:ext>
            </a:extLst>
          </p:cNvPr>
          <p:cNvSpPr>
            <a:spLocks noChangeArrowheads="1"/>
          </p:cNvSpPr>
          <p:nvPr/>
        </p:nvSpPr>
        <p:spPr bwMode="auto">
          <a:xfrm>
            <a:off x="884548" y="2008890"/>
            <a:ext cx="1044115" cy="290395"/>
          </a:xfrm>
          <a:prstGeom prst="roundRect">
            <a:avLst>
              <a:gd name="adj" fmla="val 6420"/>
            </a:avLst>
          </a:prstGeom>
          <a:solidFill>
            <a:schemeClr val="bg1"/>
          </a:solidFill>
          <a:ln w="9525">
            <a:solidFill>
              <a:schemeClr val="tx1">
                <a:lumMod val="60000"/>
                <a:lumOff val="40000"/>
              </a:schemeClr>
            </a:solidFill>
          </a:ln>
          <a:effectLst/>
        </p:spPr>
        <p:txBody>
          <a:bodyPr wrap="square" lIns="72000" tIns="72000" rIns="72000" bIns="54000" anchor="ctr" anchorCtr="0">
            <a:spAutoFit/>
          </a:bodyPr>
          <a:lstStyle/>
          <a:p>
            <a:pPr lvl="0" algn="ctr">
              <a:lnSpc>
                <a:spcPct val="110000"/>
              </a:lnSpc>
              <a:spcBef>
                <a:spcPct val="0"/>
              </a:spcBef>
            </a:pPr>
            <a:r>
              <a:rPr lang="ja-JP" altLang="en-US" sz="900">
                <a:latin typeface="+mn-ea"/>
                <a:cs typeface="メイリオ" pitchFamily="50" charset="-128"/>
              </a:rPr>
              <a:t>申請</a:t>
            </a:r>
            <a:endParaRPr lang="en-US" altLang="ja-JP" sz="900" dirty="0">
              <a:latin typeface="+mn-ea"/>
              <a:cs typeface="メイリオ" pitchFamily="50" charset="-128"/>
            </a:endParaRPr>
          </a:p>
        </p:txBody>
      </p:sp>
      <p:sp>
        <p:nvSpPr>
          <p:cNvPr id="8" name="AutoShape 3">
            <a:extLst>
              <a:ext uri="{FF2B5EF4-FFF2-40B4-BE49-F238E27FC236}">
                <a16:creationId xmlns:a16="http://schemas.microsoft.com/office/drawing/2014/main" id="{72C0F00A-5213-D12B-C327-2703764553A1}"/>
              </a:ext>
            </a:extLst>
          </p:cNvPr>
          <p:cNvSpPr>
            <a:spLocks noChangeArrowheads="1"/>
          </p:cNvSpPr>
          <p:nvPr/>
        </p:nvSpPr>
        <p:spPr bwMode="auto">
          <a:xfrm>
            <a:off x="3257144" y="2584954"/>
            <a:ext cx="1044115" cy="290395"/>
          </a:xfrm>
          <a:prstGeom prst="roundRect">
            <a:avLst>
              <a:gd name="adj" fmla="val 6420"/>
            </a:avLst>
          </a:prstGeom>
          <a:solidFill>
            <a:schemeClr val="bg1"/>
          </a:solidFill>
          <a:ln w="9525">
            <a:solidFill>
              <a:schemeClr val="tx1">
                <a:lumMod val="60000"/>
                <a:lumOff val="40000"/>
              </a:schemeClr>
            </a:solidFill>
          </a:ln>
          <a:effectLst/>
        </p:spPr>
        <p:txBody>
          <a:bodyPr wrap="square" lIns="72000" tIns="72000" rIns="72000" bIns="54000" anchor="ctr" anchorCtr="0">
            <a:spAutoFit/>
          </a:bodyPr>
          <a:lstStyle/>
          <a:p>
            <a:pPr lvl="0" algn="ctr">
              <a:lnSpc>
                <a:spcPct val="110000"/>
              </a:lnSpc>
              <a:spcBef>
                <a:spcPct val="0"/>
              </a:spcBef>
            </a:pPr>
            <a:r>
              <a:rPr lang="ja-JP" altLang="en-US" sz="900" dirty="0">
                <a:latin typeface="+mn-ea"/>
                <a:cs typeface="メイリオ" pitchFamily="50" charset="-128"/>
              </a:rPr>
              <a:t>申請受領</a:t>
            </a:r>
          </a:p>
        </p:txBody>
      </p:sp>
      <p:sp>
        <p:nvSpPr>
          <p:cNvPr id="9" name="グラフィックス 10">
            <a:extLst>
              <a:ext uri="{FF2B5EF4-FFF2-40B4-BE49-F238E27FC236}">
                <a16:creationId xmlns:a16="http://schemas.microsoft.com/office/drawing/2014/main" id="{830CC20D-F1FA-5158-B000-EE777ECDFD96}"/>
              </a:ext>
            </a:extLst>
          </p:cNvPr>
          <p:cNvSpPr/>
          <p:nvPr/>
        </p:nvSpPr>
        <p:spPr bwMode="gray">
          <a:xfrm rot="10800000" flipH="1">
            <a:off x="1604628" y="2301036"/>
            <a:ext cx="1652512" cy="432047"/>
          </a:xfrm>
          <a:custGeom>
            <a:avLst/>
            <a:gdLst>
              <a:gd name="connsiteX0" fmla="*/ 0 w 195262"/>
              <a:gd name="connsiteY0" fmla="*/ 185738 h 185737"/>
              <a:gd name="connsiteX1" fmla="*/ 0 w 195262"/>
              <a:gd name="connsiteY1" fmla="*/ 0 h 185737"/>
              <a:gd name="connsiteX2" fmla="*/ 195263 w 195262"/>
              <a:gd name="connsiteY2" fmla="*/ 0 h 185737"/>
            </a:gdLst>
            <a:ahLst/>
            <a:cxnLst>
              <a:cxn ang="0">
                <a:pos x="connsiteX0" y="connsiteY0"/>
              </a:cxn>
              <a:cxn ang="0">
                <a:pos x="connsiteX1" y="connsiteY1"/>
              </a:cxn>
              <a:cxn ang="0">
                <a:pos x="connsiteX2" y="connsiteY2"/>
              </a:cxn>
            </a:cxnLst>
            <a:rect l="l" t="t" r="r" b="b"/>
            <a:pathLst>
              <a:path w="195262" h="185737">
                <a:moveTo>
                  <a:pt x="0" y="185738"/>
                </a:moveTo>
                <a:lnTo>
                  <a:pt x="0" y="0"/>
                </a:lnTo>
                <a:lnTo>
                  <a:pt x="195263" y="0"/>
                </a:lnTo>
              </a:path>
            </a:pathLst>
          </a:custGeom>
          <a:noFill/>
          <a:ln w="25400" cap="flat">
            <a:solidFill>
              <a:schemeClr val="tx1">
                <a:lumMod val="40000"/>
                <a:lumOff val="60000"/>
              </a:schemeClr>
            </a:solidFill>
            <a:prstDash val="solid"/>
            <a:miter lim="800000"/>
            <a:headEnd w="med" len="sm"/>
            <a:tailEnd type="arrow" w="med" len="sm"/>
          </a:ln>
        </p:spPr>
        <p:txBody>
          <a:bodyPr rtlCol="0" anchor="ctr"/>
          <a:lstStyle/>
          <a:p>
            <a:endParaRPr lang="ja-JP" altLang="en-US"/>
          </a:p>
        </p:txBody>
      </p:sp>
      <p:sp>
        <p:nvSpPr>
          <p:cNvPr id="11" name="グラフィックス 10">
            <a:extLst>
              <a:ext uri="{FF2B5EF4-FFF2-40B4-BE49-F238E27FC236}">
                <a16:creationId xmlns:a16="http://schemas.microsoft.com/office/drawing/2014/main" id="{2BF0237B-5870-9F38-7BD3-76968F3D005C}"/>
              </a:ext>
            </a:extLst>
          </p:cNvPr>
          <p:cNvSpPr/>
          <p:nvPr/>
        </p:nvSpPr>
        <p:spPr bwMode="gray">
          <a:xfrm rot="10800000" flipH="1">
            <a:off x="3779200" y="2877103"/>
            <a:ext cx="663249" cy="432047"/>
          </a:xfrm>
          <a:custGeom>
            <a:avLst/>
            <a:gdLst>
              <a:gd name="connsiteX0" fmla="*/ 0 w 195262"/>
              <a:gd name="connsiteY0" fmla="*/ 185738 h 185737"/>
              <a:gd name="connsiteX1" fmla="*/ 0 w 195262"/>
              <a:gd name="connsiteY1" fmla="*/ 0 h 185737"/>
              <a:gd name="connsiteX2" fmla="*/ 195263 w 195262"/>
              <a:gd name="connsiteY2" fmla="*/ 0 h 185737"/>
            </a:gdLst>
            <a:ahLst/>
            <a:cxnLst>
              <a:cxn ang="0">
                <a:pos x="connsiteX0" y="connsiteY0"/>
              </a:cxn>
              <a:cxn ang="0">
                <a:pos x="connsiteX1" y="connsiteY1"/>
              </a:cxn>
              <a:cxn ang="0">
                <a:pos x="connsiteX2" y="connsiteY2"/>
              </a:cxn>
            </a:cxnLst>
            <a:rect l="l" t="t" r="r" b="b"/>
            <a:pathLst>
              <a:path w="195262" h="185737">
                <a:moveTo>
                  <a:pt x="0" y="185738"/>
                </a:moveTo>
                <a:lnTo>
                  <a:pt x="0" y="0"/>
                </a:lnTo>
                <a:lnTo>
                  <a:pt x="195263" y="0"/>
                </a:lnTo>
              </a:path>
            </a:pathLst>
          </a:custGeom>
          <a:noFill/>
          <a:ln w="25400" cap="flat">
            <a:solidFill>
              <a:schemeClr val="tx1">
                <a:lumMod val="40000"/>
                <a:lumOff val="60000"/>
              </a:schemeClr>
            </a:solidFill>
            <a:prstDash val="solid"/>
            <a:miter lim="800000"/>
            <a:headEnd w="med" len="sm"/>
            <a:tailEnd type="arrow" w="med" len="sm"/>
          </a:ln>
        </p:spPr>
        <p:txBody>
          <a:bodyPr rtlCol="0" anchor="ctr"/>
          <a:lstStyle/>
          <a:p>
            <a:endParaRPr lang="ja-JP" altLang="en-US"/>
          </a:p>
        </p:txBody>
      </p:sp>
      <p:sp>
        <p:nvSpPr>
          <p:cNvPr id="10" name="AutoShape 3">
            <a:extLst>
              <a:ext uri="{FF2B5EF4-FFF2-40B4-BE49-F238E27FC236}">
                <a16:creationId xmlns:a16="http://schemas.microsoft.com/office/drawing/2014/main" id="{49DCCAE7-D297-41EA-CFA3-8B549DBDE27E}"/>
              </a:ext>
            </a:extLst>
          </p:cNvPr>
          <p:cNvSpPr>
            <a:spLocks noChangeArrowheads="1"/>
          </p:cNvSpPr>
          <p:nvPr/>
        </p:nvSpPr>
        <p:spPr bwMode="gray">
          <a:xfrm>
            <a:off x="3257143" y="2949111"/>
            <a:ext cx="1044115" cy="152349"/>
          </a:xfrm>
          <a:prstGeom prst="roundRect">
            <a:avLst>
              <a:gd name="adj" fmla="val 0"/>
            </a:avLst>
          </a:prstGeom>
          <a:solidFill>
            <a:schemeClr val="bg1">
              <a:alpha val="80000"/>
            </a:schemeClr>
          </a:solidFill>
          <a:ln>
            <a:noFill/>
          </a:ln>
          <a:effectLst/>
        </p:spPr>
        <p:txBody>
          <a:bodyPr wrap="square" lIns="0" tIns="0" rIns="0" bIns="0">
            <a:spAutoFit/>
          </a:bodyPr>
          <a:lstStyle/>
          <a:p>
            <a:pPr algn="ctr">
              <a:lnSpc>
                <a:spcPct val="110000"/>
              </a:lnSpc>
            </a:pPr>
            <a:r>
              <a:rPr lang="ja-JP" altLang="en-US" sz="900" b="1">
                <a:latin typeface="+mn-ea"/>
              </a:rPr>
              <a:t>不備なし</a:t>
            </a:r>
            <a:endParaRPr lang="en-US" altLang="ja-JP" sz="900" b="1" dirty="0">
              <a:latin typeface="+mn-ea"/>
            </a:endParaRPr>
          </a:p>
        </p:txBody>
      </p:sp>
      <p:pic>
        <p:nvPicPr>
          <p:cNvPr id="6" name="グラフィックス 5">
            <a:extLst>
              <a:ext uri="{FF2B5EF4-FFF2-40B4-BE49-F238E27FC236}">
                <a16:creationId xmlns:a16="http://schemas.microsoft.com/office/drawing/2014/main" id="{47EA03FA-2A1C-D876-CE4D-2DE7DD8C14C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396716" y="2548940"/>
            <a:ext cx="360000" cy="360000"/>
          </a:xfrm>
          <a:prstGeom prst="rect">
            <a:avLst/>
          </a:prstGeom>
        </p:spPr>
      </p:pic>
      <p:pic>
        <p:nvPicPr>
          <p:cNvPr id="12" name="グラフィックス 11">
            <a:extLst>
              <a:ext uri="{FF2B5EF4-FFF2-40B4-BE49-F238E27FC236}">
                <a16:creationId xmlns:a16="http://schemas.microsoft.com/office/drawing/2014/main" id="{10694095-3B44-CA3C-D5E1-5C5B935DBDA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599196" y="3129131"/>
            <a:ext cx="360000" cy="360000"/>
          </a:xfrm>
          <a:prstGeom prst="rect">
            <a:avLst/>
          </a:prstGeom>
        </p:spPr>
      </p:pic>
      <p:sp>
        <p:nvSpPr>
          <p:cNvPr id="13" name="AutoShape 3">
            <a:extLst>
              <a:ext uri="{FF2B5EF4-FFF2-40B4-BE49-F238E27FC236}">
                <a16:creationId xmlns:a16="http://schemas.microsoft.com/office/drawing/2014/main" id="{442E527A-2E08-E146-CD71-92E6575A1F90}"/>
              </a:ext>
            </a:extLst>
          </p:cNvPr>
          <p:cNvSpPr>
            <a:spLocks noChangeArrowheads="1"/>
          </p:cNvSpPr>
          <p:nvPr/>
        </p:nvSpPr>
        <p:spPr bwMode="auto">
          <a:xfrm>
            <a:off x="4445276" y="3163933"/>
            <a:ext cx="1044115" cy="290395"/>
          </a:xfrm>
          <a:prstGeom prst="roundRect">
            <a:avLst>
              <a:gd name="adj" fmla="val 6420"/>
            </a:avLst>
          </a:prstGeom>
          <a:solidFill>
            <a:schemeClr val="bg1"/>
          </a:solidFill>
          <a:ln w="9525">
            <a:solidFill>
              <a:schemeClr val="tx1">
                <a:lumMod val="60000"/>
                <a:lumOff val="40000"/>
              </a:schemeClr>
            </a:solidFill>
          </a:ln>
          <a:effectLst/>
        </p:spPr>
        <p:txBody>
          <a:bodyPr wrap="square" lIns="72000" tIns="72000" rIns="72000" bIns="54000" anchor="ctr" anchorCtr="0">
            <a:spAutoFit/>
          </a:bodyPr>
          <a:lstStyle/>
          <a:p>
            <a:pPr lvl="0" algn="ctr">
              <a:lnSpc>
                <a:spcPct val="110000"/>
              </a:lnSpc>
              <a:spcBef>
                <a:spcPct val="0"/>
              </a:spcBef>
            </a:pPr>
            <a:r>
              <a:rPr lang="ja-JP" altLang="en-US" sz="900">
                <a:latin typeface="+mn-ea"/>
                <a:cs typeface="メイリオ" pitchFamily="50" charset="-128"/>
              </a:rPr>
              <a:t>レビュー</a:t>
            </a:r>
            <a:endParaRPr lang="ja-JP" altLang="en-US" sz="900" dirty="0">
              <a:latin typeface="+mn-ea"/>
              <a:cs typeface="メイリオ" pitchFamily="50" charset="-128"/>
            </a:endParaRPr>
          </a:p>
        </p:txBody>
      </p:sp>
      <p:sp>
        <p:nvSpPr>
          <p:cNvPr id="14" name="グラフィックス 10">
            <a:extLst>
              <a:ext uri="{FF2B5EF4-FFF2-40B4-BE49-F238E27FC236}">
                <a16:creationId xmlns:a16="http://schemas.microsoft.com/office/drawing/2014/main" id="{65FD4529-5E3B-631A-399D-60A9D24A3973}"/>
              </a:ext>
            </a:extLst>
          </p:cNvPr>
          <p:cNvSpPr/>
          <p:nvPr/>
        </p:nvSpPr>
        <p:spPr bwMode="gray">
          <a:xfrm rot="10800000">
            <a:off x="4300874" y="3453167"/>
            <a:ext cx="663249" cy="432047"/>
          </a:xfrm>
          <a:custGeom>
            <a:avLst/>
            <a:gdLst>
              <a:gd name="connsiteX0" fmla="*/ 0 w 195262"/>
              <a:gd name="connsiteY0" fmla="*/ 185738 h 185737"/>
              <a:gd name="connsiteX1" fmla="*/ 0 w 195262"/>
              <a:gd name="connsiteY1" fmla="*/ 0 h 185737"/>
              <a:gd name="connsiteX2" fmla="*/ 195263 w 195262"/>
              <a:gd name="connsiteY2" fmla="*/ 0 h 185737"/>
            </a:gdLst>
            <a:ahLst/>
            <a:cxnLst>
              <a:cxn ang="0">
                <a:pos x="connsiteX0" y="connsiteY0"/>
              </a:cxn>
              <a:cxn ang="0">
                <a:pos x="connsiteX1" y="connsiteY1"/>
              </a:cxn>
              <a:cxn ang="0">
                <a:pos x="connsiteX2" y="connsiteY2"/>
              </a:cxn>
            </a:cxnLst>
            <a:rect l="l" t="t" r="r" b="b"/>
            <a:pathLst>
              <a:path w="195262" h="185737">
                <a:moveTo>
                  <a:pt x="0" y="185738"/>
                </a:moveTo>
                <a:lnTo>
                  <a:pt x="0" y="0"/>
                </a:lnTo>
                <a:lnTo>
                  <a:pt x="195263" y="0"/>
                </a:lnTo>
              </a:path>
            </a:pathLst>
          </a:custGeom>
          <a:noFill/>
          <a:ln w="25400" cap="flat">
            <a:solidFill>
              <a:schemeClr val="tx1">
                <a:lumMod val="40000"/>
                <a:lumOff val="60000"/>
              </a:schemeClr>
            </a:solidFill>
            <a:prstDash val="solid"/>
            <a:miter lim="800000"/>
            <a:headEnd w="med" len="sm"/>
            <a:tailEnd type="arrow" w="med" len="sm"/>
          </a:ln>
        </p:spPr>
        <p:txBody>
          <a:bodyPr rtlCol="0" anchor="ctr"/>
          <a:lstStyle/>
          <a:p>
            <a:endParaRPr lang="ja-JP" altLang="en-US"/>
          </a:p>
        </p:txBody>
      </p:sp>
      <p:sp>
        <p:nvSpPr>
          <p:cNvPr id="15" name="AutoShape 3">
            <a:extLst>
              <a:ext uri="{FF2B5EF4-FFF2-40B4-BE49-F238E27FC236}">
                <a16:creationId xmlns:a16="http://schemas.microsoft.com/office/drawing/2014/main" id="{3C43FAE0-5D80-FC53-F4DD-A93D46BF9F17}"/>
              </a:ext>
            </a:extLst>
          </p:cNvPr>
          <p:cNvSpPr>
            <a:spLocks noChangeArrowheads="1"/>
          </p:cNvSpPr>
          <p:nvPr/>
        </p:nvSpPr>
        <p:spPr bwMode="gray">
          <a:xfrm>
            <a:off x="4445276" y="3525175"/>
            <a:ext cx="1044115" cy="152349"/>
          </a:xfrm>
          <a:prstGeom prst="roundRect">
            <a:avLst>
              <a:gd name="adj" fmla="val 0"/>
            </a:avLst>
          </a:prstGeom>
          <a:solidFill>
            <a:schemeClr val="bg1">
              <a:alpha val="80000"/>
            </a:schemeClr>
          </a:solidFill>
          <a:ln>
            <a:noFill/>
          </a:ln>
          <a:effectLst/>
        </p:spPr>
        <p:txBody>
          <a:bodyPr wrap="square" lIns="0" tIns="0" rIns="0" bIns="0">
            <a:spAutoFit/>
          </a:bodyPr>
          <a:lstStyle/>
          <a:p>
            <a:pPr algn="ctr">
              <a:lnSpc>
                <a:spcPct val="110000"/>
              </a:lnSpc>
            </a:pPr>
            <a:r>
              <a:rPr lang="ja-JP" altLang="en-US" sz="900" b="1">
                <a:latin typeface="+mn-ea"/>
              </a:rPr>
              <a:t>不備なし</a:t>
            </a:r>
            <a:endParaRPr lang="en-US" altLang="ja-JP" sz="900" b="1" dirty="0">
              <a:latin typeface="+mn-ea"/>
            </a:endParaRPr>
          </a:p>
        </p:txBody>
      </p:sp>
      <p:sp>
        <p:nvSpPr>
          <p:cNvPr id="16" name="グラフィックス 10">
            <a:extLst>
              <a:ext uri="{FF2B5EF4-FFF2-40B4-BE49-F238E27FC236}">
                <a16:creationId xmlns:a16="http://schemas.microsoft.com/office/drawing/2014/main" id="{FA5780ED-4A6C-DC3F-5349-DE20995B980F}"/>
              </a:ext>
            </a:extLst>
          </p:cNvPr>
          <p:cNvSpPr/>
          <p:nvPr/>
        </p:nvSpPr>
        <p:spPr bwMode="gray">
          <a:xfrm rot="10800000" flipV="1">
            <a:off x="1930124" y="2151153"/>
            <a:ext cx="1841217" cy="432047"/>
          </a:xfrm>
          <a:custGeom>
            <a:avLst/>
            <a:gdLst>
              <a:gd name="connsiteX0" fmla="*/ 0 w 195262"/>
              <a:gd name="connsiteY0" fmla="*/ 185738 h 185737"/>
              <a:gd name="connsiteX1" fmla="*/ 0 w 195262"/>
              <a:gd name="connsiteY1" fmla="*/ 0 h 185737"/>
              <a:gd name="connsiteX2" fmla="*/ 195263 w 195262"/>
              <a:gd name="connsiteY2" fmla="*/ 0 h 185737"/>
            </a:gdLst>
            <a:ahLst/>
            <a:cxnLst>
              <a:cxn ang="0">
                <a:pos x="connsiteX0" y="connsiteY0"/>
              </a:cxn>
              <a:cxn ang="0">
                <a:pos x="connsiteX1" y="connsiteY1"/>
              </a:cxn>
              <a:cxn ang="0">
                <a:pos x="connsiteX2" y="connsiteY2"/>
              </a:cxn>
            </a:cxnLst>
            <a:rect l="l" t="t" r="r" b="b"/>
            <a:pathLst>
              <a:path w="195262" h="185737">
                <a:moveTo>
                  <a:pt x="0" y="185738"/>
                </a:moveTo>
                <a:lnTo>
                  <a:pt x="0" y="0"/>
                </a:lnTo>
                <a:lnTo>
                  <a:pt x="195263" y="0"/>
                </a:lnTo>
              </a:path>
            </a:pathLst>
          </a:custGeom>
          <a:noFill/>
          <a:ln w="25400" cap="flat">
            <a:solidFill>
              <a:schemeClr val="tx1">
                <a:lumMod val="40000"/>
                <a:lumOff val="60000"/>
              </a:schemeClr>
            </a:solidFill>
            <a:prstDash val="solid"/>
            <a:miter lim="800000"/>
            <a:headEnd w="med" len="sm"/>
            <a:tailEnd type="arrow" w="med" len="sm"/>
          </a:ln>
        </p:spPr>
        <p:txBody>
          <a:bodyPr rtlCol="0" anchor="ctr"/>
          <a:lstStyle/>
          <a:p>
            <a:endParaRPr lang="ja-JP" altLang="en-US"/>
          </a:p>
        </p:txBody>
      </p:sp>
      <p:sp>
        <p:nvSpPr>
          <p:cNvPr id="17" name="AutoShape 3">
            <a:extLst>
              <a:ext uri="{FF2B5EF4-FFF2-40B4-BE49-F238E27FC236}">
                <a16:creationId xmlns:a16="http://schemas.microsoft.com/office/drawing/2014/main" id="{ED081A8B-FDF1-219E-F3B9-051C545596DF}"/>
              </a:ext>
            </a:extLst>
          </p:cNvPr>
          <p:cNvSpPr>
            <a:spLocks noChangeArrowheads="1"/>
          </p:cNvSpPr>
          <p:nvPr/>
        </p:nvSpPr>
        <p:spPr bwMode="gray">
          <a:xfrm>
            <a:off x="3257143" y="2363484"/>
            <a:ext cx="1044115" cy="152349"/>
          </a:xfrm>
          <a:prstGeom prst="roundRect">
            <a:avLst>
              <a:gd name="adj" fmla="val 0"/>
            </a:avLst>
          </a:prstGeom>
          <a:solidFill>
            <a:schemeClr val="bg1">
              <a:alpha val="80000"/>
            </a:schemeClr>
          </a:solidFill>
          <a:ln>
            <a:noFill/>
          </a:ln>
          <a:effectLst/>
        </p:spPr>
        <p:txBody>
          <a:bodyPr wrap="square" lIns="0" tIns="0" rIns="0" bIns="0">
            <a:spAutoFit/>
          </a:bodyPr>
          <a:lstStyle/>
          <a:p>
            <a:pPr algn="ctr">
              <a:lnSpc>
                <a:spcPct val="110000"/>
              </a:lnSpc>
            </a:pPr>
            <a:r>
              <a:rPr lang="ja-JP" altLang="en-US" sz="900" b="1">
                <a:latin typeface="+mn-ea"/>
              </a:rPr>
              <a:t>不備あり</a:t>
            </a:r>
            <a:endParaRPr lang="en-US" altLang="ja-JP" sz="900" b="1" dirty="0">
              <a:latin typeface="+mn-ea"/>
            </a:endParaRPr>
          </a:p>
        </p:txBody>
      </p:sp>
      <p:sp>
        <p:nvSpPr>
          <p:cNvPr id="18" name="グラフィックス 10">
            <a:extLst>
              <a:ext uri="{FF2B5EF4-FFF2-40B4-BE49-F238E27FC236}">
                <a16:creationId xmlns:a16="http://schemas.microsoft.com/office/drawing/2014/main" id="{B42F811C-A734-1705-227B-65B4B6487106}"/>
              </a:ext>
            </a:extLst>
          </p:cNvPr>
          <p:cNvSpPr/>
          <p:nvPr/>
        </p:nvSpPr>
        <p:spPr bwMode="gray">
          <a:xfrm rot="10800000" flipV="1">
            <a:off x="4299895" y="2733087"/>
            <a:ext cx="663249" cy="432047"/>
          </a:xfrm>
          <a:custGeom>
            <a:avLst/>
            <a:gdLst>
              <a:gd name="connsiteX0" fmla="*/ 0 w 195262"/>
              <a:gd name="connsiteY0" fmla="*/ 185738 h 185737"/>
              <a:gd name="connsiteX1" fmla="*/ 0 w 195262"/>
              <a:gd name="connsiteY1" fmla="*/ 0 h 185737"/>
              <a:gd name="connsiteX2" fmla="*/ 195263 w 195262"/>
              <a:gd name="connsiteY2" fmla="*/ 0 h 185737"/>
            </a:gdLst>
            <a:ahLst/>
            <a:cxnLst>
              <a:cxn ang="0">
                <a:pos x="connsiteX0" y="connsiteY0"/>
              </a:cxn>
              <a:cxn ang="0">
                <a:pos x="connsiteX1" y="connsiteY1"/>
              </a:cxn>
              <a:cxn ang="0">
                <a:pos x="connsiteX2" y="connsiteY2"/>
              </a:cxn>
            </a:cxnLst>
            <a:rect l="l" t="t" r="r" b="b"/>
            <a:pathLst>
              <a:path w="195262" h="185737">
                <a:moveTo>
                  <a:pt x="0" y="185738"/>
                </a:moveTo>
                <a:lnTo>
                  <a:pt x="0" y="0"/>
                </a:lnTo>
                <a:lnTo>
                  <a:pt x="195263" y="0"/>
                </a:lnTo>
              </a:path>
            </a:pathLst>
          </a:custGeom>
          <a:noFill/>
          <a:ln w="25400" cap="flat">
            <a:solidFill>
              <a:schemeClr val="tx1">
                <a:lumMod val="40000"/>
                <a:lumOff val="60000"/>
              </a:schemeClr>
            </a:solidFill>
            <a:prstDash val="solid"/>
            <a:miter lim="800000"/>
            <a:headEnd w="med" len="sm"/>
            <a:tailEnd type="arrow" w="med" len="sm"/>
          </a:ln>
        </p:spPr>
        <p:txBody>
          <a:bodyPr rtlCol="0" anchor="ctr"/>
          <a:lstStyle/>
          <a:p>
            <a:endParaRPr lang="ja-JP" altLang="en-US"/>
          </a:p>
        </p:txBody>
      </p:sp>
      <p:sp>
        <p:nvSpPr>
          <p:cNvPr id="19" name="AutoShape 3">
            <a:extLst>
              <a:ext uri="{FF2B5EF4-FFF2-40B4-BE49-F238E27FC236}">
                <a16:creationId xmlns:a16="http://schemas.microsoft.com/office/drawing/2014/main" id="{1E9A6CDB-B505-BBA5-C032-88A6B59F14ED}"/>
              </a:ext>
            </a:extLst>
          </p:cNvPr>
          <p:cNvSpPr>
            <a:spLocks noChangeArrowheads="1"/>
          </p:cNvSpPr>
          <p:nvPr/>
        </p:nvSpPr>
        <p:spPr bwMode="gray">
          <a:xfrm>
            <a:off x="4448945" y="2945418"/>
            <a:ext cx="1044115" cy="152349"/>
          </a:xfrm>
          <a:prstGeom prst="roundRect">
            <a:avLst>
              <a:gd name="adj" fmla="val 0"/>
            </a:avLst>
          </a:prstGeom>
          <a:solidFill>
            <a:schemeClr val="bg1">
              <a:alpha val="80000"/>
            </a:schemeClr>
          </a:solidFill>
          <a:ln>
            <a:noFill/>
          </a:ln>
          <a:effectLst/>
        </p:spPr>
        <p:txBody>
          <a:bodyPr wrap="square" lIns="0" tIns="0" rIns="0" bIns="0">
            <a:spAutoFit/>
          </a:bodyPr>
          <a:lstStyle/>
          <a:p>
            <a:pPr algn="ctr">
              <a:lnSpc>
                <a:spcPct val="110000"/>
              </a:lnSpc>
            </a:pPr>
            <a:r>
              <a:rPr lang="ja-JP" altLang="en-US" sz="900" b="1">
                <a:latin typeface="+mn-ea"/>
              </a:rPr>
              <a:t>不備あり</a:t>
            </a:r>
            <a:endParaRPr lang="en-US" altLang="ja-JP" sz="900" b="1" dirty="0">
              <a:latin typeface="+mn-ea"/>
            </a:endParaRPr>
          </a:p>
        </p:txBody>
      </p:sp>
      <p:pic>
        <p:nvPicPr>
          <p:cNvPr id="20" name="グラフィックス 19">
            <a:extLst>
              <a:ext uri="{FF2B5EF4-FFF2-40B4-BE49-F238E27FC236}">
                <a16:creationId xmlns:a16="http://schemas.microsoft.com/office/drawing/2014/main" id="{893C891F-2433-8635-0E3D-21C57EBC598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589802" y="1972946"/>
            <a:ext cx="360000" cy="360000"/>
          </a:xfrm>
          <a:prstGeom prst="rect">
            <a:avLst/>
          </a:prstGeom>
        </p:spPr>
      </p:pic>
      <p:pic>
        <p:nvPicPr>
          <p:cNvPr id="21" name="グラフィックス 20">
            <a:extLst>
              <a:ext uri="{FF2B5EF4-FFF2-40B4-BE49-F238E27FC236}">
                <a16:creationId xmlns:a16="http://schemas.microsoft.com/office/drawing/2014/main" id="{7D09C6E1-2477-F531-98BE-DA4567E6321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252700" y="1974087"/>
            <a:ext cx="360000" cy="360000"/>
          </a:xfrm>
          <a:prstGeom prst="rect">
            <a:avLst/>
          </a:prstGeom>
        </p:spPr>
      </p:pic>
      <p:pic>
        <p:nvPicPr>
          <p:cNvPr id="22" name="グラフィックス 21">
            <a:extLst>
              <a:ext uri="{FF2B5EF4-FFF2-40B4-BE49-F238E27FC236}">
                <a16:creationId xmlns:a16="http://schemas.microsoft.com/office/drawing/2014/main" id="{9238CAD9-8EF3-05F8-4127-A7B6A32740D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775695" y="2557727"/>
            <a:ext cx="360000" cy="360000"/>
          </a:xfrm>
          <a:prstGeom prst="rect">
            <a:avLst/>
          </a:prstGeom>
        </p:spPr>
      </p:pic>
      <p:sp>
        <p:nvSpPr>
          <p:cNvPr id="23" name="AutoShape 3">
            <a:extLst>
              <a:ext uri="{FF2B5EF4-FFF2-40B4-BE49-F238E27FC236}">
                <a16:creationId xmlns:a16="http://schemas.microsoft.com/office/drawing/2014/main" id="{FBAE2E4E-0E3E-405A-0212-8B54FC45619F}"/>
              </a:ext>
            </a:extLst>
          </p:cNvPr>
          <p:cNvSpPr>
            <a:spLocks noChangeArrowheads="1"/>
          </p:cNvSpPr>
          <p:nvPr/>
        </p:nvSpPr>
        <p:spPr bwMode="auto">
          <a:xfrm>
            <a:off x="3257144" y="3745934"/>
            <a:ext cx="1044115" cy="290395"/>
          </a:xfrm>
          <a:prstGeom prst="roundRect">
            <a:avLst>
              <a:gd name="adj" fmla="val 6420"/>
            </a:avLst>
          </a:prstGeom>
          <a:solidFill>
            <a:schemeClr val="bg1"/>
          </a:solidFill>
          <a:ln w="9525">
            <a:solidFill>
              <a:schemeClr val="tx1">
                <a:lumMod val="60000"/>
                <a:lumOff val="40000"/>
              </a:schemeClr>
            </a:solidFill>
          </a:ln>
          <a:effectLst/>
        </p:spPr>
        <p:txBody>
          <a:bodyPr wrap="square" lIns="72000" tIns="72000" rIns="72000" bIns="54000" anchor="ctr" anchorCtr="0">
            <a:spAutoFit/>
          </a:bodyPr>
          <a:lstStyle/>
          <a:p>
            <a:pPr lvl="0" algn="ctr">
              <a:lnSpc>
                <a:spcPct val="110000"/>
              </a:lnSpc>
              <a:spcBef>
                <a:spcPct val="0"/>
              </a:spcBef>
            </a:pPr>
            <a:r>
              <a:rPr lang="ja-JP" altLang="en-US" sz="900">
                <a:latin typeface="+mn-ea"/>
                <a:cs typeface="メイリオ" pitchFamily="50" charset="-128"/>
              </a:rPr>
              <a:t>承認依頼</a:t>
            </a:r>
            <a:endParaRPr lang="ja-JP" altLang="en-US" sz="900" dirty="0">
              <a:latin typeface="+mn-ea"/>
              <a:cs typeface="メイリオ" pitchFamily="50" charset="-128"/>
            </a:endParaRPr>
          </a:p>
        </p:txBody>
      </p:sp>
      <p:sp>
        <p:nvSpPr>
          <p:cNvPr id="24" name="グラフィックス 10">
            <a:extLst>
              <a:ext uri="{FF2B5EF4-FFF2-40B4-BE49-F238E27FC236}">
                <a16:creationId xmlns:a16="http://schemas.microsoft.com/office/drawing/2014/main" id="{64297851-549A-8EFB-3B0E-3D81DAC4A348}"/>
              </a:ext>
            </a:extLst>
          </p:cNvPr>
          <p:cNvSpPr/>
          <p:nvPr/>
        </p:nvSpPr>
        <p:spPr bwMode="gray">
          <a:xfrm rot="10800000">
            <a:off x="3123169" y="4027809"/>
            <a:ext cx="663249" cy="432047"/>
          </a:xfrm>
          <a:custGeom>
            <a:avLst/>
            <a:gdLst>
              <a:gd name="connsiteX0" fmla="*/ 0 w 195262"/>
              <a:gd name="connsiteY0" fmla="*/ 185738 h 185737"/>
              <a:gd name="connsiteX1" fmla="*/ 0 w 195262"/>
              <a:gd name="connsiteY1" fmla="*/ 0 h 185737"/>
              <a:gd name="connsiteX2" fmla="*/ 195263 w 195262"/>
              <a:gd name="connsiteY2" fmla="*/ 0 h 185737"/>
            </a:gdLst>
            <a:ahLst/>
            <a:cxnLst>
              <a:cxn ang="0">
                <a:pos x="connsiteX0" y="connsiteY0"/>
              </a:cxn>
              <a:cxn ang="0">
                <a:pos x="connsiteX1" y="connsiteY1"/>
              </a:cxn>
              <a:cxn ang="0">
                <a:pos x="connsiteX2" y="connsiteY2"/>
              </a:cxn>
            </a:cxnLst>
            <a:rect l="l" t="t" r="r" b="b"/>
            <a:pathLst>
              <a:path w="195262" h="185737">
                <a:moveTo>
                  <a:pt x="0" y="185738"/>
                </a:moveTo>
                <a:lnTo>
                  <a:pt x="0" y="0"/>
                </a:lnTo>
                <a:lnTo>
                  <a:pt x="195263" y="0"/>
                </a:lnTo>
              </a:path>
            </a:pathLst>
          </a:custGeom>
          <a:noFill/>
          <a:ln w="25400" cap="flat">
            <a:solidFill>
              <a:schemeClr val="tx1">
                <a:lumMod val="40000"/>
                <a:lumOff val="60000"/>
              </a:schemeClr>
            </a:solidFill>
            <a:prstDash val="solid"/>
            <a:miter lim="800000"/>
            <a:headEnd w="med" len="sm"/>
            <a:tailEnd type="arrow" w="med" len="sm"/>
          </a:ln>
        </p:spPr>
        <p:txBody>
          <a:bodyPr rtlCol="0" anchor="ctr"/>
          <a:lstStyle/>
          <a:p>
            <a:endParaRPr lang="ja-JP" altLang="en-US"/>
          </a:p>
        </p:txBody>
      </p:sp>
      <p:sp>
        <p:nvSpPr>
          <p:cNvPr id="27" name="AutoShape 3">
            <a:extLst>
              <a:ext uri="{FF2B5EF4-FFF2-40B4-BE49-F238E27FC236}">
                <a16:creationId xmlns:a16="http://schemas.microsoft.com/office/drawing/2014/main" id="{234161B6-37D2-E9E5-C586-6EE005FF32F5}"/>
              </a:ext>
            </a:extLst>
          </p:cNvPr>
          <p:cNvSpPr>
            <a:spLocks noChangeArrowheads="1"/>
          </p:cNvSpPr>
          <p:nvPr/>
        </p:nvSpPr>
        <p:spPr bwMode="auto">
          <a:xfrm>
            <a:off x="2071828" y="4314638"/>
            <a:ext cx="1044115" cy="290395"/>
          </a:xfrm>
          <a:prstGeom prst="roundRect">
            <a:avLst>
              <a:gd name="adj" fmla="val 6420"/>
            </a:avLst>
          </a:prstGeom>
          <a:solidFill>
            <a:schemeClr val="bg1"/>
          </a:solidFill>
          <a:ln w="9525">
            <a:solidFill>
              <a:schemeClr val="tx1">
                <a:lumMod val="60000"/>
                <a:lumOff val="40000"/>
              </a:schemeClr>
            </a:solidFill>
          </a:ln>
          <a:effectLst/>
        </p:spPr>
        <p:txBody>
          <a:bodyPr wrap="square" lIns="72000" tIns="72000" rIns="72000" bIns="54000" anchor="ctr" anchorCtr="0">
            <a:spAutoFit/>
          </a:bodyPr>
          <a:lstStyle/>
          <a:p>
            <a:pPr lvl="0" algn="ctr">
              <a:lnSpc>
                <a:spcPct val="110000"/>
              </a:lnSpc>
              <a:spcBef>
                <a:spcPct val="0"/>
              </a:spcBef>
            </a:pPr>
            <a:r>
              <a:rPr lang="ja-JP" altLang="en-US" sz="900">
                <a:latin typeface="+mn-ea"/>
                <a:cs typeface="メイリオ" pitchFamily="50" charset="-128"/>
              </a:rPr>
              <a:t>レビュー</a:t>
            </a:r>
            <a:endParaRPr lang="ja-JP" altLang="en-US" sz="900" dirty="0">
              <a:latin typeface="+mn-ea"/>
              <a:cs typeface="メイリオ" pitchFamily="50" charset="-128"/>
            </a:endParaRPr>
          </a:p>
        </p:txBody>
      </p:sp>
      <p:sp>
        <p:nvSpPr>
          <p:cNvPr id="28" name="AutoShape 3">
            <a:extLst>
              <a:ext uri="{FF2B5EF4-FFF2-40B4-BE49-F238E27FC236}">
                <a16:creationId xmlns:a16="http://schemas.microsoft.com/office/drawing/2014/main" id="{84254C77-37DA-EA01-8F41-118BF21302E7}"/>
              </a:ext>
            </a:extLst>
          </p:cNvPr>
          <p:cNvSpPr>
            <a:spLocks noChangeArrowheads="1"/>
          </p:cNvSpPr>
          <p:nvPr/>
        </p:nvSpPr>
        <p:spPr bwMode="auto">
          <a:xfrm>
            <a:off x="3260813" y="4893327"/>
            <a:ext cx="1044115" cy="290395"/>
          </a:xfrm>
          <a:prstGeom prst="roundRect">
            <a:avLst>
              <a:gd name="adj" fmla="val 6420"/>
            </a:avLst>
          </a:prstGeom>
          <a:solidFill>
            <a:schemeClr val="bg1"/>
          </a:solidFill>
          <a:ln w="9525">
            <a:solidFill>
              <a:schemeClr val="tx1">
                <a:lumMod val="60000"/>
                <a:lumOff val="40000"/>
              </a:schemeClr>
            </a:solidFill>
          </a:ln>
          <a:effectLst/>
        </p:spPr>
        <p:txBody>
          <a:bodyPr wrap="square" lIns="72000" tIns="72000" rIns="72000" bIns="54000" anchor="ctr" anchorCtr="0">
            <a:spAutoFit/>
          </a:bodyPr>
          <a:lstStyle/>
          <a:p>
            <a:pPr lvl="0" algn="ctr">
              <a:lnSpc>
                <a:spcPct val="110000"/>
              </a:lnSpc>
              <a:spcBef>
                <a:spcPct val="0"/>
              </a:spcBef>
            </a:pPr>
            <a:r>
              <a:rPr lang="ja-JP" altLang="en-US" sz="900">
                <a:latin typeface="+mn-ea"/>
                <a:cs typeface="メイリオ" pitchFamily="50" charset="-128"/>
              </a:rPr>
              <a:t>結果確認</a:t>
            </a:r>
            <a:endParaRPr lang="ja-JP" altLang="en-US" sz="900" dirty="0">
              <a:latin typeface="+mn-ea"/>
              <a:cs typeface="メイリオ" pitchFamily="50" charset="-128"/>
            </a:endParaRPr>
          </a:p>
        </p:txBody>
      </p:sp>
      <p:sp>
        <p:nvSpPr>
          <p:cNvPr id="29" name="グラフィックス 10">
            <a:extLst>
              <a:ext uri="{FF2B5EF4-FFF2-40B4-BE49-F238E27FC236}">
                <a16:creationId xmlns:a16="http://schemas.microsoft.com/office/drawing/2014/main" id="{2048BE2B-C344-0C68-0D84-56EA969ADF10}"/>
              </a:ext>
            </a:extLst>
          </p:cNvPr>
          <p:cNvSpPr/>
          <p:nvPr/>
        </p:nvSpPr>
        <p:spPr bwMode="gray">
          <a:xfrm rot="16200000">
            <a:off x="571284" y="2959309"/>
            <a:ext cx="2160572" cy="840521"/>
          </a:xfrm>
          <a:custGeom>
            <a:avLst/>
            <a:gdLst>
              <a:gd name="connsiteX0" fmla="*/ 0 w 195262"/>
              <a:gd name="connsiteY0" fmla="*/ 185738 h 185737"/>
              <a:gd name="connsiteX1" fmla="*/ 0 w 195262"/>
              <a:gd name="connsiteY1" fmla="*/ 0 h 185737"/>
              <a:gd name="connsiteX2" fmla="*/ 195263 w 195262"/>
              <a:gd name="connsiteY2" fmla="*/ 0 h 185737"/>
            </a:gdLst>
            <a:ahLst/>
            <a:cxnLst>
              <a:cxn ang="0">
                <a:pos x="connsiteX0" y="connsiteY0"/>
              </a:cxn>
              <a:cxn ang="0">
                <a:pos x="connsiteX1" y="connsiteY1"/>
              </a:cxn>
              <a:cxn ang="0">
                <a:pos x="connsiteX2" y="connsiteY2"/>
              </a:cxn>
            </a:cxnLst>
            <a:rect l="l" t="t" r="r" b="b"/>
            <a:pathLst>
              <a:path w="195262" h="185737">
                <a:moveTo>
                  <a:pt x="0" y="185738"/>
                </a:moveTo>
                <a:lnTo>
                  <a:pt x="0" y="0"/>
                </a:lnTo>
                <a:lnTo>
                  <a:pt x="195263" y="0"/>
                </a:lnTo>
              </a:path>
            </a:pathLst>
          </a:custGeom>
          <a:noFill/>
          <a:ln w="25400" cap="flat">
            <a:solidFill>
              <a:schemeClr val="tx1">
                <a:lumMod val="40000"/>
                <a:lumOff val="60000"/>
              </a:schemeClr>
            </a:solidFill>
            <a:prstDash val="solid"/>
            <a:miter lim="800000"/>
            <a:headEnd w="med" len="sm"/>
            <a:tailEnd type="arrow" w="med" len="sm"/>
          </a:ln>
        </p:spPr>
        <p:txBody>
          <a:bodyPr rtlCol="0" anchor="ctr"/>
          <a:lstStyle/>
          <a:p>
            <a:endParaRPr lang="ja-JP" altLang="en-US"/>
          </a:p>
        </p:txBody>
      </p:sp>
      <p:pic>
        <p:nvPicPr>
          <p:cNvPr id="30" name="グラフィックス 29">
            <a:extLst>
              <a:ext uri="{FF2B5EF4-FFF2-40B4-BE49-F238E27FC236}">
                <a16:creationId xmlns:a16="http://schemas.microsoft.com/office/drawing/2014/main" id="{81F96334-9CA8-BD0D-DCF0-41EDFA8203F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388644" y="4274358"/>
            <a:ext cx="360000" cy="360000"/>
          </a:xfrm>
          <a:prstGeom prst="rect">
            <a:avLst/>
          </a:prstGeom>
        </p:spPr>
      </p:pic>
      <p:pic>
        <p:nvPicPr>
          <p:cNvPr id="31" name="グラフィックス 30">
            <a:extLst>
              <a:ext uri="{FF2B5EF4-FFF2-40B4-BE49-F238E27FC236}">
                <a16:creationId xmlns:a16="http://schemas.microsoft.com/office/drawing/2014/main" id="{7FCAEC55-8EFB-2BF0-FAA9-7B8A8DA4A84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51542" y="4275499"/>
            <a:ext cx="360000" cy="360000"/>
          </a:xfrm>
          <a:prstGeom prst="rect">
            <a:avLst/>
          </a:prstGeom>
        </p:spPr>
      </p:pic>
      <p:sp>
        <p:nvSpPr>
          <p:cNvPr id="32" name="AutoShape 3">
            <a:extLst>
              <a:ext uri="{FF2B5EF4-FFF2-40B4-BE49-F238E27FC236}">
                <a16:creationId xmlns:a16="http://schemas.microsoft.com/office/drawing/2014/main" id="{86130A67-EC7F-0565-0E7D-8DE96B01AC5A}"/>
              </a:ext>
            </a:extLst>
          </p:cNvPr>
          <p:cNvSpPr>
            <a:spLocks noChangeArrowheads="1"/>
          </p:cNvSpPr>
          <p:nvPr/>
        </p:nvSpPr>
        <p:spPr bwMode="auto">
          <a:xfrm>
            <a:off x="1110351" y="1577230"/>
            <a:ext cx="556585" cy="215987"/>
          </a:xfrm>
          <a:prstGeom prst="roundRect">
            <a:avLst>
              <a:gd name="adj" fmla="val 50000"/>
            </a:avLst>
          </a:prstGeom>
          <a:solidFill>
            <a:schemeClr val="tx1">
              <a:lumMod val="60000"/>
              <a:lumOff val="40000"/>
            </a:schemeClr>
          </a:solidFill>
          <a:ln w="9525">
            <a:noFill/>
          </a:ln>
          <a:effectLst/>
        </p:spPr>
        <p:txBody>
          <a:bodyPr wrap="square" lIns="36000" tIns="18000" rIns="36000" bIns="0" anchor="ctr" anchorCtr="0">
            <a:spAutoFit/>
          </a:bodyPr>
          <a:lstStyle/>
          <a:p>
            <a:pPr lvl="0" algn="ctr">
              <a:lnSpc>
                <a:spcPct val="110000"/>
              </a:lnSpc>
              <a:spcBef>
                <a:spcPct val="0"/>
              </a:spcBef>
            </a:pPr>
            <a:r>
              <a:rPr lang="en-US" altLang="ja-JP" sz="800" dirty="0">
                <a:solidFill>
                  <a:schemeClr val="bg1"/>
                </a:solidFill>
                <a:latin typeface="+mn-ea"/>
                <a:cs typeface="メイリオ" pitchFamily="50" charset="-128"/>
              </a:rPr>
              <a:t>START</a:t>
            </a:r>
          </a:p>
        </p:txBody>
      </p:sp>
      <p:cxnSp>
        <p:nvCxnSpPr>
          <p:cNvPr id="33" name="直線コネクタ 32">
            <a:extLst>
              <a:ext uri="{FF2B5EF4-FFF2-40B4-BE49-F238E27FC236}">
                <a16:creationId xmlns:a16="http://schemas.microsoft.com/office/drawing/2014/main" id="{EA1C3F99-7D0F-EEBE-7ACE-5D6AFB7C8154}"/>
              </a:ext>
            </a:extLst>
          </p:cNvPr>
          <p:cNvCxnSpPr>
            <a:cxnSpLocks/>
          </p:cNvCxnSpPr>
          <p:nvPr/>
        </p:nvCxnSpPr>
        <p:spPr bwMode="gray">
          <a:xfrm>
            <a:off x="1388644" y="1796983"/>
            <a:ext cx="0" cy="216000"/>
          </a:xfrm>
          <a:prstGeom prst="line">
            <a:avLst/>
          </a:prstGeom>
          <a:ln w="25400" cap="flat">
            <a:solidFill>
              <a:schemeClr val="tx1">
                <a:lumMod val="40000"/>
                <a:lumOff val="60000"/>
              </a:schemeClr>
            </a:solidFill>
            <a:prstDash val="solid"/>
            <a:miter lim="800000"/>
            <a:headEnd type="none" w="med" len="sm"/>
            <a:tailEnd type="arrow" w="med" len="sm"/>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39DFA778-F74E-978B-9F0F-5247C1F88E0F}"/>
              </a:ext>
            </a:extLst>
          </p:cNvPr>
          <p:cNvCxnSpPr>
            <a:cxnSpLocks/>
          </p:cNvCxnSpPr>
          <p:nvPr/>
        </p:nvCxnSpPr>
        <p:spPr bwMode="gray">
          <a:xfrm>
            <a:off x="3779200" y="5183722"/>
            <a:ext cx="0" cy="738667"/>
          </a:xfrm>
          <a:prstGeom prst="line">
            <a:avLst/>
          </a:prstGeom>
          <a:ln w="25400" cap="flat">
            <a:solidFill>
              <a:schemeClr val="tx1">
                <a:lumMod val="40000"/>
                <a:lumOff val="60000"/>
              </a:schemeClr>
            </a:solidFill>
            <a:prstDash val="solid"/>
            <a:miter lim="800000"/>
            <a:headEnd type="none" w="med" len="sm"/>
            <a:tailEnd type="arrow" w="med" len="sm"/>
          </a:ln>
        </p:spPr>
        <p:style>
          <a:lnRef idx="1">
            <a:schemeClr val="accent1"/>
          </a:lnRef>
          <a:fillRef idx="0">
            <a:schemeClr val="accent1"/>
          </a:fillRef>
          <a:effectRef idx="0">
            <a:schemeClr val="accent1"/>
          </a:effectRef>
          <a:fontRef idx="minor">
            <a:schemeClr val="tx1"/>
          </a:fontRef>
        </p:style>
      </p:cxnSp>
      <p:sp>
        <p:nvSpPr>
          <p:cNvPr id="36" name="AutoShape 3">
            <a:extLst>
              <a:ext uri="{FF2B5EF4-FFF2-40B4-BE49-F238E27FC236}">
                <a16:creationId xmlns:a16="http://schemas.microsoft.com/office/drawing/2014/main" id="{7CDC21C8-2408-2AC1-96FC-9FD71974CB85}"/>
              </a:ext>
            </a:extLst>
          </p:cNvPr>
          <p:cNvSpPr>
            <a:spLocks noChangeArrowheads="1"/>
          </p:cNvSpPr>
          <p:nvPr/>
        </p:nvSpPr>
        <p:spPr bwMode="gray">
          <a:xfrm>
            <a:off x="1829595" y="4210246"/>
            <a:ext cx="152349" cy="491789"/>
          </a:xfrm>
          <a:prstGeom prst="roundRect">
            <a:avLst>
              <a:gd name="adj" fmla="val 0"/>
            </a:avLst>
          </a:prstGeom>
          <a:solidFill>
            <a:schemeClr val="bg1">
              <a:alpha val="80000"/>
            </a:schemeClr>
          </a:solidFill>
          <a:ln>
            <a:noFill/>
          </a:ln>
          <a:effectLst/>
        </p:spPr>
        <p:txBody>
          <a:bodyPr vert="eaVert" wrap="square" lIns="0" tIns="0" rIns="0" bIns="0">
            <a:spAutoFit/>
          </a:bodyPr>
          <a:lstStyle/>
          <a:p>
            <a:pPr algn="ctr">
              <a:lnSpc>
                <a:spcPct val="110000"/>
              </a:lnSpc>
            </a:pPr>
            <a:r>
              <a:rPr lang="ja-JP" altLang="en-US" sz="900" b="1">
                <a:latin typeface="+mn-ea"/>
              </a:rPr>
              <a:t>不備あり</a:t>
            </a:r>
            <a:endParaRPr lang="en-US" altLang="ja-JP" sz="900" b="1" dirty="0">
              <a:latin typeface="+mn-ea"/>
            </a:endParaRPr>
          </a:p>
        </p:txBody>
      </p:sp>
      <p:pic>
        <p:nvPicPr>
          <p:cNvPr id="43" name="グラフィックス 42">
            <a:extLst>
              <a:ext uri="{FF2B5EF4-FFF2-40B4-BE49-F238E27FC236}">
                <a16:creationId xmlns:a16="http://schemas.microsoft.com/office/drawing/2014/main" id="{D50F93D8-0342-16E9-F6F2-739BFB75A73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775695" y="3708433"/>
            <a:ext cx="360000" cy="360000"/>
          </a:xfrm>
          <a:prstGeom prst="rect">
            <a:avLst/>
          </a:prstGeom>
        </p:spPr>
      </p:pic>
      <p:sp>
        <p:nvSpPr>
          <p:cNvPr id="44" name="グラフィックス 10">
            <a:extLst>
              <a:ext uri="{FF2B5EF4-FFF2-40B4-BE49-F238E27FC236}">
                <a16:creationId xmlns:a16="http://schemas.microsoft.com/office/drawing/2014/main" id="{3C6C7B0D-90B9-B812-A4F5-E045B2F0E79A}"/>
              </a:ext>
            </a:extLst>
          </p:cNvPr>
          <p:cNvSpPr/>
          <p:nvPr/>
        </p:nvSpPr>
        <p:spPr bwMode="gray">
          <a:xfrm rot="10800000" flipH="1">
            <a:off x="2576716" y="4609576"/>
            <a:ext cx="663249" cy="432047"/>
          </a:xfrm>
          <a:custGeom>
            <a:avLst/>
            <a:gdLst>
              <a:gd name="connsiteX0" fmla="*/ 0 w 195262"/>
              <a:gd name="connsiteY0" fmla="*/ 185738 h 185737"/>
              <a:gd name="connsiteX1" fmla="*/ 0 w 195262"/>
              <a:gd name="connsiteY1" fmla="*/ 0 h 185737"/>
              <a:gd name="connsiteX2" fmla="*/ 195263 w 195262"/>
              <a:gd name="connsiteY2" fmla="*/ 0 h 185737"/>
            </a:gdLst>
            <a:ahLst/>
            <a:cxnLst>
              <a:cxn ang="0">
                <a:pos x="connsiteX0" y="connsiteY0"/>
              </a:cxn>
              <a:cxn ang="0">
                <a:pos x="connsiteX1" y="connsiteY1"/>
              </a:cxn>
              <a:cxn ang="0">
                <a:pos x="connsiteX2" y="connsiteY2"/>
              </a:cxn>
            </a:cxnLst>
            <a:rect l="l" t="t" r="r" b="b"/>
            <a:pathLst>
              <a:path w="195262" h="185737">
                <a:moveTo>
                  <a:pt x="0" y="185738"/>
                </a:moveTo>
                <a:lnTo>
                  <a:pt x="0" y="0"/>
                </a:lnTo>
                <a:lnTo>
                  <a:pt x="195263" y="0"/>
                </a:lnTo>
              </a:path>
            </a:pathLst>
          </a:custGeom>
          <a:noFill/>
          <a:ln w="25400" cap="flat">
            <a:solidFill>
              <a:schemeClr val="tx1">
                <a:lumMod val="40000"/>
                <a:lumOff val="60000"/>
              </a:schemeClr>
            </a:solidFill>
            <a:prstDash val="solid"/>
            <a:miter lim="800000"/>
            <a:headEnd w="med" len="sm"/>
            <a:tailEnd type="arrow" w="med" len="sm"/>
          </a:ln>
        </p:spPr>
        <p:txBody>
          <a:bodyPr rtlCol="0" anchor="ctr"/>
          <a:lstStyle/>
          <a:p>
            <a:endParaRPr lang="ja-JP" altLang="en-US"/>
          </a:p>
        </p:txBody>
      </p:sp>
      <p:sp>
        <p:nvSpPr>
          <p:cNvPr id="37" name="AutoShape 3">
            <a:extLst>
              <a:ext uri="{FF2B5EF4-FFF2-40B4-BE49-F238E27FC236}">
                <a16:creationId xmlns:a16="http://schemas.microsoft.com/office/drawing/2014/main" id="{310EBCA3-CCA6-12E0-6351-419732EDD128}"/>
              </a:ext>
            </a:extLst>
          </p:cNvPr>
          <p:cNvSpPr>
            <a:spLocks noChangeArrowheads="1"/>
          </p:cNvSpPr>
          <p:nvPr/>
        </p:nvSpPr>
        <p:spPr bwMode="gray">
          <a:xfrm>
            <a:off x="2071828" y="4689140"/>
            <a:ext cx="1044115" cy="152349"/>
          </a:xfrm>
          <a:prstGeom prst="roundRect">
            <a:avLst>
              <a:gd name="adj" fmla="val 0"/>
            </a:avLst>
          </a:prstGeom>
          <a:solidFill>
            <a:schemeClr val="bg1">
              <a:alpha val="80000"/>
            </a:schemeClr>
          </a:solidFill>
          <a:ln>
            <a:noFill/>
          </a:ln>
          <a:effectLst/>
        </p:spPr>
        <p:txBody>
          <a:bodyPr wrap="square" lIns="0" tIns="0" rIns="0" bIns="0">
            <a:spAutoFit/>
          </a:bodyPr>
          <a:lstStyle/>
          <a:p>
            <a:pPr algn="ctr">
              <a:lnSpc>
                <a:spcPct val="110000"/>
              </a:lnSpc>
            </a:pPr>
            <a:r>
              <a:rPr lang="ja-JP" altLang="en-US" sz="900" b="1">
                <a:latin typeface="+mn-ea"/>
              </a:rPr>
              <a:t>不備なし</a:t>
            </a:r>
            <a:endParaRPr lang="en-US" altLang="ja-JP" sz="900" b="1" dirty="0">
              <a:latin typeface="+mn-ea"/>
            </a:endParaRPr>
          </a:p>
        </p:txBody>
      </p:sp>
      <p:sp>
        <p:nvSpPr>
          <p:cNvPr id="45" name="AutoShape 3">
            <a:extLst>
              <a:ext uri="{FF2B5EF4-FFF2-40B4-BE49-F238E27FC236}">
                <a16:creationId xmlns:a16="http://schemas.microsoft.com/office/drawing/2014/main" id="{0E0883DD-D14E-E3B6-1FC8-923A75EA921E}"/>
              </a:ext>
            </a:extLst>
          </p:cNvPr>
          <p:cNvSpPr>
            <a:spLocks noChangeArrowheads="1"/>
          </p:cNvSpPr>
          <p:nvPr/>
        </p:nvSpPr>
        <p:spPr bwMode="auto">
          <a:xfrm>
            <a:off x="3260813" y="5922389"/>
            <a:ext cx="1044115" cy="290395"/>
          </a:xfrm>
          <a:prstGeom prst="roundRect">
            <a:avLst>
              <a:gd name="adj" fmla="val 6420"/>
            </a:avLst>
          </a:prstGeom>
          <a:solidFill>
            <a:schemeClr val="bg1"/>
          </a:solidFill>
          <a:ln w="9525">
            <a:solidFill>
              <a:schemeClr val="tx1">
                <a:lumMod val="60000"/>
                <a:lumOff val="40000"/>
              </a:schemeClr>
            </a:solidFill>
          </a:ln>
          <a:effectLst/>
        </p:spPr>
        <p:txBody>
          <a:bodyPr wrap="square" lIns="72000" tIns="72000" rIns="72000" bIns="54000" anchor="ctr" anchorCtr="0">
            <a:spAutoFit/>
          </a:bodyPr>
          <a:lstStyle/>
          <a:p>
            <a:pPr lvl="0" algn="ctr">
              <a:lnSpc>
                <a:spcPct val="110000"/>
              </a:lnSpc>
              <a:spcBef>
                <a:spcPct val="0"/>
              </a:spcBef>
            </a:pPr>
            <a:r>
              <a:rPr lang="ja-JP" altLang="en-US" sz="900">
                <a:latin typeface="+mn-ea"/>
                <a:cs typeface="メイリオ" pitchFamily="50" charset="-128"/>
              </a:rPr>
              <a:t>作業依頼</a:t>
            </a:r>
            <a:endParaRPr lang="ja-JP" altLang="en-US" sz="900" dirty="0">
              <a:latin typeface="+mn-ea"/>
              <a:cs typeface="メイリオ" pitchFamily="50" charset="-128"/>
            </a:endParaRPr>
          </a:p>
        </p:txBody>
      </p:sp>
      <p:sp>
        <p:nvSpPr>
          <p:cNvPr id="46" name="AutoShape 3">
            <a:extLst>
              <a:ext uri="{FF2B5EF4-FFF2-40B4-BE49-F238E27FC236}">
                <a16:creationId xmlns:a16="http://schemas.microsoft.com/office/drawing/2014/main" id="{647A06BB-3D18-CF1B-EB58-14B0F5705DA1}"/>
              </a:ext>
            </a:extLst>
          </p:cNvPr>
          <p:cNvSpPr>
            <a:spLocks noChangeArrowheads="1"/>
          </p:cNvSpPr>
          <p:nvPr/>
        </p:nvSpPr>
        <p:spPr bwMode="auto">
          <a:xfrm>
            <a:off x="5621620" y="5922389"/>
            <a:ext cx="1044115" cy="290395"/>
          </a:xfrm>
          <a:prstGeom prst="roundRect">
            <a:avLst>
              <a:gd name="adj" fmla="val 6420"/>
            </a:avLst>
          </a:prstGeom>
          <a:solidFill>
            <a:schemeClr val="bg1"/>
          </a:solidFill>
          <a:ln w="9525">
            <a:solidFill>
              <a:schemeClr val="tx1">
                <a:lumMod val="60000"/>
                <a:lumOff val="40000"/>
              </a:schemeClr>
            </a:solidFill>
          </a:ln>
          <a:effectLst/>
        </p:spPr>
        <p:txBody>
          <a:bodyPr wrap="square" lIns="72000" tIns="72000" rIns="72000" bIns="54000" anchor="ctr" anchorCtr="0">
            <a:spAutoFit/>
          </a:bodyPr>
          <a:lstStyle/>
          <a:p>
            <a:pPr lvl="0" algn="ctr">
              <a:lnSpc>
                <a:spcPct val="110000"/>
              </a:lnSpc>
              <a:spcBef>
                <a:spcPct val="0"/>
              </a:spcBef>
            </a:pPr>
            <a:r>
              <a:rPr lang="ja-JP" altLang="en-US" sz="900">
                <a:latin typeface="+mn-ea"/>
                <a:cs typeface="メイリオ" pitchFamily="50" charset="-128"/>
              </a:rPr>
              <a:t>作業依頼受領</a:t>
            </a:r>
            <a:endParaRPr lang="ja-JP" altLang="en-US" sz="900" dirty="0">
              <a:latin typeface="+mn-ea"/>
              <a:cs typeface="メイリオ" pitchFamily="50" charset="-128"/>
            </a:endParaRPr>
          </a:p>
        </p:txBody>
      </p:sp>
      <p:cxnSp>
        <p:nvCxnSpPr>
          <p:cNvPr id="47" name="直線コネクタ 46">
            <a:extLst>
              <a:ext uri="{FF2B5EF4-FFF2-40B4-BE49-F238E27FC236}">
                <a16:creationId xmlns:a16="http://schemas.microsoft.com/office/drawing/2014/main" id="{F26395BD-C2B1-EB45-7B7E-8CC70370DE91}"/>
              </a:ext>
            </a:extLst>
          </p:cNvPr>
          <p:cNvCxnSpPr>
            <a:cxnSpLocks/>
          </p:cNvCxnSpPr>
          <p:nvPr/>
        </p:nvCxnSpPr>
        <p:spPr bwMode="gray">
          <a:xfrm>
            <a:off x="4299895" y="6057312"/>
            <a:ext cx="1321725" cy="0"/>
          </a:xfrm>
          <a:prstGeom prst="line">
            <a:avLst/>
          </a:prstGeom>
          <a:ln w="25400" cap="flat">
            <a:solidFill>
              <a:schemeClr val="tx1">
                <a:lumMod val="40000"/>
                <a:lumOff val="60000"/>
              </a:schemeClr>
            </a:solidFill>
            <a:prstDash val="solid"/>
            <a:miter lim="800000"/>
            <a:headEnd type="none" w="med" len="sm"/>
            <a:tailEnd type="arrow" w="med" len="sm"/>
          </a:ln>
        </p:spPr>
        <p:style>
          <a:lnRef idx="1">
            <a:schemeClr val="accent1"/>
          </a:lnRef>
          <a:fillRef idx="0">
            <a:schemeClr val="accent1"/>
          </a:fillRef>
          <a:effectRef idx="0">
            <a:schemeClr val="accent1"/>
          </a:effectRef>
          <a:fontRef idx="minor">
            <a:schemeClr val="tx1"/>
          </a:fontRef>
        </p:style>
      </p:cxnSp>
      <p:pic>
        <p:nvPicPr>
          <p:cNvPr id="50" name="グラフィックス 49">
            <a:extLst>
              <a:ext uri="{FF2B5EF4-FFF2-40B4-BE49-F238E27FC236}">
                <a16:creationId xmlns:a16="http://schemas.microsoft.com/office/drawing/2014/main" id="{1D6FA6D5-93AC-7B59-1643-3FF5E4915DF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4773000" y="5877312"/>
            <a:ext cx="360000" cy="360000"/>
          </a:xfrm>
          <a:prstGeom prst="rect">
            <a:avLst/>
          </a:prstGeom>
        </p:spPr>
      </p:pic>
      <p:cxnSp>
        <p:nvCxnSpPr>
          <p:cNvPr id="51" name="直線コネクタ 50">
            <a:extLst>
              <a:ext uri="{FF2B5EF4-FFF2-40B4-BE49-F238E27FC236}">
                <a16:creationId xmlns:a16="http://schemas.microsoft.com/office/drawing/2014/main" id="{20314F6D-0600-C61B-8781-1EECFDE40A1D}"/>
              </a:ext>
            </a:extLst>
          </p:cNvPr>
          <p:cNvCxnSpPr>
            <a:cxnSpLocks/>
          </p:cNvCxnSpPr>
          <p:nvPr/>
        </p:nvCxnSpPr>
        <p:spPr bwMode="gray">
          <a:xfrm>
            <a:off x="3779200" y="6200775"/>
            <a:ext cx="0" cy="657225"/>
          </a:xfrm>
          <a:prstGeom prst="line">
            <a:avLst/>
          </a:prstGeom>
          <a:ln w="25400" cap="flat">
            <a:solidFill>
              <a:schemeClr val="tx1">
                <a:lumMod val="40000"/>
                <a:lumOff val="60000"/>
              </a:schemeClr>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53" name="AutoShape 3">
            <a:extLst>
              <a:ext uri="{FF2B5EF4-FFF2-40B4-BE49-F238E27FC236}">
                <a16:creationId xmlns:a16="http://schemas.microsoft.com/office/drawing/2014/main" id="{A97C1AD3-D1D2-0139-0709-97BFE52E47D4}"/>
              </a:ext>
            </a:extLst>
          </p:cNvPr>
          <p:cNvSpPr>
            <a:spLocks noChangeArrowheads="1"/>
          </p:cNvSpPr>
          <p:nvPr/>
        </p:nvSpPr>
        <p:spPr bwMode="gray">
          <a:xfrm>
            <a:off x="3257143" y="6462873"/>
            <a:ext cx="1044115" cy="152349"/>
          </a:xfrm>
          <a:prstGeom prst="roundRect">
            <a:avLst>
              <a:gd name="adj" fmla="val 0"/>
            </a:avLst>
          </a:prstGeom>
          <a:solidFill>
            <a:schemeClr val="bg1">
              <a:alpha val="80000"/>
            </a:schemeClr>
          </a:solidFill>
          <a:ln>
            <a:noFill/>
          </a:ln>
          <a:effectLst/>
        </p:spPr>
        <p:txBody>
          <a:bodyPr wrap="square" lIns="0" tIns="0" rIns="0" bIns="0">
            <a:spAutoFit/>
          </a:bodyPr>
          <a:lstStyle/>
          <a:p>
            <a:pPr algn="ctr">
              <a:lnSpc>
                <a:spcPct val="110000"/>
              </a:lnSpc>
            </a:pPr>
            <a:r>
              <a:rPr lang="ja-JP" altLang="en-US" sz="900" b="1">
                <a:latin typeface="+mn-ea"/>
              </a:rPr>
              <a:t>次ページへ</a:t>
            </a:r>
            <a:endParaRPr lang="en-US" altLang="ja-JP" sz="900" b="1" dirty="0">
              <a:latin typeface="+mn-ea"/>
            </a:endParaRPr>
          </a:p>
        </p:txBody>
      </p:sp>
      <p:pic>
        <p:nvPicPr>
          <p:cNvPr id="54" name="グラフィックス 53">
            <a:extLst>
              <a:ext uri="{FF2B5EF4-FFF2-40B4-BE49-F238E27FC236}">
                <a16:creationId xmlns:a16="http://schemas.microsoft.com/office/drawing/2014/main" id="{4F43A697-9895-6117-0AD9-2892AA036EF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589802" y="4859984"/>
            <a:ext cx="360000" cy="360000"/>
          </a:xfrm>
          <a:prstGeom prst="rect">
            <a:avLst/>
          </a:prstGeom>
        </p:spPr>
      </p:pic>
      <p:pic>
        <p:nvPicPr>
          <p:cNvPr id="55" name="グラフィックス 54">
            <a:extLst>
              <a:ext uri="{FF2B5EF4-FFF2-40B4-BE49-F238E27FC236}">
                <a16:creationId xmlns:a16="http://schemas.microsoft.com/office/drawing/2014/main" id="{2FD8E14A-A12E-414C-7630-62B5D24A8D4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252700" y="4861125"/>
            <a:ext cx="360000" cy="360000"/>
          </a:xfrm>
          <a:prstGeom prst="rect">
            <a:avLst/>
          </a:prstGeom>
        </p:spPr>
      </p:pic>
      <p:grpSp>
        <p:nvGrpSpPr>
          <p:cNvPr id="26" name="グループ化 25">
            <a:extLst>
              <a:ext uri="{FF2B5EF4-FFF2-40B4-BE49-F238E27FC236}">
                <a16:creationId xmlns:a16="http://schemas.microsoft.com/office/drawing/2014/main" id="{225743B2-F2E3-CE1D-C9F3-5B6A47371997}"/>
              </a:ext>
            </a:extLst>
          </p:cNvPr>
          <p:cNvGrpSpPr/>
          <p:nvPr/>
        </p:nvGrpSpPr>
        <p:grpSpPr>
          <a:xfrm>
            <a:off x="7058943" y="2128007"/>
            <a:ext cx="1674477" cy="1877057"/>
            <a:chOff x="7058943" y="2128007"/>
            <a:chExt cx="1674477" cy="1877057"/>
          </a:xfrm>
        </p:grpSpPr>
        <p:sp>
          <p:nvSpPr>
            <p:cNvPr id="25" name="AutoShape 3">
              <a:extLst>
                <a:ext uri="{FF2B5EF4-FFF2-40B4-BE49-F238E27FC236}">
                  <a16:creationId xmlns:a16="http://schemas.microsoft.com/office/drawing/2014/main" id="{15785F6A-B23D-4420-9199-9045D62245E5}"/>
                </a:ext>
              </a:extLst>
            </p:cNvPr>
            <p:cNvSpPr>
              <a:spLocks noChangeArrowheads="1"/>
            </p:cNvSpPr>
            <p:nvPr/>
          </p:nvSpPr>
          <p:spPr bwMode="auto">
            <a:xfrm>
              <a:off x="7058943" y="2128007"/>
              <a:ext cx="1674477" cy="1877057"/>
            </a:xfrm>
            <a:prstGeom prst="roundRect">
              <a:avLst>
                <a:gd name="adj" fmla="val 8499"/>
              </a:avLst>
            </a:prstGeom>
            <a:solidFill>
              <a:schemeClr val="bg1"/>
            </a:solidFill>
            <a:ln w="57150">
              <a:solidFill>
                <a:schemeClr val="tx1">
                  <a:lumMod val="40000"/>
                  <a:lumOff val="60000"/>
                </a:schemeClr>
              </a:solidFill>
            </a:ln>
            <a:effectLst/>
          </p:spPr>
          <p:txBody>
            <a:bodyPr wrap="square" lIns="720000" tIns="324000" rIns="216000" bIns="288000" anchor="ctr" anchorCtr="0">
              <a:spAutoFit/>
            </a:bodyPr>
            <a:lstStyle/>
            <a:p>
              <a:pPr lvl="0">
                <a:lnSpc>
                  <a:spcPct val="120000"/>
                </a:lnSpc>
                <a:spcBef>
                  <a:spcPct val="0"/>
                </a:spcBef>
                <a:spcAft>
                  <a:spcPts val="2400"/>
                </a:spcAft>
              </a:pPr>
              <a:r>
                <a:rPr lang="ja-JP" altLang="en-US" sz="1050">
                  <a:latin typeface="+mn-ea"/>
                  <a:cs typeface="メイリオ" pitchFamily="50" charset="-128"/>
                </a:rPr>
                <a:t>チケット</a:t>
              </a:r>
              <a:endParaRPr lang="en-US" altLang="ja-JP" sz="1050" dirty="0">
                <a:latin typeface="+mn-ea"/>
                <a:cs typeface="メイリオ" pitchFamily="50" charset="-128"/>
              </a:endParaRPr>
            </a:p>
            <a:p>
              <a:pPr lvl="0">
                <a:lnSpc>
                  <a:spcPct val="120000"/>
                </a:lnSpc>
                <a:spcBef>
                  <a:spcPct val="0"/>
                </a:spcBef>
                <a:spcAft>
                  <a:spcPts val="2400"/>
                </a:spcAft>
              </a:pPr>
              <a:r>
                <a:rPr lang="ja-JP" altLang="en-US" sz="1050">
                  <a:latin typeface="+mn-ea"/>
                  <a:cs typeface="メイリオ" pitchFamily="50" charset="-128"/>
                </a:rPr>
                <a:t>チャット</a:t>
              </a:r>
              <a:endParaRPr lang="en-US" altLang="ja-JP" sz="1050" dirty="0">
                <a:latin typeface="+mn-ea"/>
                <a:cs typeface="メイリオ" pitchFamily="50" charset="-128"/>
              </a:endParaRPr>
            </a:p>
            <a:p>
              <a:pPr lvl="0">
                <a:lnSpc>
                  <a:spcPct val="120000"/>
                </a:lnSpc>
                <a:spcBef>
                  <a:spcPct val="0"/>
                </a:spcBef>
                <a:spcAft>
                  <a:spcPts val="2400"/>
                </a:spcAft>
              </a:pPr>
              <a:r>
                <a:rPr lang="ja-JP" altLang="en-US" sz="1050">
                  <a:latin typeface="+mn-ea"/>
                  <a:cs typeface="メイリオ" pitchFamily="50" charset="-128"/>
                </a:rPr>
                <a:t>メール</a:t>
              </a:r>
              <a:endParaRPr lang="en-US" altLang="ja-JP" sz="1050" dirty="0">
                <a:latin typeface="+mn-ea"/>
                <a:cs typeface="メイリオ" pitchFamily="50" charset="-128"/>
              </a:endParaRPr>
            </a:p>
          </p:txBody>
        </p:sp>
        <p:pic>
          <p:nvPicPr>
            <p:cNvPr id="34" name="グラフィックス 33">
              <a:extLst>
                <a:ext uri="{FF2B5EF4-FFF2-40B4-BE49-F238E27FC236}">
                  <a16:creationId xmlns:a16="http://schemas.microsoft.com/office/drawing/2014/main" id="{805D6FFF-006D-DBFF-6F62-19EB7107218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352029" y="2400220"/>
              <a:ext cx="360000" cy="360000"/>
            </a:xfrm>
            <a:prstGeom prst="rect">
              <a:avLst/>
            </a:prstGeom>
          </p:spPr>
        </p:pic>
        <p:pic>
          <p:nvPicPr>
            <p:cNvPr id="38" name="グラフィックス 37">
              <a:extLst>
                <a:ext uri="{FF2B5EF4-FFF2-40B4-BE49-F238E27FC236}">
                  <a16:creationId xmlns:a16="http://schemas.microsoft.com/office/drawing/2014/main" id="{9126F5A8-D496-976D-A56A-8E25AB5FD66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352029" y="2904296"/>
              <a:ext cx="360000" cy="360000"/>
            </a:xfrm>
            <a:prstGeom prst="rect">
              <a:avLst/>
            </a:prstGeom>
          </p:spPr>
        </p:pic>
        <p:pic>
          <p:nvPicPr>
            <p:cNvPr id="39" name="グラフィックス 38">
              <a:extLst>
                <a:ext uri="{FF2B5EF4-FFF2-40B4-BE49-F238E27FC236}">
                  <a16:creationId xmlns:a16="http://schemas.microsoft.com/office/drawing/2014/main" id="{5D94F799-D3A3-0EEE-ABFC-EE74D46B39D4}"/>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7358219" y="3408372"/>
              <a:ext cx="360000" cy="360000"/>
            </a:xfrm>
            <a:prstGeom prst="rect">
              <a:avLst/>
            </a:prstGeom>
          </p:spPr>
        </p:pic>
      </p:grpSp>
      <p:sp>
        <p:nvSpPr>
          <p:cNvPr id="40" name="AutoShape 3">
            <a:extLst>
              <a:ext uri="{FF2B5EF4-FFF2-40B4-BE49-F238E27FC236}">
                <a16:creationId xmlns:a16="http://schemas.microsoft.com/office/drawing/2014/main" id="{E16034F3-0671-4637-7319-14928C2B22C1}"/>
              </a:ext>
            </a:extLst>
          </p:cNvPr>
          <p:cNvSpPr>
            <a:spLocks noChangeArrowheads="1"/>
          </p:cNvSpPr>
          <p:nvPr/>
        </p:nvSpPr>
        <p:spPr bwMode="gray">
          <a:xfrm>
            <a:off x="7058939" y="1847103"/>
            <a:ext cx="1674477" cy="177741"/>
          </a:xfrm>
          <a:prstGeom prst="roundRect">
            <a:avLst>
              <a:gd name="adj" fmla="val 0"/>
            </a:avLst>
          </a:prstGeom>
          <a:solidFill>
            <a:schemeClr val="bg1">
              <a:alpha val="80000"/>
            </a:schemeClr>
          </a:solidFill>
          <a:ln>
            <a:noFill/>
          </a:ln>
          <a:effectLst/>
        </p:spPr>
        <p:txBody>
          <a:bodyPr wrap="square" lIns="0" tIns="0" rIns="0" bIns="0">
            <a:spAutoFit/>
          </a:bodyPr>
          <a:lstStyle/>
          <a:p>
            <a:pPr algn="ctr">
              <a:lnSpc>
                <a:spcPct val="110000"/>
              </a:lnSpc>
            </a:pPr>
            <a:r>
              <a:rPr lang="ja-JP" altLang="en-US" sz="1050">
                <a:latin typeface="+mn-ea"/>
              </a:rPr>
              <a:t>凡例</a:t>
            </a:r>
            <a:endParaRPr lang="en-US" altLang="ja-JP" sz="1050" dirty="0">
              <a:latin typeface="+mn-ea"/>
            </a:endParaRPr>
          </a:p>
        </p:txBody>
      </p:sp>
      <p:pic>
        <p:nvPicPr>
          <p:cNvPr id="41" name="グラフィックス 40">
            <a:extLst>
              <a:ext uri="{FF2B5EF4-FFF2-40B4-BE49-F238E27FC236}">
                <a16:creationId xmlns:a16="http://schemas.microsoft.com/office/drawing/2014/main" id="{3994E716-434E-1CF0-593B-53FC5364BE3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608188" y="4274358"/>
            <a:ext cx="360000" cy="360000"/>
          </a:xfrm>
          <a:prstGeom prst="rect">
            <a:avLst/>
          </a:prstGeom>
        </p:spPr>
      </p:pic>
      <p:pic>
        <p:nvPicPr>
          <p:cNvPr id="42" name="グラフィックス 41">
            <a:extLst>
              <a:ext uri="{FF2B5EF4-FFF2-40B4-BE49-F238E27FC236}">
                <a16:creationId xmlns:a16="http://schemas.microsoft.com/office/drawing/2014/main" id="{D30FA414-41FE-4690-E91E-09DCC730FCD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271086" y="4275499"/>
            <a:ext cx="360000" cy="360000"/>
          </a:xfrm>
          <a:prstGeom prst="rect">
            <a:avLst/>
          </a:prstGeom>
        </p:spPr>
      </p:pic>
      <p:cxnSp>
        <p:nvCxnSpPr>
          <p:cNvPr id="52" name="直線コネクタ 51">
            <a:extLst>
              <a:ext uri="{FF2B5EF4-FFF2-40B4-BE49-F238E27FC236}">
                <a16:creationId xmlns:a16="http://schemas.microsoft.com/office/drawing/2014/main" id="{84D71E05-78F6-01CC-F6D1-D4C232389158}"/>
              </a:ext>
            </a:extLst>
          </p:cNvPr>
          <p:cNvCxnSpPr>
            <a:cxnSpLocks/>
          </p:cNvCxnSpPr>
          <p:nvPr/>
        </p:nvCxnSpPr>
        <p:spPr>
          <a:xfrm>
            <a:off x="812800" y="5525535"/>
            <a:ext cx="8280398" cy="0"/>
          </a:xfrm>
          <a:prstGeom prst="line">
            <a:avLst/>
          </a:prstGeom>
          <a:ln w="28575" cap="rnd">
            <a:solidFill>
              <a:schemeClr val="accent3"/>
            </a:solidFill>
            <a:prstDash val="sysDot"/>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57" name="AutoShape 3">
            <a:extLst>
              <a:ext uri="{FF2B5EF4-FFF2-40B4-BE49-F238E27FC236}">
                <a16:creationId xmlns:a16="http://schemas.microsoft.com/office/drawing/2014/main" id="{3A5DC0B6-3711-4B2D-BF69-426604E4495B}"/>
              </a:ext>
            </a:extLst>
          </p:cNvPr>
          <p:cNvSpPr>
            <a:spLocks noChangeArrowheads="1"/>
          </p:cNvSpPr>
          <p:nvPr/>
        </p:nvSpPr>
        <p:spPr bwMode="gray">
          <a:xfrm>
            <a:off x="4292140" y="5445224"/>
            <a:ext cx="1321720" cy="186205"/>
          </a:xfrm>
          <a:prstGeom prst="roundRect">
            <a:avLst>
              <a:gd name="adj" fmla="val 0"/>
            </a:avLst>
          </a:prstGeom>
          <a:solidFill>
            <a:schemeClr val="bg1"/>
          </a:solidFill>
          <a:ln>
            <a:noFill/>
          </a:ln>
          <a:effectLst/>
        </p:spPr>
        <p:txBody>
          <a:bodyPr wrap="square" lIns="0" tIns="0" rIns="0" bIns="0">
            <a:spAutoFit/>
          </a:bodyPr>
          <a:lstStyle/>
          <a:p>
            <a:pPr algn="ctr">
              <a:lnSpc>
                <a:spcPct val="110000"/>
              </a:lnSpc>
            </a:pPr>
            <a:r>
              <a:rPr lang="ja-JP" altLang="en-US" sz="1100" b="1" dirty="0">
                <a:solidFill>
                  <a:schemeClr val="accent3"/>
                </a:solidFill>
                <a:latin typeface="+mn-ea"/>
              </a:rPr>
              <a:t>申請受付締め切り</a:t>
            </a:r>
            <a:endParaRPr lang="en-US" altLang="ja-JP" sz="1100" b="1" dirty="0">
              <a:solidFill>
                <a:schemeClr val="accent3"/>
              </a:solidFill>
              <a:latin typeface="+mn-ea"/>
            </a:endParaRPr>
          </a:p>
        </p:txBody>
      </p:sp>
    </p:spTree>
    <p:extLst>
      <p:ext uri="{BB962C8B-B14F-4D97-AF65-F5344CB8AC3E}">
        <p14:creationId xmlns:p14="http://schemas.microsoft.com/office/powerpoint/2010/main" val="31560400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16A1F4FC-5187-4F4A-BD58-2BF61B5C8526}"/>
              </a:ext>
            </a:extLst>
          </p:cNvPr>
          <p:cNvSpPr>
            <a:spLocks noGrp="1"/>
          </p:cNvSpPr>
          <p:nvPr>
            <p:ph type="title"/>
          </p:nvPr>
        </p:nvSpPr>
        <p:spPr/>
        <p:txBody>
          <a:bodyPr/>
          <a:lstStyle/>
          <a:p>
            <a:r>
              <a:rPr kumimoji="1" lang="en-US" altLang="ja-JP" dirty="0"/>
              <a:t>13. </a:t>
            </a:r>
            <a:r>
              <a:rPr kumimoji="1" lang="ja-JP" altLang="en-US" dirty="0"/>
              <a:t>線表</a:t>
            </a:r>
            <a:r>
              <a:rPr kumimoji="1" lang="en-US" altLang="ja-JP" dirty="0"/>
              <a:t> A</a:t>
            </a:r>
            <a:endParaRPr kumimoji="1" lang="ja-JP" altLang="en-US" dirty="0"/>
          </a:p>
        </p:txBody>
      </p:sp>
      <p:graphicFrame>
        <p:nvGraphicFramePr>
          <p:cNvPr id="5" name="Group 283">
            <a:extLst>
              <a:ext uri="{FF2B5EF4-FFF2-40B4-BE49-F238E27FC236}">
                <a16:creationId xmlns:a16="http://schemas.microsoft.com/office/drawing/2014/main" id="{650E80E0-A2F5-483E-96D8-6F7DE88F5AED}"/>
              </a:ext>
            </a:extLst>
          </p:cNvPr>
          <p:cNvGraphicFramePr>
            <a:graphicFrameLocks noGrp="1"/>
          </p:cNvGraphicFramePr>
          <p:nvPr>
            <p:extLst>
              <p:ext uri="{D42A27DB-BD31-4B8C-83A1-F6EECF244321}">
                <p14:modId xmlns:p14="http://schemas.microsoft.com/office/powerpoint/2010/main" val="322836423"/>
              </p:ext>
            </p:extLst>
          </p:nvPr>
        </p:nvGraphicFramePr>
        <p:xfrm>
          <a:off x="0" y="1232756"/>
          <a:ext cx="9906001" cy="4955196"/>
        </p:xfrm>
        <a:graphic>
          <a:graphicData uri="http://schemas.openxmlformats.org/drawingml/2006/table">
            <a:tbl>
              <a:tblPr/>
              <a:tblGrid>
                <a:gridCol w="1892660">
                  <a:extLst>
                    <a:ext uri="{9D8B030D-6E8A-4147-A177-3AD203B41FA5}">
                      <a16:colId xmlns:a16="http://schemas.microsoft.com/office/drawing/2014/main" val="20000"/>
                    </a:ext>
                  </a:extLst>
                </a:gridCol>
                <a:gridCol w="2398647">
                  <a:extLst>
                    <a:ext uri="{9D8B030D-6E8A-4147-A177-3AD203B41FA5}">
                      <a16:colId xmlns:a16="http://schemas.microsoft.com/office/drawing/2014/main" val="3107023048"/>
                    </a:ext>
                  </a:extLst>
                </a:gridCol>
                <a:gridCol w="2398647">
                  <a:extLst>
                    <a:ext uri="{9D8B030D-6E8A-4147-A177-3AD203B41FA5}">
                      <a16:colId xmlns:a16="http://schemas.microsoft.com/office/drawing/2014/main" val="1717221170"/>
                    </a:ext>
                  </a:extLst>
                </a:gridCol>
                <a:gridCol w="2398647">
                  <a:extLst>
                    <a:ext uri="{9D8B030D-6E8A-4147-A177-3AD203B41FA5}">
                      <a16:colId xmlns:a16="http://schemas.microsoft.com/office/drawing/2014/main" val="1639457130"/>
                    </a:ext>
                  </a:extLst>
                </a:gridCol>
                <a:gridCol w="817400">
                  <a:extLst>
                    <a:ext uri="{9D8B030D-6E8A-4147-A177-3AD203B41FA5}">
                      <a16:colId xmlns:a16="http://schemas.microsoft.com/office/drawing/2014/main" val="834954786"/>
                    </a:ext>
                  </a:extLst>
                </a:gridCol>
              </a:tblGrid>
              <a:tr h="239208">
                <a:tc rowSpan="2">
                  <a:txBody>
                    <a:bodyPr/>
                    <a:lstStyle/>
                    <a:p>
                      <a:pPr marL="0" marR="0" lvl="0" indent="0" algn="ctr" defTabSz="914400" rtl="0" eaLnBrk="1" fontAlgn="base" latinLnBrk="0" hangingPunct="1">
                        <a:lnSpc>
                          <a:spcPct val="120000"/>
                        </a:lnSpc>
                        <a:spcBef>
                          <a:spcPts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j-ea"/>
                        <a:ea typeface="+mj-ea"/>
                        <a:cs typeface="メイリオ" pitchFamily="50" charset="-128"/>
                      </a:endParaRPr>
                    </a:p>
                  </a:txBody>
                  <a:tcPr marL="792000" marR="108000" marT="108000" marB="90000" anchor="ctr" horzOverflow="overflow">
                    <a:lnL cap="flat">
                      <a:noFill/>
                    </a:lnL>
                    <a:lnR w="9525" cap="flat" cmpd="sng" algn="ctr">
                      <a:solidFill>
                        <a:schemeClr val="tx1">
                          <a:lumMod val="60000"/>
                          <a:lumOff val="40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solidFill>
                        <a:schemeClr val="tx1">
                          <a:lumMod val="60000"/>
                          <a:lumOff val="40000"/>
                        </a:schemeClr>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20000"/>
                        </a:lnSpc>
                        <a:spcBef>
                          <a:spcPts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mj-ea"/>
                          <a:ea typeface="+mj-ea"/>
                          <a:cs typeface="メイリオ" pitchFamily="50" charset="-128"/>
                        </a:rPr>
                        <a:t>XXXX</a:t>
                      </a:r>
                      <a:r>
                        <a:rPr kumimoji="1" lang="ja-JP" altLang="en-US" sz="1400" b="1" i="0" u="none" strike="noStrike" cap="none" normalizeH="0" baseline="0" dirty="0">
                          <a:ln>
                            <a:noFill/>
                          </a:ln>
                          <a:solidFill>
                            <a:schemeClr val="tx1"/>
                          </a:solidFill>
                          <a:effectLst/>
                          <a:latin typeface="+mj-ea"/>
                          <a:ea typeface="+mj-ea"/>
                          <a:cs typeface="メイリオ" pitchFamily="50" charset="-128"/>
                        </a:rPr>
                        <a:t>年</a:t>
                      </a:r>
                    </a:p>
                  </a:txBody>
                  <a:tcPr marL="0" marR="0" marT="72000" marB="54000" anchor="ctr" horzOverflow="overflow">
                    <a:lnL w="9525" cap="flat" cmpd="sng" algn="ctr">
                      <a:solidFill>
                        <a:schemeClr val="tx1">
                          <a:lumMod val="60000"/>
                          <a:lumOff val="40000"/>
                        </a:schemeClr>
                      </a:solidFill>
                      <a:prstDash val="solid"/>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6350" cap="flat" cmpd="sng" algn="ctr">
                      <a:noFill/>
                      <a:prstDash val="dot"/>
                      <a:round/>
                      <a:headEnd type="none" w="med" len="med"/>
                      <a:tailEnd type="none" w="med" len="med"/>
                    </a:lnT>
                    <a:lnB w="9525" cap="flat" cmpd="sng" algn="ctr">
                      <a:solidFill>
                        <a:schemeClr val="tx1">
                          <a:lumMod val="60000"/>
                          <a:lumOff val="40000"/>
                        </a:schemeClr>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120000"/>
                        </a:lnSpc>
                        <a:spcBef>
                          <a:spcPts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mj-ea"/>
                        <a:ea typeface="+mj-ea"/>
                        <a:cs typeface="メイリオ" pitchFamily="50" charset="-128"/>
                      </a:endParaRPr>
                    </a:p>
                  </a:txBody>
                  <a:tcPr marL="108000" marR="108000" marT="108000" marB="90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dot"/>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120000"/>
                        </a:lnSpc>
                        <a:spcBef>
                          <a:spcPts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mj-ea"/>
                        <a:ea typeface="+mj-ea"/>
                        <a:cs typeface="メイリオ" pitchFamily="50" charset="-128"/>
                      </a:endParaRPr>
                    </a:p>
                  </a:txBody>
                  <a:tcPr marL="108000" marR="108000" marT="108000" marB="90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dot"/>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20000"/>
                        </a:lnSpc>
                        <a:spcBef>
                          <a:spcPts val="0"/>
                        </a:spcBef>
                        <a:spcAft>
                          <a:spcPct val="0"/>
                        </a:spcAft>
                        <a:buClrTx/>
                        <a:buSzTx/>
                        <a:buFontTx/>
                        <a:buNone/>
                        <a:tabLst/>
                      </a:pPr>
                      <a:endParaRPr kumimoji="1" lang="ja-JP" altLang="en-US" sz="1600" b="0" i="0" u="none" strike="noStrike" cap="none" normalizeH="0" baseline="0" dirty="0">
                        <a:ln>
                          <a:noFill/>
                        </a:ln>
                        <a:solidFill>
                          <a:schemeClr val="tx1"/>
                        </a:solidFill>
                        <a:effectLst/>
                        <a:latin typeface="+mj-ea"/>
                        <a:ea typeface="+mj-ea"/>
                        <a:cs typeface="メイリオ" pitchFamily="50" charset="-128"/>
                      </a:endParaRPr>
                    </a:p>
                  </a:txBody>
                  <a:tcPr marL="108000" marR="108000" marT="108000" marB="90000" anchor="ctr" horzOverflow="overflow">
                    <a:lnL w="9525" cap="flat" cmpd="sng" algn="ctr">
                      <a:solidFill>
                        <a:schemeClr val="tx1">
                          <a:lumMod val="60000"/>
                          <a:lumOff val="40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dot"/>
                      <a:round/>
                      <a:headEnd type="none" w="med" len="med"/>
                      <a:tailEnd type="none" w="med" len="med"/>
                    </a:lnT>
                    <a:lnB w="9525" cap="flat" cmpd="sng" algn="ctr">
                      <a:solidFill>
                        <a:schemeClr val="tx1">
                          <a:lumMod val="60000"/>
                          <a:lumOff val="4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8411386"/>
                  </a:ext>
                </a:extLst>
              </a:tr>
              <a:tr h="239208">
                <a:tc vMerge="1">
                  <a:txBody>
                    <a:bodyPr/>
                    <a:lstStyle/>
                    <a:p>
                      <a:endParaRPr kumimoji="1" lang="ja-JP" altLang="en-US"/>
                    </a:p>
                  </a:txBody>
                  <a:tcPr/>
                </a:tc>
                <a:tc>
                  <a:txBody>
                    <a:bodyPr/>
                    <a:lstStyle/>
                    <a:p>
                      <a:pPr marL="0" marR="0" lvl="0" indent="0" algn="ctr" defTabSz="914400" rtl="0" eaLnBrk="1" fontAlgn="base" latinLnBrk="0" hangingPunct="1">
                        <a:lnSpc>
                          <a:spcPct val="120000"/>
                        </a:lnSpc>
                        <a:spcBef>
                          <a:spcPts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mj-ea"/>
                          <a:ea typeface="+mj-ea"/>
                          <a:cs typeface="メイリオ" pitchFamily="50" charset="-128"/>
                        </a:rPr>
                        <a:t>X</a:t>
                      </a:r>
                      <a:r>
                        <a:rPr kumimoji="1" lang="ja-JP" altLang="en-US" sz="1400" b="1" i="0" u="none" strike="noStrike" cap="none" normalizeH="0" baseline="0" dirty="0">
                          <a:ln>
                            <a:noFill/>
                          </a:ln>
                          <a:solidFill>
                            <a:schemeClr val="tx1"/>
                          </a:solidFill>
                          <a:effectLst/>
                          <a:latin typeface="+mj-ea"/>
                          <a:ea typeface="+mj-ea"/>
                          <a:cs typeface="メイリオ" pitchFamily="50" charset="-128"/>
                        </a:rPr>
                        <a:t>月</a:t>
                      </a:r>
                    </a:p>
                  </a:txBody>
                  <a:tcPr marL="0" marR="0" marT="72000" marB="54000" anchor="ctr" horzOverflow="overflow">
                    <a:lnL w="9525" cap="flat" cmpd="sng" algn="ctr">
                      <a:solidFill>
                        <a:schemeClr val="tx1">
                          <a:lumMod val="60000"/>
                          <a:lumOff val="40000"/>
                        </a:schemeClr>
                      </a:solidFill>
                      <a:prstDash val="solid"/>
                      <a:round/>
                      <a:headEnd type="none" w="med" len="med"/>
                      <a:tailEnd type="none" w="med" len="med"/>
                    </a:lnL>
                    <a:lnR w="9525" cap="flat" cmpd="sng" algn="ctr">
                      <a:solidFill>
                        <a:schemeClr val="tx1">
                          <a:lumMod val="60000"/>
                          <a:lumOff val="40000"/>
                        </a:schemeClr>
                      </a:solidFill>
                      <a:prstDash val="dot"/>
                      <a:round/>
                      <a:headEnd type="none" w="med" len="med"/>
                      <a:tailEnd type="none" w="med" len="med"/>
                    </a:lnR>
                    <a:lnT w="9525" cap="flat" cmpd="sng" algn="ctr">
                      <a:solidFill>
                        <a:schemeClr val="tx1">
                          <a:lumMod val="60000"/>
                          <a:lumOff val="40000"/>
                        </a:schemeClr>
                      </a:solidFill>
                      <a:prstDash val="solid"/>
                      <a:round/>
                      <a:headEnd type="none" w="med" len="med"/>
                      <a:tailEnd type="none" w="med" len="med"/>
                    </a:lnT>
                    <a:lnB w="9525" cap="flat" cmpd="sng" algn="ctr">
                      <a:solidFill>
                        <a:schemeClr val="tx1">
                          <a:lumMod val="60000"/>
                          <a:lumOff val="40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ts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mj-ea"/>
                          <a:ea typeface="+mj-ea"/>
                          <a:cs typeface="メイリオ" pitchFamily="50" charset="-128"/>
                        </a:rPr>
                        <a:t>X</a:t>
                      </a:r>
                      <a:r>
                        <a:rPr kumimoji="1" lang="ja-JP" altLang="en-US" sz="1400" b="1" i="0" u="none" strike="noStrike" cap="none" normalizeH="0" baseline="0" dirty="0">
                          <a:ln>
                            <a:noFill/>
                          </a:ln>
                          <a:solidFill>
                            <a:schemeClr val="tx1"/>
                          </a:solidFill>
                          <a:effectLst/>
                          <a:latin typeface="+mj-ea"/>
                          <a:ea typeface="+mj-ea"/>
                          <a:cs typeface="メイリオ" pitchFamily="50" charset="-128"/>
                        </a:rPr>
                        <a:t>月</a:t>
                      </a:r>
                    </a:p>
                  </a:txBody>
                  <a:tcPr marL="0" marR="0" marT="72000" marB="54000" anchor="ctr" horzOverflow="overflow">
                    <a:lnL w="9525" cap="flat" cmpd="sng" algn="ctr">
                      <a:solidFill>
                        <a:schemeClr val="tx1">
                          <a:lumMod val="60000"/>
                          <a:lumOff val="40000"/>
                        </a:schemeClr>
                      </a:solidFill>
                      <a:prstDash val="dot"/>
                      <a:round/>
                      <a:headEnd type="none" w="med" len="med"/>
                      <a:tailEnd type="none" w="med" len="med"/>
                    </a:lnL>
                    <a:lnR w="9525" cap="flat" cmpd="sng" algn="ctr">
                      <a:solidFill>
                        <a:schemeClr val="tx1">
                          <a:lumMod val="60000"/>
                          <a:lumOff val="40000"/>
                        </a:schemeClr>
                      </a:solidFill>
                      <a:prstDash val="dot"/>
                      <a:round/>
                      <a:headEnd type="none" w="med" len="med"/>
                      <a:tailEnd type="none" w="med" len="med"/>
                    </a:lnR>
                    <a:lnT w="9525" cap="flat" cmpd="sng" algn="ctr">
                      <a:solidFill>
                        <a:schemeClr val="tx1">
                          <a:lumMod val="60000"/>
                          <a:lumOff val="40000"/>
                        </a:schemeClr>
                      </a:solidFill>
                      <a:prstDash val="solid"/>
                      <a:round/>
                      <a:headEnd type="none" w="med" len="med"/>
                      <a:tailEnd type="none" w="med" len="med"/>
                    </a:lnT>
                    <a:lnB w="9525" cap="flat" cmpd="sng" algn="ctr">
                      <a:solidFill>
                        <a:schemeClr val="tx1">
                          <a:lumMod val="60000"/>
                          <a:lumOff val="40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ts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mj-ea"/>
                          <a:ea typeface="+mj-ea"/>
                          <a:cs typeface="メイリオ" pitchFamily="50" charset="-128"/>
                        </a:rPr>
                        <a:t>X</a:t>
                      </a:r>
                      <a:r>
                        <a:rPr kumimoji="1" lang="ja-JP" altLang="en-US" sz="1400" b="1" i="0" u="none" strike="noStrike" cap="none" normalizeH="0" baseline="0" dirty="0">
                          <a:ln>
                            <a:noFill/>
                          </a:ln>
                          <a:solidFill>
                            <a:schemeClr val="tx1"/>
                          </a:solidFill>
                          <a:effectLst/>
                          <a:latin typeface="+mj-ea"/>
                          <a:ea typeface="+mj-ea"/>
                          <a:cs typeface="メイリオ" pitchFamily="50" charset="-128"/>
                        </a:rPr>
                        <a:t>月</a:t>
                      </a:r>
                    </a:p>
                  </a:txBody>
                  <a:tcPr marL="0" marR="0" marT="72000" marB="54000" anchor="ctr" horzOverflow="overflow">
                    <a:lnL w="9525" cap="flat" cmpd="sng" algn="ctr">
                      <a:solidFill>
                        <a:schemeClr val="tx1">
                          <a:lumMod val="60000"/>
                          <a:lumOff val="40000"/>
                        </a:schemeClr>
                      </a:solidFill>
                      <a:prstDash val="dot"/>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9525" cap="flat" cmpd="sng" algn="ctr">
                      <a:solidFill>
                        <a:schemeClr val="tx1">
                          <a:lumMod val="60000"/>
                          <a:lumOff val="40000"/>
                        </a:schemeClr>
                      </a:solidFill>
                      <a:prstDash val="solid"/>
                      <a:round/>
                      <a:headEnd type="none" w="med" len="med"/>
                      <a:tailEnd type="none" w="med" len="med"/>
                    </a:lnT>
                    <a:lnB w="9525" cap="flat" cmpd="sng" algn="ctr">
                      <a:solidFill>
                        <a:schemeClr val="tx1">
                          <a:lumMod val="60000"/>
                          <a:lumOff val="40000"/>
                        </a:schemeClr>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3019447842"/>
                  </a:ext>
                </a:extLst>
              </a:tr>
              <a:tr h="1404156">
                <a:tc>
                  <a:txBody>
                    <a:bodyPr/>
                    <a:lstStyle/>
                    <a:p>
                      <a:pPr marL="0" marR="0" lvl="0" indent="0" algn="l" defTabSz="914400" rtl="0" eaLnBrk="1" fontAlgn="base" latinLnBrk="0" hangingPunct="1">
                        <a:lnSpc>
                          <a:spcPct val="120000"/>
                        </a:lnSpc>
                        <a:spcBef>
                          <a:spcPts val="0"/>
                        </a:spcBef>
                        <a:spcAft>
                          <a:spcPct val="0"/>
                        </a:spcAft>
                        <a:buClrTx/>
                        <a:buSzTx/>
                        <a:buFontTx/>
                        <a:buNone/>
                        <a:tabLst/>
                      </a:pPr>
                      <a:r>
                        <a:rPr kumimoji="1" lang="en-US" altLang="ja-JP" sz="1600" b="1" i="0" u="none" strike="noStrike" cap="none" normalizeH="0" baseline="0" dirty="0">
                          <a:ln>
                            <a:noFill/>
                          </a:ln>
                          <a:solidFill>
                            <a:schemeClr val="tx2"/>
                          </a:solidFill>
                          <a:effectLst/>
                          <a:latin typeface="+mj-ea"/>
                          <a:ea typeface="+mj-ea"/>
                          <a:cs typeface="メイリオ" pitchFamily="50" charset="-128"/>
                        </a:rPr>
                        <a:t>A</a:t>
                      </a:r>
                      <a:r>
                        <a:rPr kumimoji="1" lang="ja-JP" altLang="en-US" sz="1600" b="1" i="0" u="none" strike="noStrike" cap="none" normalizeH="0" baseline="0">
                          <a:ln>
                            <a:noFill/>
                          </a:ln>
                          <a:solidFill>
                            <a:schemeClr val="tx2"/>
                          </a:solidFill>
                          <a:effectLst/>
                          <a:latin typeface="+mj-ea"/>
                          <a:ea typeface="+mj-ea"/>
                          <a:cs typeface="メイリオ" pitchFamily="50" charset="-128"/>
                        </a:rPr>
                        <a:t>社</a:t>
                      </a:r>
                      <a:endParaRPr kumimoji="1" lang="ja-JP" altLang="en-US" sz="1600" b="1" i="0" u="none" strike="noStrike" cap="none" normalizeH="0" baseline="0" dirty="0">
                        <a:ln>
                          <a:noFill/>
                        </a:ln>
                        <a:solidFill>
                          <a:schemeClr val="tx2"/>
                        </a:solidFill>
                        <a:effectLst/>
                        <a:latin typeface="+mj-ea"/>
                        <a:ea typeface="+mj-ea"/>
                        <a:cs typeface="メイリオ" pitchFamily="50" charset="-128"/>
                      </a:endParaRPr>
                    </a:p>
                  </a:txBody>
                  <a:tcPr marL="792000" marR="0" marT="108000" marB="90000" anchor="ctr" horzOverflow="overflow">
                    <a:lnL cap="flat">
                      <a:noFill/>
                    </a:lnL>
                    <a:lnR w="9525" cap="flat" cmpd="sng" algn="ctr">
                      <a:solidFill>
                        <a:schemeClr val="tx1">
                          <a:lumMod val="60000"/>
                          <a:lumOff val="40000"/>
                        </a:schemeClr>
                      </a:solidFill>
                      <a:prstDash val="solid"/>
                      <a:round/>
                      <a:headEnd type="none" w="med" len="med"/>
                      <a:tailEnd type="none" w="med" len="med"/>
                    </a:lnR>
                    <a:lnT w="9525" cap="flat" cmpd="sng" algn="ctr">
                      <a:solidFill>
                        <a:schemeClr val="tx1">
                          <a:lumMod val="60000"/>
                          <a:lumOff val="40000"/>
                        </a:schemeClr>
                      </a:solidFill>
                      <a:prstDash val="solid"/>
                      <a:round/>
                      <a:headEnd type="none" w="med" len="med"/>
                      <a:tailEnd type="none" w="med" len="med"/>
                    </a:lnT>
                    <a:lnB w="9525" cap="flat" cmpd="sng" algn="ctr">
                      <a:solidFill>
                        <a:schemeClr val="tx1">
                          <a:lumMod val="60000"/>
                          <a:lumOff val="40000"/>
                        </a:schemeClr>
                      </a:solidFill>
                      <a:prstDash val="dot"/>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600" b="1" i="0" u="none" strike="noStrike" cap="none" normalizeH="0" baseline="0" dirty="0">
                        <a:ln>
                          <a:noFill/>
                        </a:ln>
                        <a:solidFill>
                          <a:schemeClr val="tx2"/>
                        </a:solidFill>
                        <a:effectLst/>
                        <a:latin typeface="+mj-ea"/>
                        <a:ea typeface="+mj-ea"/>
                        <a:cs typeface="メイリオ" pitchFamily="50" charset="-128"/>
                      </a:endParaRPr>
                    </a:p>
                  </a:txBody>
                  <a:tcPr marL="108000" marR="108000" marT="108000" marB="90000" anchor="ctr" horzOverflow="overflow">
                    <a:lnL w="9525" cap="flat" cmpd="sng" algn="ctr">
                      <a:solidFill>
                        <a:schemeClr val="tx1">
                          <a:lumMod val="60000"/>
                          <a:lumOff val="40000"/>
                        </a:schemeClr>
                      </a:solidFill>
                      <a:prstDash val="solid"/>
                      <a:round/>
                      <a:headEnd type="none" w="med" len="med"/>
                      <a:tailEnd type="none" w="med" len="med"/>
                    </a:lnL>
                    <a:lnR w="9525" cap="flat" cmpd="sng" algn="ctr">
                      <a:solidFill>
                        <a:schemeClr val="tx1">
                          <a:lumMod val="60000"/>
                          <a:lumOff val="40000"/>
                        </a:schemeClr>
                      </a:solidFill>
                      <a:prstDash val="dot"/>
                      <a:round/>
                      <a:headEnd type="none" w="med" len="med"/>
                      <a:tailEnd type="none" w="med" len="med"/>
                    </a:lnR>
                    <a:lnT w="9525" cap="flat" cmpd="sng" algn="ctr">
                      <a:solidFill>
                        <a:schemeClr val="tx1">
                          <a:lumMod val="60000"/>
                          <a:lumOff val="40000"/>
                        </a:schemeClr>
                      </a:solidFill>
                      <a:prstDash val="solid"/>
                      <a:round/>
                      <a:headEnd type="none" w="med" len="med"/>
                      <a:tailEnd type="none" w="med" len="med"/>
                    </a:lnT>
                    <a:lnB w="9525" cap="flat" cmpd="sng" algn="ctr">
                      <a:solidFill>
                        <a:schemeClr val="tx1">
                          <a:lumMod val="60000"/>
                          <a:lumOff val="40000"/>
                        </a:schemeClr>
                      </a:solidFill>
                      <a:prstDash val="dot"/>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600" b="1" i="0" u="none" strike="noStrike" cap="none" normalizeH="0" baseline="0" dirty="0">
                        <a:ln>
                          <a:noFill/>
                        </a:ln>
                        <a:solidFill>
                          <a:schemeClr val="tx2"/>
                        </a:solidFill>
                        <a:effectLst/>
                        <a:latin typeface="+mj-ea"/>
                        <a:ea typeface="+mj-ea"/>
                        <a:cs typeface="メイリオ" pitchFamily="50" charset="-128"/>
                      </a:endParaRPr>
                    </a:p>
                  </a:txBody>
                  <a:tcPr marL="108000" marR="108000" marT="108000" marB="90000" anchor="ctr" horzOverflow="overflow">
                    <a:lnL w="9525" cap="flat" cmpd="sng" algn="ctr">
                      <a:solidFill>
                        <a:schemeClr val="tx1">
                          <a:lumMod val="60000"/>
                          <a:lumOff val="40000"/>
                        </a:schemeClr>
                      </a:solidFill>
                      <a:prstDash val="dot"/>
                      <a:round/>
                      <a:headEnd type="none" w="med" len="med"/>
                      <a:tailEnd type="none" w="med" len="med"/>
                    </a:lnL>
                    <a:lnR w="9525" cap="flat" cmpd="sng" algn="ctr">
                      <a:solidFill>
                        <a:schemeClr val="tx1">
                          <a:lumMod val="60000"/>
                          <a:lumOff val="40000"/>
                        </a:schemeClr>
                      </a:solidFill>
                      <a:prstDash val="dot"/>
                      <a:round/>
                      <a:headEnd type="none" w="med" len="med"/>
                      <a:tailEnd type="none" w="med" len="med"/>
                    </a:lnR>
                    <a:lnT w="9525" cap="flat" cmpd="sng" algn="ctr">
                      <a:solidFill>
                        <a:schemeClr val="tx1">
                          <a:lumMod val="60000"/>
                          <a:lumOff val="40000"/>
                        </a:schemeClr>
                      </a:solidFill>
                      <a:prstDash val="solid"/>
                      <a:round/>
                      <a:headEnd type="none" w="med" len="med"/>
                      <a:tailEnd type="none" w="med" len="med"/>
                    </a:lnT>
                    <a:lnB w="9525" cap="flat" cmpd="sng" algn="ctr">
                      <a:solidFill>
                        <a:schemeClr val="tx1">
                          <a:lumMod val="60000"/>
                          <a:lumOff val="40000"/>
                        </a:schemeClr>
                      </a:solidFill>
                      <a:prstDash val="dot"/>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600" b="1" i="0" u="none" strike="noStrike" cap="none" normalizeH="0" baseline="0" dirty="0">
                        <a:ln>
                          <a:noFill/>
                        </a:ln>
                        <a:solidFill>
                          <a:schemeClr val="tx2"/>
                        </a:solidFill>
                        <a:effectLst/>
                        <a:latin typeface="+mj-ea"/>
                        <a:ea typeface="+mj-ea"/>
                        <a:cs typeface="メイリオ" pitchFamily="50" charset="-128"/>
                      </a:endParaRPr>
                    </a:p>
                  </a:txBody>
                  <a:tcPr marL="108000" marR="108000" marT="108000" marB="90000" anchor="ctr" horzOverflow="overflow">
                    <a:lnL w="9525" cap="flat" cmpd="sng" algn="ctr">
                      <a:solidFill>
                        <a:schemeClr val="tx1">
                          <a:lumMod val="60000"/>
                          <a:lumOff val="40000"/>
                        </a:schemeClr>
                      </a:solidFill>
                      <a:prstDash val="dot"/>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9525" cap="flat" cmpd="sng" algn="ctr">
                      <a:solidFill>
                        <a:schemeClr val="tx1">
                          <a:lumMod val="60000"/>
                          <a:lumOff val="40000"/>
                        </a:schemeClr>
                      </a:solidFill>
                      <a:prstDash val="solid"/>
                      <a:round/>
                      <a:headEnd type="none" w="med" len="med"/>
                      <a:tailEnd type="none" w="med" len="med"/>
                    </a:lnT>
                    <a:lnB w="9525" cap="flat" cmpd="sng" algn="ctr">
                      <a:solidFill>
                        <a:schemeClr val="tx1">
                          <a:lumMod val="60000"/>
                          <a:lumOff val="40000"/>
                        </a:schemeClr>
                      </a:solidFill>
                      <a:prstDash val="dot"/>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600" b="1" i="0" u="none" strike="noStrike" cap="none" normalizeH="0" baseline="0" dirty="0">
                        <a:ln>
                          <a:noFill/>
                        </a:ln>
                        <a:solidFill>
                          <a:schemeClr val="tx2"/>
                        </a:solidFill>
                        <a:effectLst/>
                        <a:latin typeface="+mj-ea"/>
                        <a:ea typeface="+mj-ea"/>
                        <a:cs typeface="メイリオ" pitchFamily="50" charset="-128"/>
                      </a:endParaRPr>
                    </a:p>
                  </a:txBody>
                  <a:tcPr marL="108000" marR="108000" marT="108000" marB="90000" anchor="ctr" horzOverflow="overflow">
                    <a:lnL w="9525" cap="flat" cmpd="sng" algn="ctr">
                      <a:solidFill>
                        <a:schemeClr val="tx1">
                          <a:lumMod val="60000"/>
                          <a:lumOff val="40000"/>
                        </a:schemeClr>
                      </a:solid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tx1">
                          <a:lumMod val="60000"/>
                          <a:lumOff val="40000"/>
                        </a:schemeClr>
                      </a:solidFill>
                      <a:prstDash val="solid"/>
                      <a:round/>
                      <a:headEnd type="none" w="med" len="med"/>
                      <a:tailEnd type="none" w="med" len="med"/>
                    </a:lnT>
                    <a:lnB w="9525" cap="flat" cmpd="sng" algn="ctr">
                      <a:solidFill>
                        <a:schemeClr val="tx1">
                          <a:lumMod val="60000"/>
                          <a:lumOff val="40000"/>
                        </a:schemeClr>
                      </a:solidFill>
                      <a:prstDash val="dot"/>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1"/>
                  </a:ext>
                </a:extLst>
              </a:tr>
              <a:tr h="1404156">
                <a:tc>
                  <a:txBody>
                    <a:bodyPr/>
                    <a:lstStyle/>
                    <a:p>
                      <a:pPr marL="0" marR="0" lvl="0" indent="0" algn="l" defTabSz="914400" rtl="0" eaLnBrk="1" fontAlgn="base" latinLnBrk="0" hangingPunct="1">
                        <a:lnSpc>
                          <a:spcPct val="120000"/>
                        </a:lnSpc>
                        <a:spcBef>
                          <a:spcPts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mj-ea"/>
                          <a:ea typeface="+mj-ea"/>
                          <a:cs typeface="メイリオ" pitchFamily="50" charset="-128"/>
                        </a:rPr>
                        <a:t>B</a:t>
                      </a:r>
                      <a:r>
                        <a:rPr kumimoji="1" lang="ja-JP" altLang="en-US" sz="1600" b="1" i="0" u="none" strike="noStrike" cap="none" normalizeH="0" baseline="0" dirty="0">
                          <a:ln>
                            <a:noFill/>
                          </a:ln>
                          <a:solidFill>
                            <a:schemeClr val="tx1"/>
                          </a:solidFill>
                          <a:effectLst/>
                          <a:latin typeface="+mj-ea"/>
                          <a:ea typeface="+mj-ea"/>
                          <a:cs typeface="メイリオ" pitchFamily="50" charset="-128"/>
                        </a:rPr>
                        <a:t>社</a:t>
                      </a:r>
                    </a:p>
                  </a:txBody>
                  <a:tcPr marL="792000" marR="0" marT="108000" marB="90000" anchor="ctr" horzOverflow="overflow">
                    <a:lnL cap="flat">
                      <a:noFill/>
                    </a:lnL>
                    <a:lnR w="9525" cap="flat" cmpd="sng" algn="ctr">
                      <a:solidFill>
                        <a:schemeClr val="tx1">
                          <a:lumMod val="60000"/>
                          <a:lumOff val="40000"/>
                        </a:schemeClr>
                      </a:solidFill>
                      <a:prstDash val="solid"/>
                      <a:round/>
                      <a:headEnd type="none" w="med" len="med"/>
                      <a:tailEnd type="none" w="med" len="med"/>
                    </a:lnR>
                    <a:lnT w="9525" cap="flat" cmpd="sng" algn="ctr">
                      <a:solidFill>
                        <a:schemeClr val="tx1">
                          <a:lumMod val="60000"/>
                          <a:lumOff val="40000"/>
                        </a:schemeClr>
                      </a:solidFill>
                      <a:prstDash val="dot"/>
                      <a:round/>
                      <a:headEnd type="none" w="med" len="med"/>
                      <a:tailEnd type="none" w="med" len="med"/>
                    </a:lnT>
                    <a:lnB w="9525" cap="flat" cmpd="sng" algn="ctr">
                      <a:solidFill>
                        <a:schemeClr val="tx1">
                          <a:lumMod val="60000"/>
                          <a:lumOff val="40000"/>
                        </a:schemeClr>
                      </a:solidFill>
                      <a:prstDash val="dot"/>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600" b="1" i="0" u="none" strike="noStrike" cap="none" normalizeH="0" baseline="0" dirty="0">
                        <a:ln>
                          <a:noFill/>
                        </a:ln>
                        <a:solidFill>
                          <a:schemeClr val="tx1"/>
                        </a:solidFill>
                        <a:effectLst/>
                        <a:latin typeface="+mj-ea"/>
                        <a:ea typeface="+mj-ea"/>
                        <a:cs typeface="メイリオ" pitchFamily="50" charset="-128"/>
                      </a:endParaRPr>
                    </a:p>
                  </a:txBody>
                  <a:tcPr marL="108000" marR="108000" marT="108000" marB="90000" anchor="ctr" horzOverflow="overflow">
                    <a:lnL w="9525" cap="flat" cmpd="sng" algn="ctr">
                      <a:solidFill>
                        <a:schemeClr val="tx1">
                          <a:lumMod val="60000"/>
                          <a:lumOff val="40000"/>
                        </a:schemeClr>
                      </a:solidFill>
                      <a:prstDash val="solid"/>
                      <a:round/>
                      <a:headEnd type="none" w="med" len="med"/>
                      <a:tailEnd type="none" w="med" len="med"/>
                    </a:lnL>
                    <a:lnR w="9525" cap="flat" cmpd="sng" algn="ctr">
                      <a:solidFill>
                        <a:schemeClr val="tx1">
                          <a:lumMod val="60000"/>
                          <a:lumOff val="40000"/>
                        </a:schemeClr>
                      </a:solidFill>
                      <a:prstDash val="dot"/>
                      <a:round/>
                      <a:headEnd type="none" w="med" len="med"/>
                      <a:tailEnd type="none" w="med" len="med"/>
                    </a:lnR>
                    <a:lnT w="9525" cap="flat" cmpd="sng" algn="ctr">
                      <a:solidFill>
                        <a:schemeClr val="tx1">
                          <a:lumMod val="60000"/>
                          <a:lumOff val="40000"/>
                        </a:schemeClr>
                      </a:solidFill>
                      <a:prstDash val="dot"/>
                      <a:round/>
                      <a:headEnd type="none" w="med" len="med"/>
                      <a:tailEnd type="none" w="med" len="med"/>
                    </a:lnT>
                    <a:lnB w="9525" cap="flat" cmpd="sng" algn="ctr">
                      <a:solidFill>
                        <a:schemeClr val="tx1">
                          <a:lumMod val="60000"/>
                          <a:lumOff val="40000"/>
                        </a:schemeClr>
                      </a:solidFill>
                      <a:prstDash val="dot"/>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600" b="1" i="0" u="none" strike="noStrike" cap="none" normalizeH="0" baseline="0" dirty="0">
                        <a:ln>
                          <a:noFill/>
                        </a:ln>
                        <a:solidFill>
                          <a:schemeClr val="tx1"/>
                        </a:solidFill>
                        <a:effectLst/>
                        <a:latin typeface="+mj-ea"/>
                        <a:ea typeface="+mj-ea"/>
                        <a:cs typeface="メイリオ" pitchFamily="50" charset="-128"/>
                      </a:endParaRPr>
                    </a:p>
                  </a:txBody>
                  <a:tcPr marL="108000" marR="108000" marT="108000" marB="90000" anchor="ctr" horzOverflow="overflow">
                    <a:lnL w="9525" cap="flat" cmpd="sng" algn="ctr">
                      <a:solidFill>
                        <a:schemeClr val="tx1">
                          <a:lumMod val="60000"/>
                          <a:lumOff val="40000"/>
                        </a:schemeClr>
                      </a:solidFill>
                      <a:prstDash val="dot"/>
                      <a:round/>
                      <a:headEnd type="none" w="med" len="med"/>
                      <a:tailEnd type="none" w="med" len="med"/>
                    </a:lnL>
                    <a:lnR w="9525" cap="flat" cmpd="sng" algn="ctr">
                      <a:solidFill>
                        <a:schemeClr val="tx1">
                          <a:lumMod val="60000"/>
                          <a:lumOff val="40000"/>
                        </a:schemeClr>
                      </a:solidFill>
                      <a:prstDash val="dot"/>
                      <a:round/>
                      <a:headEnd type="none" w="med" len="med"/>
                      <a:tailEnd type="none" w="med" len="med"/>
                    </a:lnR>
                    <a:lnT w="9525" cap="flat" cmpd="sng" algn="ctr">
                      <a:solidFill>
                        <a:schemeClr val="tx1">
                          <a:lumMod val="60000"/>
                          <a:lumOff val="40000"/>
                        </a:schemeClr>
                      </a:solidFill>
                      <a:prstDash val="dot"/>
                      <a:round/>
                      <a:headEnd type="none" w="med" len="med"/>
                      <a:tailEnd type="none" w="med" len="med"/>
                    </a:lnT>
                    <a:lnB w="9525" cap="flat" cmpd="sng" algn="ctr">
                      <a:solidFill>
                        <a:schemeClr val="tx1">
                          <a:lumMod val="60000"/>
                          <a:lumOff val="40000"/>
                        </a:schemeClr>
                      </a:solidFill>
                      <a:prstDash val="dot"/>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600" b="1" i="0" u="none" strike="noStrike" cap="none" normalizeH="0" baseline="0" dirty="0">
                        <a:ln>
                          <a:noFill/>
                        </a:ln>
                        <a:solidFill>
                          <a:schemeClr val="tx1"/>
                        </a:solidFill>
                        <a:effectLst/>
                        <a:latin typeface="+mj-ea"/>
                        <a:ea typeface="+mj-ea"/>
                        <a:cs typeface="メイリオ" pitchFamily="50" charset="-128"/>
                      </a:endParaRPr>
                    </a:p>
                  </a:txBody>
                  <a:tcPr marL="108000" marR="108000" marT="108000" marB="90000" anchor="ctr" horzOverflow="overflow">
                    <a:lnL w="9525" cap="flat" cmpd="sng" algn="ctr">
                      <a:solidFill>
                        <a:schemeClr val="tx1">
                          <a:lumMod val="60000"/>
                          <a:lumOff val="40000"/>
                        </a:schemeClr>
                      </a:solidFill>
                      <a:prstDash val="dot"/>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9525" cap="flat" cmpd="sng" algn="ctr">
                      <a:solidFill>
                        <a:schemeClr val="tx1">
                          <a:lumMod val="60000"/>
                          <a:lumOff val="40000"/>
                        </a:schemeClr>
                      </a:solidFill>
                      <a:prstDash val="dot"/>
                      <a:round/>
                      <a:headEnd type="none" w="med" len="med"/>
                      <a:tailEnd type="none" w="med" len="med"/>
                    </a:lnT>
                    <a:lnB w="9525" cap="flat" cmpd="sng" algn="ctr">
                      <a:solidFill>
                        <a:schemeClr val="tx1">
                          <a:lumMod val="60000"/>
                          <a:lumOff val="40000"/>
                        </a:schemeClr>
                      </a:solidFill>
                      <a:prstDash val="dot"/>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600" b="1" i="0" u="none" strike="noStrike" cap="none" normalizeH="0" baseline="0" dirty="0">
                        <a:ln>
                          <a:noFill/>
                        </a:ln>
                        <a:solidFill>
                          <a:schemeClr val="tx1"/>
                        </a:solidFill>
                        <a:effectLst/>
                        <a:latin typeface="+mj-ea"/>
                        <a:ea typeface="+mj-ea"/>
                        <a:cs typeface="メイリオ" pitchFamily="50" charset="-128"/>
                      </a:endParaRPr>
                    </a:p>
                  </a:txBody>
                  <a:tcPr marL="108000" marR="108000" marT="108000" marB="90000" anchor="ctr" horzOverflow="overflow">
                    <a:lnL w="9525" cap="flat" cmpd="sng" algn="ctr">
                      <a:solidFill>
                        <a:schemeClr val="tx1">
                          <a:lumMod val="60000"/>
                          <a:lumOff val="40000"/>
                        </a:schemeClr>
                      </a:solid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tx1">
                          <a:lumMod val="60000"/>
                          <a:lumOff val="40000"/>
                        </a:schemeClr>
                      </a:solidFill>
                      <a:prstDash val="dot"/>
                      <a:round/>
                      <a:headEnd type="none" w="med" len="med"/>
                      <a:tailEnd type="none" w="med" len="med"/>
                    </a:lnT>
                    <a:lnB w="9525" cap="flat" cmpd="sng" algn="ctr">
                      <a:solidFill>
                        <a:schemeClr val="tx1">
                          <a:lumMod val="60000"/>
                          <a:lumOff val="40000"/>
                        </a:schemeClr>
                      </a:solidFill>
                      <a:prstDash val="dot"/>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1404156">
                <a:tc>
                  <a:txBody>
                    <a:bodyPr/>
                    <a:lstStyle/>
                    <a:p>
                      <a:pPr marL="0" marR="0" lvl="0" indent="0" algn="l" defTabSz="914400" rtl="0" eaLnBrk="1" fontAlgn="base" latinLnBrk="0" hangingPunct="1">
                        <a:lnSpc>
                          <a:spcPct val="120000"/>
                        </a:lnSpc>
                        <a:spcBef>
                          <a:spcPts val="0"/>
                        </a:spcBef>
                        <a:spcAft>
                          <a:spcPct val="0"/>
                        </a:spcAft>
                        <a:buClrTx/>
                        <a:buSzTx/>
                        <a:buFontTx/>
                        <a:buNone/>
                        <a:tabLst/>
                      </a:pPr>
                      <a:r>
                        <a:rPr kumimoji="1" lang="en-US" altLang="ja-JP" sz="1600" b="1" i="0" u="none" strike="noStrike" cap="none" normalizeH="0" baseline="0" dirty="0">
                          <a:ln>
                            <a:noFill/>
                          </a:ln>
                          <a:solidFill>
                            <a:schemeClr val="accent3"/>
                          </a:solidFill>
                          <a:effectLst/>
                          <a:latin typeface="+mj-ea"/>
                          <a:ea typeface="+mj-ea"/>
                          <a:cs typeface="メイリオ" pitchFamily="50" charset="-128"/>
                        </a:rPr>
                        <a:t>C</a:t>
                      </a:r>
                      <a:r>
                        <a:rPr kumimoji="1" lang="ja-JP" altLang="en-US" sz="1600" b="1" i="0" u="none" strike="noStrike" cap="none" normalizeH="0" baseline="0" dirty="0">
                          <a:ln>
                            <a:noFill/>
                          </a:ln>
                          <a:solidFill>
                            <a:schemeClr val="accent3"/>
                          </a:solidFill>
                          <a:effectLst/>
                          <a:latin typeface="+mj-ea"/>
                          <a:ea typeface="+mj-ea"/>
                          <a:cs typeface="メイリオ" pitchFamily="50" charset="-128"/>
                        </a:rPr>
                        <a:t>社</a:t>
                      </a:r>
                    </a:p>
                  </a:txBody>
                  <a:tcPr marL="792000" marR="0" marT="108000" marB="90000" anchor="ctr" horzOverflow="overflow">
                    <a:lnL cap="flat">
                      <a:noFill/>
                    </a:lnL>
                    <a:lnR w="9525" cap="flat" cmpd="sng" algn="ctr">
                      <a:solidFill>
                        <a:schemeClr val="tx1">
                          <a:lumMod val="60000"/>
                          <a:lumOff val="40000"/>
                        </a:schemeClr>
                      </a:solidFill>
                      <a:prstDash val="solid"/>
                      <a:round/>
                      <a:headEnd type="none" w="med" len="med"/>
                      <a:tailEnd type="none" w="med" len="med"/>
                    </a:lnR>
                    <a:lnT w="9525" cap="flat" cmpd="sng" algn="ctr">
                      <a:solidFill>
                        <a:schemeClr val="tx1">
                          <a:lumMod val="60000"/>
                          <a:lumOff val="40000"/>
                        </a:schemeClr>
                      </a:solidFill>
                      <a:prstDash val="dot"/>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600" b="1" i="0" u="none" strike="noStrike" cap="none" normalizeH="0" baseline="0" dirty="0">
                        <a:ln>
                          <a:noFill/>
                        </a:ln>
                        <a:solidFill>
                          <a:schemeClr val="accent3"/>
                        </a:solidFill>
                        <a:effectLst/>
                        <a:latin typeface="+mj-ea"/>
                        <a:ea typeface="+mj-ea"/>
                        <a:cs typeface="メイリオ" pitchFamily="50" charset="-128"/>
                      </a:endParaRPr>
                    </a:p>
                  </a:txBody>
                  <a:tcPr marL="108000" marR="108000" marT="108000" marB="90000" anchor="ctr" horzOverflow="overflow">
                    <a:lnL w="9525" cap="flat" cmpd="sng" algn="ctr">
                      <a:solidFill>
                        <a:schemeClr val="tx1">
                          <a:lumMod val="60000"/>
                          <a:lumOff val="40000"/>
                        </a:schemeClr>
                      </a:solidFill>
                      <a:prstDash val="solid"/>
                      <a:round/>
                      <a:headEnd type="none" w="med" len="med"/>
                      <a:tailEnd type="none" w="med" len="med"/>
                    </a:lnL>
                    <a:lnR w="9525" cap="flat" cmpd="sng" algn="ctr">
                      <a:solidFill>
                        <a:schemeClr val="tx1">
                          <a:lumMod val="60000"/>
                          <a:lumOff val="40000"/>
                        </a:schemeClr>
                      </a:solidFill>
                      <a:prstDash val="dot"/>
                      <a:round/>
                      <a:headEnd type="none" w="med" len="med"/>
                      <a:tailEnd type="none" w="med" len="med"/>
                    </a:lnR>
                    <a:lnT w="9525" cap="flat" cmpd="sng" algn="ctr">
                      <a:solidFill>
                        <a:schemeClr val="tx1">
                          <a:lumMod val="60000"/>
                          <a:lumOff val="40000"/>
                        </a:schemeClr>
                      </a:solidFill>
                      <a:prstDash val="dot"/>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600" b="1" i="0" u="none" strike="noStrike" cap="none" normalizeH="0" baseline="0" dirty="0">
                        <a:ln>
                          <a:noFill/>
                        </a:ln>
                        <a:solidFill>
                          <a:schemeClr val="accent3"/>
                        </a:solidFill>
                        <a:effectLst/>
                        <a:latin typeface="+mj-ea"/>
                        <a:ea typeface="+mj-ea"/>
                        <a:cs typeface="メイリオ" pitchFamily="50" charset="-128"/>
                      </a:endParaRPr>
                    </a:p>
                  </a:txBody>
                  <a:tcPr marL="108000" marR="108000" marT="108000" marB="90000" anchor="ctr" horzOverflow="overflow">
                    <a:lnL w="9525" cap="flat" cmpd="sng" algn="ctr">
                      <a:solidFill>
                        <a:schemeClr val="tx1">
                          <a:lumMod val="60000"/>
                          <a:lumOff val="40000"/>
                        </a:schemeClr>
                      </a:solidFill>
                      <a:prstDash val="dot"/>
                      <a:round/>
                      <a:headEnd type="none" w="med" len="med"/>
                      <a:tailEnd type="none" w="med" len="med"/>
                    </a:lnL>
                    <a:lnR w="9525" cap="flat" cmpd="sng" algn="ctr">
                      <a:solidFill>
                        <a:schemeClr val="tx1">
                          <a:lumMod val="60000"/>
                          <a:lumOff val="40000"/>
                        </a:schemeClr>
                      </a:solidFill>
                      <a:prstDash val="dot"/>
                      <a:round/>
                      <a:headEnd type="none" w="med" len="med"/>
                      <a:tailEnd type="none" w="med" len="med"/>
                    </a:lnR>
                    <a:lnT w="9525" cap="flat" cmpd="sng" algn="ctr">
                      <a:solidFill>
                        <a:schemeClr val="tx1">
                          <a:lumMod val="60000"/>
                          <a:lumOff val="40000"/>
                        </a:schemeClr>
                      </a:solidFill>
                      <a:prstDash val="dot"/>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600" b="1" i="0" u="none" strike="noStrike" cap="none" normalizeH="0" baseline="0" dirty="0">
                        <a:ln>
                          <a:noFill/>
                        </a:ln>
                        <a:solidFill>
                          <a:schemeClr val="accent3"/>
                        </a:solidFill>
                        <a:effectLst/>
                        <a:latin typeface="+mj-ea"/>
                        <a:ea typeface="+mj-ea"/>
                        <a:cs typeface="メイリオ" pitchFamily="50" charset="-128"/>
                      </a:endParaRPr>
                    </a:p>
                  </a:txBody>
                  <a:tcPr marL="108000" marR="108000" marT="108000" marB="90000" anchor="ctr" horzOverflow="overflow">
                    <a:lnL w="9525" cap="flat" cmpd="sng" algn="ctr">
                      <a:solidFill>
                        <a:schemeClr val="tx1">
                          <a:lumMod val="60000"/>
                          <a:lumOff val="40000"/>
                        </a:schemeClr>
                      </a:solidFill>
                      <a:prstDash val="dot"/>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9525" cap="flat" cmpd="sng" algn="ctr">
                      <a:solidFill>
                        <a:schemeClr val="tx1">
                          <a:lumMod val="60000"/>
                          <a:lumOff val="40000"/>
                        </a:schemeClr>
                      </a:solidFill>
                      <a:prstDash val="dot"/>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600" b="1" i="0" u="none" strike="noStrike" cap="none" normalizeH="0" baseline="0" dirty="0">
                        <a:ln>
                          <a:noFill/>
                        </a:ln>
                        <a:solidFill>
                          <a:schemeClr val="accent3"/>
                        </a:solidFill>
                        <a:effectLst/>
                        <a:latin typeface="+mj-ea"/>
                        <a:ea typeface="+mj-ea"/>
                        <a:cs typeface="メイリオ" pitchFamily="50" charset="-128"/>
                      </a:endParaRPr>
                    </a:p>
                  </a:txBody>
                  <a:tcPr marL="108000" marR="108000" marT="108000" marB="90000" anchor="ctr" horzOverflow="overflow">
                    <a:lnL w="9525" cap="flat" cmpd="sng" algn="ctr">
                      <a:solidFill>
                        <a:schemeClr val="tx1">
                          <a:lumMod val="60000"/>
                          <a:lumOff val="40000"/>
                        </a:schemeClr>
                      </a:solid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tx1">
                          <a:lumMod val="60000"/>
                          <a:lumOff val="40000"/>
                        </a:schemeClr>
                      </a:solidFill>
                      <a:prstDash val="dot"/>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a16="http://schemas.microsoft.com/office/drawing/2014/main" val="10003"/>
                  </a:ext>
                </a:extLst>
              </a:tr>
            </a:tbl>
          </a:graphicData>
        </a:graphic>
      </p:graphicFrame>
      <p:sp>
        <p:nvSpPr>
          <p:cNvPr id="6" name="ホームベース 17">
            <a:extLst>
              <a:ext uri="{FF2B5EF4-FFF2-40B4-BE49-F238E27FC236}">
                <a16:creationId xmlns:a16="http://schemas.microsoft.com/office/drawing/2014/main" id="{4D2362F0-22B4-4862-8EDC-71BBF845A649}"/>
              </a:ext>
            </a:extLst>
          </p:cNvPr>
          <p:cNvSpPr/>
          <p:nvPr/>
        </p:nvSpPr>
        <p:spPr bwMode="auto">
          <a:xfrm>
            <a:off x="1892660" y="2353820"/>
            <a:ext cx="2412268" cy="638192"/>
          </a:xfrm>
          <a:prstGeom prst="homePlate">
            <a:avLst/>
          </a:prstGeom>
          <a:solidFill>
            <a:schemeClr val="bg1"/>
          </a:solidFill>
          <a:ln w="9525">
            <a:solidFill>
              <a:schemeClr val="tx2"/>
            </a:solidFill>
          </a:ln>
          <a:effectLst/>
        </p:spPr>
        <p:txBody>
          <a:bodyPr lIns="72000" tIns="108000" rIns="72000" bIns="90000" rtlCol="0" anchor="ctr">
            <a:noAutofit/>
          </a:bodyPr>
          <a:lstStyle/>
          <a:p>
            <a:pPr algn="ctr">
              <a:lnSpc>
                <a:spcPct val="120000"/>
              </a:lnSpc>
              <a:spcBef>
                <a:spcPct val="0"/>
              </a:spcBef>
            </a:pPr>
            <a:r>
              <a:rPr lang="ja-JP" altLang="en-US" sz="1200" b="1" dirty="0">
                <a:solidFill>
                  <a:schemeClr val="tx2"/>
                </a:solidFill>
                <a:latin typeface="+mn-ea"/>
                <a:cs typeface="メイリオ" pitchFamily="50" charset="-128"/>
              </a:rPr>
              <a:t>タスク</a:t>
            </a:r>
            <a:endParaRPr kumimoji="1" lang="ja-JP" altLang="en-US" sz="1200" b="1" dirty="0">
              <a:solidFill>
                <a:schemeClr val="tx2"/>
              </a:solidFill>
              <a:latin typeface="+mn-ea"/>
              <a:cs typeface="メイリオ" pitchFamily="50" charset="-128"/>
            </a:endParaRPr>
          </a:p>
        </p:txBody>
      </p:sp>
      <p:sp>
        <p:nvSpPr>
          <p:cNvPr id="7" name="ホームベース 19">
            <a:extLst>
              <a:ext uri="{FF2B5EF4-FFF2-40B4-BE49-F238E27FC236}">
                <a16:creationId xmlns:a16="http://schemas.microsoft.com/office/drawing/2014/main" id="{D3FE8889-50DD-47E1-9B7C-58F5DBCF2B55}"/>
              </a:ext>
            </a:extLst>
          </p:cNvPr>
          <p:cNvSpPr/>
          <p:nvPr/>
        </p:nvSpPr>
        <p:spPr bwMode="auto">
          <a:xfrm>
            <a:off x="4304928" y="3755506"/>
            <a:ext cx="2018408" cy="643132"/>
          </a:xfrm>
          <a:prstGeom prst="homePlate">
            <a:avLst/>
          </a:prstGeom>
          <a:solidFill>
            <a:schemeClr val="bg1"/>
          </a:solidFill>
          <a:ln w="9525">
            <a:solidFill>
              <a:schemeClr val="tx1"/>
            </a:solidFill>
          </a:ln>
          <a:effectLst/>
        </p:spPr>
        <p:txBody>
          <a:bodyPr lIns="72000" tIns="108000" rIns="72000" bIns="90000" rtlCol="0" anchor="ctr">
            <a:noAutofit/>
          </a:bodyPr>
          <a:lstStyle/>
          <a:p>
            <a:pPr algn="ctr">
              <a:lnSpc>
                <a:spcPct val="120000"/>
              </a:lnSpc>
              <a:spcBef>
                <a:spcPct val="0"/>
              </a:spcBef>
            </a:pPr>
            <a:r>
              <a:rPr kumimoji="1" lang="ja-JP" altLang="en-US" sz="1200" b="1" dirty="0">
                <a:latin typeface="+mn-ea"/>
                <a:cs typeface="メイリオ" pitchFamily="50" charset="-128"/>
              </a:rPr>
              <a:t>タスク</a:t>
            </a:r>
          </a:p>
        </p:txBody>
      </p:sp>
      <p:sp>
        <p:nvSpPr>
          <p:cNvPr id="8" name="ホームベース 21">
            <a:extLst>
              <a:ext uri="{FF2B5EF4-FFF2-40B4-BE49-F238E27FC236}">
                <a16:creationId xmlns:a16="http://schemas.microsoft.com/office/drawing/2014/main" id="{1DDB3B60-834E-444A-BF98-563D5B63AFA0}"/>
              </a:ext>
            </a:extLst>
          </p:cNvPr>
          <p:cNvSpPr/>
          <p:nvPr/>
        </p:nvSpPr>
        <p:spPr bwMode="auto">
          <a:xfrm>
            <a:off x="6678290" y="5157192"/>
            <a:ext cx="2408257" cy="643132"/>
          </a:xfrm>
          <a:prstGeom prst="homePlate">
            <a:avLst/>
          </a:prstGeom>
          <a:solidFill>
            <a:schemeClr val="bg1"/>
          </a:solidFill>
          <a:ln w="9525">
            <a:solidFill>
              <a:schemeClr val="accent3"/>
            </a:solidFill>
          </a:ln>
          <a:effectLst/>
        </p:spPr>
        <p:txBody>
          <a:bodyPr lIns="72000" tIns="108000" rIns="72000" bIns="90000" rtlCol="0" anchor="ctr">
            <a:noAutofit/>
          </a:bodyPr>
          <a:lstStyle/>
          <a:p>
            <a:pPr algn="ctr">
              <a:lnSpc>
                <a:spcPct val="120000"/>
              </a:lnSpc>
              <a:spcBef>
                <a:spcPct val="0"/>
              </a:spcBef>
            </a:pPr>
            <a:r>
              <a:rPr kumimoji="1" lang="ja-JP" altLang="en-US" sz="1200" b="1" dirty="0">
                <a:solidFill>
                  <a:schemeClr val="accent3"/>
                </a:solidFill>
                <a:latin typeface="+mn-ea"/>
                <a:cs typeface="メイリオ" pitchFamily="50" charset="-128"/>
              </a:rPr>
              <a:t>タスク</a:t>
            </a:r>
          </a:p>
        </p:txBody>
      </p:sp>
      <p:sp>
        <p:nvSpPr>
          <p:cNvPr id="9" name="Oval 15">
            <a:extLst>
              <a:ext uri="{FF2B5EF4-FFF2-40B4-BE49-F238E27FC236}">
                <a16:creationId xmlns:a16="http://schemas.microsoft.com/office/drawing/2014/main" id="{5F8039D1-5653-4280-9456-0274CFEA4B93}"/>
              </a:ext>
            </a:extLst>
          </p:cNvPr>
          <p:cNvSpPr>
            <a:spLocks noChangeArrowheads="1"/>
          </p:cNvSpPr>
          <p:nvPr/>
        </p:nvSpPr>
        <p:spPr bwMode="auto">
          <a:xfrm>
            <a:off x="6323335" y="3899594"/>
            <a:ext cx="354955" cy="354955"/>
          </a:xfrm>
          <a:prstGeom prst="ellipse">
            <a:avLst/>
          </a:prstGeom>
          <a:noFill/>
          <a:ln w="69850">
            <a:solidFill>
              <a:schemeClr val="tx1"/>
            </a:solidFill>
          </a:ln>
          <a:effectLst/>
        </p:spPr>
        <p:txBody>
          <a:bodyPr wrap="none" lIns="0" tIns="72000" rIns="0" bIns="0" anchor="ctr">
            <a:noAutofit/>
          </a:bodyPr>
          <a:lstStyle/>
          <a:p>
            <a:pPr algn="ctr"/>
            <a:endParaRPr lang="ja-JP" altLang="en-US" sz="2800" b="1">
              <a:solidFill>
                <a:schemeClr val="tx2"/>
              </a:solidFill>
              <a:latin typeface="+mn-ea"/>
            </a:endParaRPr>
          </a:p>
        </p:txBody>
      </p:sp>
      <p:sp>
        <p:nvSpPr>
          <p:cNvPr id="10" name="AutoShape 3">
            <a:extLst>
              <a:ext uri="{FF2B5EF4-FFF2-40B4-BE49-F238E27FC236}">
                <a16:creationId xmlns:a16="http://schemas.microsoft.com/office/drawing/2014/main" id="{309BAF5A-1183-4B1D-960F-5C967D534E8F}"/>
              </a:ext>
            </a:extLst>
          </p:cNvPr>
          <p:cNvSpPr>
            <a:spLocks noChangeArrowheads="1"/>
          </p:cNvSpPr>
          <p:nvPr/>
        </p:nvSpPr>
        <p:spPr bwMode="auto">
          <a:xfrm>
            <a:off x="6392170" y="3529290"/>
            <a:ext cx="1117114" cy="212366"/>
          </a:xfrm>
          <a:prstGeom prst="roundRect">
            <a:avLst>
              <a:gd name="adj" fmla="val 0"/>
            </a:avLst>
          </a:prstGeom>
          <a:noFill/>
          <a:ln>
            <a:noFill/>
          </a:ln>
          <a:effectLst/>
        </p:spPr>
        <p:txBody>
          <a:bodyPr wrap="square" lIns="0" tIns="0" rIns="0" bIns="0">
            <a:spAutoFit/>
          </a:bodyPr>
          <a:lstStyle/>
          <a:p>
            <a:pPr algn="ctr">
              <a:lnSpc>
                <a:spcPct val="120000"/>
              </a:lnSpc>
              <a:spcAft>
                <a:spcPts val="300"/>
              </a:spcAft>
            </a:pPr>
            <a:r>
              <a:rPr lang="ja-JP" altLang="en-US" sz="1200" b="1" dirty="0">
                <a:latin typeface="+mn-ea"/>
              </a:rPr>
              <a:t>マイルストーン</a:t>
            </a:r>
            <a:endParaRPr lang="en-US" altLang="ja-JP" sz="1200" b="1" dirty="0">
              <a:latin typeface="+mn-ea"/>
            </a:endParaRPr>
          </a:p>
        </p:txBody>
      </p:sp>
      <p:cxnSp>
        <p:nvCxnSpPr>
          <p:cNvPr id="11" name="直線矢印コネクタ 10">
            <a:extLst>
              <a:ext uri="{FF2B5EF4-FFF2-40B4-BE49-F238E27FC236}">
                <a16:creationId xmlns:a16="http://schemas.microsoft.com/office/drawing/2014/main" id="{00888C64-76B7-4527-AD06-85B95CDBEBEB}"/>
              </a:ext>
            </a:extLst>
          </p:cNvPr>
          <p:cNvCxnSpPr>
            <a:cxnSpLocks/>
          </p:cNvCxnSpPr>
          <p:nvPr/>
        </p:nvCxnSpPr>
        <p:spPr>
          <a:xfrm flipV="1">
            <a:off x="6678290" y="3760629"/>
            <a:ext cx="287673" cy="287674"/>
          </a:xfrm>
          <a:prstGeom prst="straightConnector1">
            <a:avLst/>
          </a:prstGeom>
          <a:ln w="9525">
            <a:solidFill>
              <a:schemeClr val="tx1"/>
            </a:solidFill>
            <a:headEnd w="med" len="sm"/>
            <a:tailEnd type="none" w="med" len="sm"/>
          </a:ln>
        </p:spPr>
        <p:style>
          <a:lnRef idx="1">
            <a:schemeClr val="accent1"/>
          </a:lnRef>
          <a:fillRef idx="0">
            <a:schemeClr val="accent1"/>
          </a:fillRef>
          <a:effectRef idx="0">
            <a:schemeClr val="accent1"/>
          </a:effectRef>
          <a:fontRef idx="minor">
            <a:schemeClr val="tx1"/>
          </a:fontRef>
        </p:style>
      </p:cxnSp>
      <p:sp>
        <p:nvSpPr>
          <p:cNvPr id="12" name="フッター プレースホルダー 11">
            <a:extLst>
              <a:ext uri="{FF2B5EF4-FFF2-40B4-BE49-F238E27FC236}">
                <a16:creationId xmlns:a16="http://schemas.microsoft.com/office/drawing/2014/main" id="{6BD37F70-90F9-35F6-E039-38388BFFCD62}"/>
              </a:ext>
            </a:extLst>
          </p:cNvPr>
          <p:cNvSpPr>
            <a:spLocks noGrp="1"/>
          </p:cNvSpPr>
          <p:nvPr>
            <p:ph type="ftr" sz="quarter" idx="10"/>
          </p:nvPr>
        </p:nvSpPr>
        <p:spPr/>
        <p:txBody>
          <a:bodyPr/>
          <a:lstStyle/>
          <a:p>
            <a:r>
              <a:rPr lang="en-US" altLang="ja-JP"/>
              <a:t>Presentation Design</a:t>
            </a:r>
            <a:endParaRPr lang="ja-JP" altLang="en-US" dirty="0"/>
          </a:p>
        </p:txBody>
      </p:sp>
      <p:sp>
        <p:nvSpPr>
          <p:cNvPr id="13" name="スライド番号プレースホルダー 12">
            <a:extLst>
              <a:ext uri="{FF2B5EF4-FFF2-40B4-BE49-F238E27FC236}">
                <a16:creationId xmlns:a16="http://schemas.microsoft.com/office/drawing/2014/main" id="{F1F2DAC7-2167-D402-DB34-DD999C21CDF2}"/>
              </a:ext>
            </a:extLst>
          </p:cNvPr>
          <p:cNvSpPr>
            <a:spLocks noGrp="1"/>
          </p:cNvSpPr>
          <p:nvPr>
            <p:ph type="sldNum" sz="quarter" idx="11"/>
          </p:nvPr>
        </p:nvSpPr>
        <p:spPr/>
        <p:txBody>
          <a:bodyPr/>
          <a:lstStyle/>
          <a:p>
            <a:fld id="{FB3508C7-2FE0-4945-9CBD-863E05F850D2}" type="slidenum">
              <a:rPr lang="ja-JP" altLang="en-US" smtClean="0"/>
              <a:pPr/>
              <a:t>30</a:t>
            </a:fld>
            <a:endParaRPr lang="ja-JP" altLang="en-US" dirty="0"/>
          </a:p>
        </p:txBody>
      </p:sp>
    </p:spTree>
    <p:extLst>
      <p:ext uri="{BB962C8B-B14F-4D97-AF65-F5344CB8AC3E}">
        <p14:creationId xmlns:p14="http://schemas.microsoft.com/office/powerpoint/2010/main" val="25116307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C1CDED22-B59D-4B3B-A66A-58DF2AA43507}"/>
              </a:ext>
            </a:extLst>
          </p:cNvPr>
          <p:cNvSpPr>
            <a:spLocks noGrp="1"/>
          </p:cNvSpPr>
          <p:nvPr>
            <p:ph type="title"/>
          </p:nvPr>
        </p:nvSpPr>
        <p:spPr/>
        <p:txBody>
          <a:bodyPr/>
          <a:lstStyle/>
          <a:p>
            <a:r>
              <a:rPr kumimoji="1" lang="en-US" altLang="ja-JP" dirty="0"/>
              <a:t>13. </a:t>
            </a:r>
            <a:r>
              <a:rPr kumimoji="1" lang="ja-JP" altLang="en-US" dirty="0"/>
              <a:t>線表</a:t>
            </a:r>
            <a:r>
              <a:rPr kumimoji="1" lang="en-US" altLang="ja-JP" dirty="0"/>
              <a:t> B</a:t>
            </a:r>
            <a:endParaRPr kumimoji="1" lang="ja-JP" altLang="en-US" dirty="0"/>
          </a:p>
        </p:txBody>
      </p:sp>
      <p:graphicFrame>
        <p:nvGraphicFramePr>
          <p:cNvPr id="5" name="表 4">
            <a:extLst>
              <a:ext uri="{FF2B5EF4-FFF2-40B4-BE49-F238E27FC236}">
                <a16:creationId xmlns:a16="http://schemas.microsoft.com/office/drawing/2014/main" id="{2E849208-9775-45BA-A7B8-8917639C7EF0}"/>
              </a:ext>
            </a:extLst>
          </p:cNvPr>
          <p:cNvGraphicFramePr>
            <a:graphicFrameLocks noGrp="1"/>
          </p:cNvGraphicFramePr>
          <p:nvPr>
            <p:extLst>
              <p:ext uri="{D42A27DB-BD31-4B8C-83A1-F6EECF244321}">
                <p14:modId xmlns:p14="http://schemas.microsoft.com/office/powerpoint/2010/main" val="2183559991"/>
              </p:ext>
            </p:extLst>
          </p:nvPr>
        </p:nvGraphicFramePr>
        <p:xfrm>
          <a:off x="812799" y="1880828"/>
          <a:ext cx="8280402" cy="3095985"/>
        </p:xfrm>
        <a:graphic>
          <a:graphicData uri="http://schemas.openxmlformats.org/drawingml/2006/table">
            <a:tbl>
              <a:tblPr firstRow="1" bandRow="1">
                <a:tableStyleId>{5C22544A-7EE6-4342-B048-85BDC9FD1C3A}</a:tableStyleId>
              </a:tblPr>
              <a:tblGrid>
                <a:gridCol w="1380067">
                  <a:extLst>
                    <a:ext uri="{9D8B030D-6E8A-4147-A177-3AD203B41FA5}">
                      <a16:colId xmlns:a16="http://schemas.microsoft.com/office/drawing/2014/main" val="20000"/>
                    </a:ext>
                  </a:extLst>
                </a:gridCol>
                <a:gridCol w="1380067">
                  <a:extLst>
                    <a:ext uri="{9D8B030D-6E8A-4147-A177-3AD203B41FA5}">
                      <a16:colId xmlns:a16="http://schemas.microsoft.com/office/drawing/2014/main" val="373569987"/>
                    </a:ext>
                  </a:extLst>
                </a:gridCol>
                <a:gridCol w="1380067">
                  <a:extLst>
                    <a:ext uri="{9D8B030D-6E8A-4147-A177-3AD203B41FA5}">
                      <a16:colId xmlns:a16="http://schemas.microsoft.com/office/drawing/2014/main" val="20001"/>
                    </a:ext>
                  </a:extLst>
                </a:gridCol>
                <a:gridCol w="1380067">
                  <a:extLst>
                    <a:ext uri="{9D8B030D-6E8A-4147-A177-3AD203B41FA5}">
                      <a16:colId xmlns:a16="http://schemas.microsoft.com/office/drawing/2014/main" val="968944824"/>
                    </a:ext>
                  </a:extLst>
                </a:gridCol>
                <a:gridCol w="1380067">
                  <a:extLst>
                    <a:ext uri="{9D8B030D-6E8A-4147-A177-3AD203B41FA5}">
                      <a16:colId xmlns:a16="http://schemas.microsoft.com/office/drawing/2014/main" val="20002"/>
                    </a:ext>
                  </a:extLst>
                </a:gridCol>
                <a:gridCol w="1380067">
                  <a:extLst>
                    <a:ext uri="{9D8B030D-6E8A-4147-A177-3AD203B41FA5}">
                      <a16:colId xmlns:a16="http://schemas.microsoft.com/office/drawing/2014/main" val="1547754996"/>
                    </a:ext>
                  </a:extLst>
                </a:gridCol>
              </a:tblGrid>
              <a:tr h="3095985">
                <a:tc>
                  <a:txBody>
                    <a:bodyPr/>
                    <a:lstStyle/>
                    <a:p>
                      <a:pPr algn="ctr"/>
                      <a:r>
                        <a:rPr kumimoji="1" lang="en-US" altLang="ja-JP" sz="1100" b="0" dirty="0">
                          <a:solidFill>
                            <a:schemeClr val="tx1"/>
                          </a:solidFill>
                        </a:rPr>
                        <a:t>XXXX</a:t>
                      </a:r>
                      <a:r>
                        <a:rPr kumimoji="1" lang="ja-JP" altLang="en-US" sz="1100" b="0" dirty="0">
                          <a:solidFill>
                            <a:schemeClr val="tx1"/>
                          </a:solidFill>
                        </a:rPr>
                        <a:t>年</a:t>
                      </a:r>
                      <a:r>
                        <a:rPr kumimoji="1" lang="en-US" altLang="ja-JP" sz="1600" b="1" dirty="0">
                          <a:solidFill>
                            <a:schemeClr val="tx1"/>
                          </a:solidFill>
                        </a:rPr>
                        <a:t>X</a:t>
                      </a:r>
                      <a:r>
                        <a:rPr kumimoji="1" lang="ja-JP" altLang="en-US" sz="1600" b="1" dirty="0">
                          <a:solidFill>
                            <a:schemeClr val="tx1"/>
                          </a:solidFill>
                        </a:rPr>
                        <a:t>月</a:t>
                      </a:r>
                    </a:p>
                  </a:txBody>
                  <a:tcPr marL="0" marR="0" marT="0" marB="0">
                    <a:lnL w="9525" cap="flat" cmpd="sng" algn="ctr">
                      <a:solidFill>
                        <a:schemeClr val="tx1">
                          <a:lumMod val="60000"/>
                          <a:lumOff val="40000"/>
                        </a:schemeClr>
                      </a:solidFill>
                      <a:prstDash val="solid"/>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12700" cmpd="sng">
                      <a:noFill/>
                    </a:lnT>
                    <a:lnB w="38100" cmpd="sng">
                      <a:noFill/>
                    </a:lnB>
                    <a:noFill/>
                  </a:tcPr>
                </a:tc>
                <a:tc>
                  <a:txBody>
                    <a:bodyPr/>
                    <a:lstStyle/>
                    <a:p>
                      <a:pPr algn="ctr"/>
                      <a:r>
                        <a:rPr kumimoji="1" lang="en-US" altLang="ja-JP" sz="1600" b="1" dirty="0">
                          <a:solidFill>
                            <a:schemeClr val="tx1"/>
                          </a:solidFill>
                        </a:rPr>
                        <a:t>X</a:t>
                      </a:r>
                      <a:r>
                        <a:rPr kumimoji="1" lang="ja-JP" altLang="en-US" sz="1600" b="1" dirty="0">
                          <a:solidFill>
                            <a:schemeClr val="tx1"/>
                          </a:solidFill>
                        </a:rPr>
                        <a:t>月</a:t>
                      </a:r>
                    </a:p>
                  </a:txBody>
                  <a:tcPr marL="0" marR="0" marT="0" marB="0">
                    <a:lnL w="9525" cap="flat" cmpd="sng" algn="ctr">
                      <a:solidFill>
                        <a:schemeClr val="tx1">
                          <a:lumMod val="60000"/>
                          <a:lumOff val="40000"/>
                        </a:schemeClr>
                      </a:solidFill>
                      <a:prstDash val="solid"/>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12700" cmpd="sng">
                      <a:noFill/>
                    </a:lnT>
                    <a:lnB w="38100" cmpd="sng">
                      <a:noFill/>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chemeClr val="tx1"/>
                          </a:solidFill>
                          <a:effectLst/>
                          <a:uLnTx/>
                          <a:uFillTx/>
                          <a:latin typeface="+mn-lt"/>
                          <a:ea typeface="+mn-ea"/>
                          <a:cs typeface="+mn-cs"/>
                        </a:rPr>
                        <a:t>X</a:t>
                      </a:r>
                      <a:r>
                        <a:rPr kumimoji="1" lang="ja-JP" altLang="en-US" sz="1600" b="1" i="0" u="none" strike="noStrike" kern="1200" cap="none" spc="0" normalizeH="0" baseline="0" noProof="0" dirty="0">
                          <a:ln>
                            <a:noFill/>
                          </a:ln>
                          <a:solidFill>
                            <a:schemeClr val="tx1"/>
                          </a:solidFill>
                          <a:effectLst/>
                          <a:uLnTx/>
                          <a:uFillTx/>
                          <a:latin typeface="+mn-lt"/>
                          <a:ea typeface="+mn-ea"/>
                          <a:cs typeface="+mn-cs"/>
                        </a:rPr>
                        <a:t>月</a:t>
                      </a:r>
                    </a:p>
                  </a:txBody>
                  <a:tcPr marL="0" marR="0" marT="0" marB="0">
                    <a:lnL w="9525" cap="flat" cmpd="sng" algn="ctr">
                      <a:solidFill>
                        <a:schemeClr val="tx1">
                          <a:lumMod val="60000"/>
                          <a:lumOff val="40000"/>
                        </a:schemeClr>
                      </a:solidFill>
                      <a:prstDash val="solid"/>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12700" cmpd="sng">
                      <a:noFill/>
                    </a:lnT>
                    <a:lnB w="38100" cmpd="sng">
                      <a:noFill/>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chemeClr val="tx1"/>
                          </a:solidFill>
                          <a:effectLst/>
                          <a:uLnTx/>
                          <a:uFillTx/>
                          <a:latin typeface="+mn-lt"/>
                          <a:ea typeface="+mn-ea"/>
                          <a:cs typeface="+mn-cs"/>
                        </a:rPr>
                        <a:t>X</a:t>
                      </a:r>
                      <a:r>
                        <a:rPr kumimoji="1" lang="ja-JP" altLang="en-US" sz="1600" b="1" i="0" u="none" strike="noStrike" kern="1200" cap="none" spc="0" normalizeH="0" baseline="0" noProof="0" dirty="0">
                          <a:ln>
                            <a:noFill/>
                          </a:ln>
                          <a:solidFill>
                            <a:schemeClr val="tx1"/>
                          </a:solidFill>
                          <a:effectLst/>
                          <a:uLnTx/>
                          <a:uFillTx/>
                          <a:latin typeface="+mn-lt"/>
                          <a:ea typeface="+mn-ea"/>
                          <a:cs typeface="+mn-cs"/>
                        </a:rPr>
                        <a:t>月</a:t>
                      </a:r>
                    </a:p>
                  </a:txBody>
                  <a:tcPr marL="0" marR="0" marT="0" marB="0">
                    <a:lnL w="9525" cap="flat" cmpd="sng" algn="ctr">
                      <a:solidFill>
                        <a:schemeClr val="tx1">
                          <a:lumMod val="60000"/>
                          <a:lumOff val="40000"/>
                        </a:schemeClr>
                      </a:solidFill>
                      <a:prstDash val="solid"/>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12700" cmpd="sng">
                      <a:noFill/>
                    </a:lnT>
                    <a:lnB w="38100" cmpd="sng">
                      <a:noFill/>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chemeClr val="tx1"/>
                          </a:solidFill>
                          <a:effectLst/>
                          <a:uLnTx/>
                          <a:uFillTx/>
                          <a:latin typeface="+mn-lt"/>
                          <a:ea typeface="+mn-ea"/>
                          <a:cs typeface="+mn-cs"/>
                        </a:rPr>
                        <a:t>X</a:t>
                      </a:r>
                      <a:r>
                        <a:rPr kumimoji="1" lang="ja-JP" altLang="en-US" sz="1600" b="1" i="0" u="none" strike="noStrike" kern="1200" cap="none" spc="0" normalizeH="0" baseline="0" noProof="0" dirty="0">
                          <a:ln>
                            <a:noFill/>
                          </a:ln>
                          <a:solidFill>
                            <a:schemeClr val="tx1"/>
                          </a:solidFill>
                          <a:effectLst/>
                          <a:uLnTx/>
                          <a:uFillTx/>
                          <a:latin typeface="+mn-lt"/>
                          <a:ea typeface="+mn-ea"/>
                          <a:cs typeface="+mn-cs"/>
                        </a:rPr>
                        <a:t>月</a:t>
                      </a:r>
                    </a:p>
                  </a:txBody>
                  <a:tcPr marL="0" marR="0" marT="0" marB="0">
                    <a:lnL w="9525" cap="flat" cmpd="sng" algn="ctr">
                      <a:solidFill>
                        <a:schemeClr val="tx1">
                          <a:lumMod val="60000"/>
                          <a:lumOff val="40000"/>
                        </a:schemeClr>
                      </a:solidFill>
                      <a:prstDash val="solid"/>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12700" cmpd="sng">
                      <a:noFill/>
                    </a:lnT>
                    <a:lnB w="38100" cmpd="sng">
                      <a:noFill/>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chemeClr val="tx1"/>
                          </a:solidFill>
                          <a:effectLst/>
                          <a:uLnTx/>
                          <a:uFillTx/>
                          <a:latin typeface="+mn-lt"/>
                          <a:ea typeface="+mn-ea"/>
                          <a:cs typeface="+mn-cs"/>
                        </a:rPr>
                        <a:t>X</a:t>
                      </a:r>
                      <a:r>
                        <a:rPr kumimoji="1" lang="ja-JP" altLang="en-US" sz="1600" b="1" i="0" u="none" strike="noStrike" kern="1200" cap="none" spc="0" normalizeH="0" baseline="0" noProof="0" dirty="0">
                          <a:ln>
                            <a:noFill/>
                          </a:ln>
                          <a:solidFill>
                            <a:schemeClr val="tx1"/>
                          </a:solidFill>
                          <a:effectLst/>
                          <a:uLnTx/>
                          <a:uFillTx/>
                          <a:latin typeface="+mn-lt"/>
                          <a:ea typeface="+mn-ea"/>
                          <a:cs typeface="+mn-cs"/>
                        </a:rPr>
                        <a:t>月</a:t>
                      </a:r>
                    </a:p>
                  </a:txBody>
                  <a:tcPr marL="0" marR="0" marT="0" marB="0">
                    <a:lnL w="9525" cap="flat" cmpd="sng" algn="ctr">
                      <a:solidFill>
                        <a:schemeClr val="tx1">
                          <a:lumMod val="60000"/>
                          <a:lumOff val="40000"/>
                        </a:schemeClr>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mpd="sng">
                      <a:noFill/>
                    </a:lnT>
                    <a:lnB w="38100" cmpd="sng">
                      <a:noFill/>
                    </a:lnB>
                    <a:noFill/>
                  </a:tcPr>
                </a:tc>
                <a:extLst>
                  <a:ext uri="{0D108BD9-81ED-4DB2-BD59-A6C34878D82A}">
                    <a16:rowId xmlns:a16="http://schemas.microsoft.com/office/drawing/2014/main" val="10000"/>
                  </a:ext>
                </a:extLst>
              </a:tr>
            </a:tbl>
          </a:graphicData>
        </a:graphic>
      </p:graphicFrame>
      <p:sp>
        <p:nvSpPr>
          <p:cNvPr id="6" name="ホームベース 7">
            <a:extLst>
              <a:ext uri="{FF2B5EF4-FFF2-40B4-BE49-F238E27FC236}">
                <a16:creationId xmlns:a16="http://schemas.microsoft.com/office/drawing/2014/main" id="{E6371FCA-6B3E-4DD8-9C62-B0638EED0503}"/>
              </a:ext>
            </a:extLst>
          </p:cNvPr>
          <p:cNvSpPr/>
          <p:nvPr/>
        </p:nvSpPr>
        <p:spPr bwMode="gray">
          <a:xfrm>
            <a:off x="2178187" y="2613815"/>
            <a:ext cx="1370657" cy="288032"/>
          </a:xfrm>
          <a:prstGeom prst="homePlate">
            <a:avLst/>
          </a:prstGeom>
          <a:solidFill>
            <a:schemeClr val="tx2"/>
          </a:solidFill>
          <a:ln w="6350">
            <a:solidFill>
              <a:schemeClr val="bg1"/>
            </a:solidFill>
          </a:ln>
          <a:effectLst/>
        </p:spPr>
        <p:txBody>
          <a:bodyPr lIns="72000" tIns="36000" rIns="72000" bIns="18000" rtlCol="0" anchor="ctr">
            <a:noAutofit/>
          </a:bodyPr>
          <a:lstStyle/>
          <a:p>
            <a:pPr algn="ctr">
              <a:lnSpc>
                <a:spcPct val="120000"/>
              </a:lnSpc>
              <a:spcBef>
                <a:spcPct val="0"/>
              </a:spcBef>
            </a:pPr>
            <a:endParaRPr kumimoji="1" lang="ja-JP" altLang="en-US" sz="1200" dirty="0">
              <a:solidFill>
                <a:schemeClr val="bg1"/>
              </a:solidFill>
              <a:latin typeface="+mn-ea"/>
              <a:cs typeface="メイリオ" pitchFamily="50" charset="-128"/>
            </a:endParaRPr>
          </a:p>
        </p:txBody>
      </p:sp>
      <p:sp>
        <p:nvSpPr>
          <p:cNvPr id="7" name="ホームベース 8">
            <a:extLst>
              <a:ext uri="{FF2B5EF4-FFF2-40B4-BE49-F238E27FC236}">
                <a16:creationId xmlns:a16="http://schemas.microsoft.com/office/drawing/2014/main" id="{915106A2-8381-4416-8F59-1796496B9863}"/>
              </a:ext>
            </a:extLst>
          </p:cNvPr>
          <p:cNvSpPr/>
          <p:nvPr/>
        </p:nvSpPr>
        <p:spPr bwMode="gray">
          <a:xfrm>
            <a:off x="814434" y="2600908"/>
            <a:ext cx="1363753" cy="288032"/>
          </a:xfrm>
          <a:prstGeom prst="homePlate">
            <a:avLst/>
          </a:prstGeom>
          <a:solidFill>
            <a:schemeClr val="tx2"/>
          </a:solidFill>
          <a:ln w="6350">
            <a:solidFill>
              <a:schemeClr val="bg1"/>
            </a:solidFill>
          </a:ln>
          <a:effectLst/>
        </p:spPr>
        <p:txBody>
          <a:bodyPr lIns="72000" tIns="36000" rIns="72000" bIns="18000" rtlCol="0" anchor="ctr">
            <a:noAutofit/>
          </a:bodyPr>
          <a:lstStyle/>
          <a:p>
            <a:pPr algn="ctr">
              <a:lnSpc>
                <a:spcPct val="120000"/>
              </a:lnSpc>
              <a:spcBef>
                <a:spcPct val="0"/>
              </a:spcBef>
            </a:pPr>
            <a:r>
              <a:rPr kumimoji="1" lang="ja-JP" altLang="en-US" sz="1200" dirty="0">
                <a:solidFill>
                  <a:schemeClr val="bg1"/>
                </a:solidFill>
                <a:latin typeface="+mn-ea"/>
                <a:cs typeface="メイリオ" pitchFamily="50" charset="-128"/>
              </a:rPr>
              <a:t>タスク</a:t>
            </a:r>
          </a:p>
        </p:txBody>
      </p:sp>
      <p:sp>
        <p:nvSpPr>
          <p:cNvPr id="8" name="AutoShape 3">
            <a:extLst>
              <a:ext uri="{FF2B5EF4-FFF2-40B4-BE49-F238E27FC236}">
                <a16:creationId xmlns:a16="http://schemas.microsoft.com/office/drawing/2014/main" id="{03231BF7-DFF9-47D2-B89D-640B9C290870}"/>
              </a:ext>
            </a:extLst>
          </p:cNvPr>
          <p:cNvSpPr>
            <a:spLocks noChangeArrowheads="1"/>
          </p:cNvSpPr>
          <p:nvPr/>
        </p:nvSpPr>
        <p:spPr bwMode="gray">
          <a:xfrm>
            <a:off x="2252700" y="3166057"/>
            <a:ext cx="1010617" cy="212366"/>
          </a:xfrm>
          <a:prstGeom prst="roundRect">
            <a:avLst>
              <a:gd name="adj" fmla="val 0"/>
            </a:avLst>
          </a:prstGeom>
          <a:solidFill>
            <a:schemeClr val="bg1">
              <a:alpha val="80000"/>
            </a:schemeClr>
          </a:solidFill>
          <a:ln>
            <a:noFill/>
          </a:ln>
          <a:effectLst/>
        </p:spPr>
        <p:txBody>
          <a:bodyPr wrap="square" lIns="0" tIns="0" rIns="0" bIns="0">
            <a:spAutoFit/>
          </a:bodyPr>
          <a:lstStyle/>
          <a:p>
            <a:pPr algn="ctr">
              <a:lnSpc>
                <a:spcPct val="120000"/>
              </a:lnSpc>
              <a:spcAft>
                <a:spcPts val="300"/>
              </a:spcAft>
            </a:pPr>
            <a:r>
              <a:rPr lang="ja-JP" altLang="en-US" sz="1200" dirty="0">
                <a:solidFill>
                  <a:schemeClr val="tx2"/>
                </a:solidFill>
                <a:latin typeface="+mn-ea"/>
              </a:rPr>
              <a:t>タスク</a:t>
            </a:r>
            <a:endParaRPr lang="en-US" altLang="ja-JP" sz="1200" dirty="0">
              <a:solidFill>
                <a:schemeClr val="tx2"/>
              </a:solidFill>
              <a:latin typeface="+mn-ea"/>
            </a:endParaRPr>
          </a:p>
        </p:txBody>
      </p:sp>
      <p:cxnSp>
        <p:nvCxnSpPr>
          <p:cNvPr id="9" name="直線矢印コネクタ 8">
            <a:extLst>
              <a:ext uri="{FF2B5EF4-FFF2-40B4-BE49-F238E27FC236}">
                <a16:creationId xmlns:a16="http://schemas.microsoft.com/office/drawing/2014/main" id="{CA303BD5-4096-43F2-9592-CFDC53651355}"/>
              </a:ext>
            </a:extLst>
          </p:cNvPr>
          <p:cNvCxnSpPr>
            <a:cxnSpLocks/>
            <a:stCxn id="8" idx="0"/>
          </p:cNvCxnSpPr>
          <p:nvPr/>
        </p:nvCxnSpPr>
        <p:spPr>
          <a:xfrm flipV="1">
            <a:off x="2758009" y="2901847"/>
            <a:ext cx="0" cy="264210"/>
          </a:xfrm>
          <a:prstGeom prst="straightConnector1">
            <a:avLst/>
          </a:prstGeom>
          <a:ln w="9525">
            <a:solidFill>
              <a:schemeClr val="tx1"/>
            </a:solidFill>
            <a:headEnd w="med" len="sm"/>
            <a:tailEnd type="none" w="med" len="sm"/>
          </a:ln>
        </p:spPr>
        <p:style>
          <a:lnRef idx="1">
            <a:schemeClr val="accent1"/>
          </a:lnRef>
          <a:fillRef idx="0">
            <a:schemeClr val="accent1"/>
          </a:fillRef>
          <a:effectRef idx="0">
            <a:schemeClr val="accent1"/>
          </a:effectRef>
          <a:fontRef idx="minor">
            <a:schemeClr val="tx1"/>
          </a:fontRef>
        </p:style>
      </p:cxnSp>
      <p:sp>
        <p:nvSpPr>
          <p:cNvPr id="10" name="ホームベース 27">
            <a:extLst>
              <a:ext uri="{FF2B5EF4-FFF2-40B4-BE49-F238E27FC236}">
                <a16:creationId xmlns:a16="http://schemas.microsoft.com/office/drawing/2014/main" id="{ACADAA21-049F-4C4F-AB6F-A678720023B8}"/>
              </a:ext>
            </a:extLst>
          </p:cNvPr>
          <p:cNvSpPr/>
          <p:nvPr/>
        </p:nvSpPr>
        <p:spPr bwMode="gray">
          <a:xfrm>
            <a:off x="4598650" y="1340768"/>
            <a:ext cx="288000" cy="288032"/>
          </a:xfrm>
          <a:prstGeom prst="homePlate">
            <a:avLst>
              <a:gd name="adj" fmla="val 0"/>
            </a:avLst>
          </a:prstGeom>
          <a:solidFill>
            <a:schemeClr val="tx2"/>
          </a:solidFill>
          <a:ln w="6350">
            <a:solidFill>
              <a:schemeClr val="bg1"/>
            </a:solidFill>
          </a:ln>
          <a:effectLst/>
        </p:spPr>
        <p:txBody>
          <a:bodyPr lIns="72000" tIns="108000" rIns="72000" bIns="90000" rtlCol="0" anchor="ctr">
            <a:noAutofit/>
          </a:bodyPr>
          <a:lstStyle/>
          <a:p>
            <a:pPr algn="ctr">
              <a:lnSpc>
                <a:spcPct val="120000"/>
              </a:lnSpc>
              <a:spcBef>
                <a:spcPct val="0"/>
              </a:spcBef>
            </a:pPr>
            <a:endParaRPr kumimoji="1" lang="ja-JP" altLang="en-US" sz="1200" dirty="0">
              <a:solidFill>
                <a:schemeClr val="bg1"/>
              </a:solidFill>
              <a:latin typeface="+mn-ea"/>
              <a:cs typeface="メイリオ" pitchFamily="50" charset="-128"/>
            </a:endParaRPr>
          </a:p>
        </p:txBody>
      </p:sp>
      <p:sp>
        <p:nvSpPr>
          <p:cNvPr id="11" name="AutoShape 3">
            <a:extLst>
              <a:ext uri="{FF2B5EF4-FFF2-40B4-BE49-F238E27FC236}">
                <a16:creationId xmlns:a16="http://schemas.microsoft.com/office/drawing/2014/main" id="{CAD81544-C6E7-4251-8178-E795C94E073F}"/>
              </a:ext>
            </a:extLst>
          </p:cNvPr>
          <p:cNvSpPr>
            <a:spLocks noChangeArrowheads="1"/>
          </p:cNvSpPr>
          <p:nvPr/>
        </p:nvSpPr>
        <p:spPr bwMode="gray">
          <a:xfrm>
            <a:off x="4989331" y="1376772"/>
            <a:ext cx="1224136" cy="212366"/>
          </a:xfrm>
          <a:prstGeom prst="roundRect">
            <a:avLst>
              <a:gd name="adj" fmla="val 0"/>
            </a:avLst>
          </a:prstGeom>
          <a:noFill/>
          <a:ln>
            <a:noFill/>
          </a:ln>
          <a:effectLst/>
        </p:spPr>
        <p:txBody>
          <a:bodyPr wrap="square" lIns="0" tIns="0" rIns="0" bIns="0">
            <a:spAutoFit/>
          </a:bodyPr>
          <a:lstStyle/>
          <a:p>
            <a:pPr>
              <a:lnSpc>
                <a:spcPct val="120000"/>
              </a:lnSpc>
              <a:spcAft>
                <a:spcPts val="300"/>
              </a:spcAft>
            </a:pPr>
            <a:r>
              <a:rPr lang="ja-JP" altLang="en-US" sz="1200" dirty="0">
                <a:latin typeface="+mn-ea"/>
              </a:rPr>
              <a:t>タスク種別</a:t>
            </a:r>
            <a:r>
              <a:rPr lang="en-US" altLang="ja-JP" sz="1200" dirty="0">
                <a:latin typeface="+mn-ea"/>
              </a:rPr>
              <a:t>1</a:t>
            </a:r>
          </a:p>
        </p:txBody>
      </p:sp>
      <p:sp>
        <p:nvSpPr>
          <p:cNvPr id="12" name="ホームベース 29">
            <a:extLst>
              <a:ext uri="{FF2B5EF4-FFF2-40B4-BE49-F238E27FC236}">
                <a16:creationId xmlns:a16="http://schemas.microsoft.com/office/drawing/2014/main" id="{070ED014-49FB-4D9B-9990-75C0E19C43EE}"/>
              </a:ext>
            </a:extLst>
          </p:cNvPr>
          <p:cNvSpPr/>
          <p:nvPr/>
        </p:nvSpPr>
        <p:spPr bwMode="gray">
          <a:xfrm>
            <a:off x="6213466" y="1340767"/>
            <a:ext cx="288000" cy="288000"/>
          </a:xfrm>
          <a:prstGeom prst="homePlate">
            <a:avLst>
              <a:gd name="adj" fmla="val 0"/>
            </a:avLst>
          </a:prstGeom>
          <a:solidFill>
            <a:schemeClr val="tx1"/>
          </a:solidFill>
          <a:ln w="6350">
            <a:solidFill>
              <a:schemeClr val="bg1"/>
            </a:solidFill>
          </a:ln>
          <a:effectLst/>
        </p:spPr>
        <p:txBody>
          <a:bodyPr lIns="72000" tIns="108000" rIns="72000" bIns="90000" rtlCol="0" anchor="ctr">
            <a:noAutofit/>
          </a:bodyPr>
          <a:lstStyle/>
          <a:p>
            <a:pPr algn="ctr">
              <a:lnSpc>
                <a:spcPct val="120000"/>
              </a:lnSpc>
              <a:spcBef>
                <a:spcPct val="0"/>
              </a:spcBef>
            </a:pPr>
            <a:endParaRPr kumimoji="1" lang="ja-JP" altLang="en-US" sz="1200" dirty="0">
              <a:solidFill>
                <a:schemeClr val="bg1"/>
              </a:solidFill>
              <a:latin typeface="+mn-ea"/>
              <a:cs typeface="メイリオ" pitchFamily="50" charset="-128"/>
            </a:endParaRPr>
          </a:p>
        </p:txBody>
      </p:sp>
      <p:sp>
        <p:nvSpPr>
          <p:cNvPr id="13" name="AutoShape 3">
            <a:extLst>
              <a:ext uri="{FF2B5EF4-FFF2-40B4-BE49-F238E27FC236}">
                <a16:creationId xmlns:a16="http://schemas.microsoft.com/office/drawing/2014/main" id="{FE8AA487-7BA7-42CC-9927-3020F0D3B389}"/>
              </a:ext>
            </a:extLst>
          </p:cNvPr>
          <p:cNvSpPr>
            <a:spLocks noChangeArrowheads="1"/>
          </p:cNvSpPr>
          <p:nvPr/>
        </p:nvSpPr>
        <p:spPr bwMode="gray">
          <a:xfrm>
            <a:off x="6630787" y="1376772"/>
            <a:ext cx="1238863" cy="212366"/>
          </a:xfrm>
          <a:prstGeom prst="roundRect">
            <a:avLst>
              <a:gd name="adj" fmla="val 0"/>
            </a:avLst>
          </a:prstGeom>
          <a:noFill/>
          <a:ln>
            <a:noFill/>
          </a:ln>
          <a:effectLst/>
        </p:spPr>
        <p:txBody>
          <a:bodyPr wrap="square" lIns="0" tIns="0" rIns="0" bIns="0">
            <a:spAutoFit/>
          </a:bodyPr>
          <a:lstStyle/>
          <a:p>
            <a:pPr>
              <a:lnSpc>
                <a:spcPct val="120000"/>
              </a:lnSpc>
              <a:spcAft>
                <a:spcPts val="300"/>
              </a:spcAft>
            </a:pPr>
            <a:r>
              <a:rPr lang="ja-JP" altLang="en-US" sz="1200">
                <a:latin typeface="+mn-ea"/>
              </a:rPr>
              <a:t>タスク種別</a:t>
            </a:r>
            <a:r>
              <a:rPr lang="en-US" altLang="ja-JP" sz="1200" dirty="0">
                <a:latin typeface="+mn-ea"/>
              </a:rPr>
              <a:t>2</a:t>
            </a:r>
          </a:p>
        </p:txBody>
      </p:sp>
      <p:sp>
        <p:nvSpPr>
          <p:cNvPr id="14" name="ホームベース 31">
            <a:extLst>
              <a:ext uri="{FF2B5EF4-FFF2-40B4-BE49-F238E27FC236}">
                <a16:creationId xmlns:a16="http://schemas.microsoft.com/office/drawing/2014/main" id="{C9D1B395-E69B-40EF-9211-E9D140F24671}"/>
              </a:ext>
            </a:extLst>
          </p:cNvPr>
          <p:cNvSpPr/>
          <p:nvPr/>
        </p:nvSpPr>
        <p:spPr bwMode="gray">
          <a:xfrm>
            <a:off x="7833288" y="1340768"/>
            <a:ext cx="288000" cy="288032"/>
          </a:xfrm>
          <a:prstGeom prst="homePlate">
            <a:avLst>
              <a:gd name="adj" fmla="val 0"/>
            </a:avLst>
          </a:prstGeom>
          <a:solidFill>
            <a:schemeClr val="accent3"/>
          </a:solidFill>
          <a:ln w="6350">
            <a:solidFill>
              <a:schemeClr val="bg1"/>
            </a:solidFill>
          </a:ln>
          <a:effectLst/>
        </p:spPr>
        <p:txBody>
          <a:bodyPr lIns="72000" tIns="108000" rIns="72000" bIns="90000" rtlCol="0" anchor="ctr">
            <a:noAutofit/>
          </a:bodyPr>
          <a:lstStyle/>
          <a:p>
            <a:pPr algn="ctr">
              <a:lnSpc>
                <a:spcPct val="120000"/>
              </a:lnSpc>
              <a:spcBef>
                <a:spcPct val="0"/>
              </a:spcBef>
            </a:pPr>
            <a:endParaRPr kumimoji="1" lang="ja-JP" altLang="en-US" sz="1200" dirty="0">
              <a:solidFill>
                <a:schemeClr val="bg1"/>
              </a:solidFill>
              <a:latin typeface="+mn-ea"/>
              <a:cs typeface="メイリオ" pitchFamily="50" charset="-128"/>
            </a:endParaRPr>
          </a:p>
        </p:txBody>
      </p:sp>
      <p:sp>
        <p:nvSpPr>
          <p:cNvPr id="15" name="AutoShape 3">
            <a:extLst>
              <a:ext uri="{FF2B5EF4-FFF2-40B4-BE49-F238E27FC236}">
                <a16:creationId xmlns:a16="http://schemas.microsoft.com/office/drawing/2014/main" id="{F0BB15DA-2AEB-4571-99D8-B954A3FEC280}"/>
              </a:ext>
            </a:extLst>
          </p:cNvPr>
          <p:cNvSpPr>
            <a:spLocks noChangeArrowheads="1"/>
          </p:cNvSpPr>
          <p:nvPr/>
        </p:nvSpPr>
        <p:spPr bwMode="gray">
          <a:xfrm>
            <a:off x="8227816" y="1376772"/>
            <a:ext cx="973656" cy="212366"/>
          </a:xfrm>
          <a:prstGeom prst="roundRect">
            <a:avLst>
              <a:gd name="adj" fmla="val 0"/>
            </a:avLst>
          </a:prstGeom>
          <a:noFill/>
          <a:ln>
            <a:noFill/>
          </a:ln>
          <a:effectLst/>
        </p:spPr>
        <p:txBody>
          <a:bodyPr wrap="square" lIns="0" tIns="0" rIns="0" bIns="0">
            <a:spAutoFit/>
          </a:bodyPr>
          <a:lstStyle/>
          <a:p>
            <a:pPr>
              <a:lnSpc>
                <a:spcPct val="120000"/>
              </a:lnSpc>
              <a:spcAft>
                <a:spcPts val="300"/>
              </a:spcAft>
            </a:pPr>
            <a:r>
              <a:rPr lang="ja-JP" altLang="en-US" sz="1200">
                <a:latin typeface="+mn-ea"/>
              </a:rPr>
              <a:t>タスク種別</a:t>
            </a:r>
            <a:r>
              <a:rPr lang="en-US" altLang="ja-JP" sz="1200" dirty="0">
                <a:latin typeface="+mn-ea"/>
              </a:rPr>
              <a:t>3</a:t>
            </a:r>
          </a:p>
        </p:txBody>
      </p:sp>
      <p:sp>
        <p:nvSpPr>
          <p:cNvPr id="16" name="AutoShape 3">
            <a:extLst>
              <a:ext uri="{FF2B5EF4-FFF2-40B4-BE49-F238E27FC236}">
                <a16:creationId xmlns:a16="http://schemas.microsoft.com/office/drawing/2014/main" id="{154E3778-83B9-495F-914E-EA3C55C58BAE}"/>
              </a:ext>
            </a:extLst>
          </p:cNvPr>
          <p:cNvSpPr>
            <a:spLocks noChangeArrowheads="1"/>
          </p:cNvSpPr>
          <p:nvPr/>
        </p:nvSpPr>
        <p:spPr bwMode="gray">
          <a:xfrm>
            <a:off x="3800840" y="1376772"/>
            <a:ext cx="461852" cy="226216"/>
          </a:xfrm>
          <a:prstGeom prst="roundRect">
            <a:avLst>
              <a:gd name="adj" fmla="val 0"/>
            </a:avLst>
          </a:prstGeom>
          <a:noFill/>
          <a:ln>
            <a:noFill/>
          </a:ln>
          <a:effectLst/>
        </p:spPr>
        <p:txBody>
          <a:bodyPr wrap="square" lIns="0" tIns="0" rIns="0" bIns="0">
            <a:spAutoFit/>
          </a:bodyPr>
          <a:lstStyle/>
          <a:p>
            <a:pPr>
              <a:lnSpc>
                <a:spcPct val="130000"/>
              </a:lnSpc>
            </a:pPr>
            <a:r>
              <a:rPr lang="ja-JP" altLang="en-US" sz="1200" b="1" dirty="0">
                <a:latin typeface="+mn-ea"/>
              </a:rPr>
              <a:t>＊凡例</a:t>
            </a:r>
            <a:endParaRPr lang="en-US" altLang="ja-JP" sz="1200" b="1" dirty="0">
              <a:latin typeface="+mn-ea"/>
            </a:endParaRPr>
          </a:p>
        </p:txBody>
      </p:sp>
      <p:sp>
        <p:nvSpPr>
          <p:cNvPr id="17" name="ホームベース 40">
            <a:extLst>
              <a:ext uri="{FF2B5EF4-FFF2-40B4-BE49-F238E27FC236}">
                <a16:creationId xmlns:a16="http://schemas.microsoft.com/office/drawing/2014/main" id="{FCECA1B0-9D4D-4EDF-BD16-573BEF13AB83}"/>
              </a:ext>
            </a:extLst>
          </p:cNvPr>
          <p:cNvSpPr/>
          <p:nvPr/>
        </p:nvSpPr>
        <p:spPr bwMode="gray">
          <a:xfrm>
            <a:off x="4952560" y="3413915"/>
            <a:ext cx="1219815" cy="288032"/>
          </a:xfrm>
          <a:prstGeom prst="homePlate">
            <a:avLst/>
          </a:prstGeom>
          <a:solidFill>
            <a:schemeClr val="tx1"/>
          </a:solidFill>
          <a:ln w="6350">
            <a:solidFill>
              <a:schemeClr val="bg1"/>
            </a:solidFill>
          </a:ln>
          <a:effectLst/>
        </p:spPr>
        <p:txBody>
          <a:bodyPr lIns="72000" tIns="36000" rIns="72000" bIns="18000" rtlCol="0" anchor="ctr">
            <a:noAutofit/>
          </a:bodyPr>
          <a:lstStyle/>
          <a:p>
            <a:pPr algn="ctr">
              <a:lnSpc>
                <a:spcPct val="120000"/>
              </a:lnSpc>
              <a:spcBef>
                <a:spcPct val="0"/>
              </a:spcBef>
            </a:pPr>
            <a:endParaRPr kumimoji="1" lang="ja-JP" altLang="en-US" sz="1200" dirty="0">
              <a:solidFill>
                <a:schemeClr val="bg1"/>
              </a:solidFill>
              <a:latin typeface="+mn-ea"/>
              <a:cs typeface="メイリオ" pitchFamily="50" charset="-128"/>
            </a:endParaRPr>
          </a:p>
        </p:txBody>
      </p:sp>
      <p:sp>
        <p:nvSpPr>
          <p:cNvPr id="18" name="ホームベース 41">
            <a:extLst>
              <a:ext uri="{FF2B5EF4-FFF2-40B4-BE49-F238E27FC236}">
                <a16:creationId xmlns:a16="http://schemas.microsoft.com/office/drawing/2014/main" id="{8FC0BA8E-4798-4A12-9899-D60F44364EFD}"/>
              </a:ext>
            </a:extLst>
          </p:cNvPr>
          <p:cNvSpPr/>
          <p:nvPr/>
        </p:nvSpPr>
        <p:spPr bwMode="gray">
          <a:xfrm>
            <a:off x="3548844" y="3401008"/>
            <a:ext cx="1363753" cy="288032"/>
          </a:xfrm>
          <a:prstGeom prst="homePlate">
            <a:avLst/>
          </a:prstGeom>
          <a:solidFill>
            <a:schemeClr val="tx1"/>
          </a:solidFill>
          <a:ln w="6350">
            <a:solidFill>
              <a:schemeClr val="bg1"/>
            </a:solidFill>
          </a:ln>
          <a:effectLst/>
        </p:spPr>
        <p:txBody>
          <a:bodyPr lIns="72000" tIns="36000" rIns="72000" bIns="18000" rtlCol="0" anchor="ctr">
            <a:noAutofit/>
          </a:bodyPr>
          <a:lstStyle/>
          <a:p>
            <a:pPr algn="ctr">
              <a:lnSpc>
                <a:spcPct val="120000"/>
              </a:lnSpc>
              <a:spcBef>
                <a:spcPct val="0"/>
              </a:spcBef>
            </a:pPr>
            <a:r>
              <a:rPr kumimoji="1" lang="ja-JP" altLang="en-US" sz="1200">
                <a:solidFill>
                  <a:schemeClr val="bg1"/>
                </a:solidFill>
                <a:latin typeface="+mn-ea"/>
                <a:cs typeface="メイリオ" pitchFamily="50" charset="-128"/>
              </a:rPr>
              <a:t>タスク</a:t>
            </a:r>
            <a:endParaRPr kumimoji="1" lang="ja-JP" altLang="en-US" sz="1200" dirty="0">
              <a:solidFill>
                <a:schemeClr val="bg1"/>
              </a:solidFill>
              <a:latin typeface="+mn-ea"/>
              <a:cs typeface="メイリオ" pitchFamily="50" charset="-128"/>
            </a:endParaRPr>
          </a:p>
        </p:txBody>
      </p:sp>
      <p:sp>
        <p:nvSpPr>
          <p:cNvPr id="19" name="AutoShape 3">
            <a:extLst>
              <a:ext uri="{FF2B5EF4-FFF2-40B4-BE49-F238E27FC236}">
                <a16:creationId xmlns:a16="http://schemas.microsoft.com/office/drawing/2014/main" id="{97A7FFF1-59F1-4E87-B476-BDCB6C82DA54}"/>
              </a:ext>
            </a:extLst>
          </p:cNvPr>
          <p:cNvSpPr>
            <a:spLocks noChangeArrowheads="1"/>
          </p:cNvSpPr>
          <p:nvPr/>
        </p:nvSpPr>
        <p:spPr bwMode="gray">
          <a:xfrm>
            <a:off x="5025008" y="3966157"/>
            <a:ext cx="1010617" cy="212366"/>
          </a:xfrm>
          <a:prstGeom prst="roundRect">
            <a:avLst>
              <a:gd name="adj" fmla="val 0"/>
            </a:avLst>
          </a:prstGeom>
          <a:solidFill>
            <a:schemeClr val="bg1">
              <a:alpha val="80000"/>
            </a:schemeClr>
          </a:solidFill>
          <a:ln>
            <a:noFill/>
          </a:ln>
          <a:effectLst/>
        </p:spPr>
        <p:txBody>
          <a:bodyPr wrap="square" lIns="0" tIns="0" rIns="0" bIns="0">
            <a:spAutoFit/>
          </a:bodyPr>
          <a:lstStyle/>
          <a:p>
            <a:pPr algn="ctr">
              <a:lnSpc>
                <a:spcPct val="120000"/>
              </a:lnSpc>
              <a:spcAft>
                <a:spcPts val="300"/>
              </a:spcAft>
            </a:pPr>
            <a:r>
              <a:rPr lang="ja-JP" altLang="en-US" sz="1200">
                <a:latin typeface="+mn-ea"/>
              </a:rPr>
              <a:t>タスク</a:t>
            </a:r>
            <a:endParaRPr lang="en-US" altLang="ja-JP" sz="1200" dirty="0">
              <a:latin typeface="+mn-ea"/>
            </a:endParaRPr>
          </a:p>
        </p:txBody>
      </p:sp>
      <p:cxnSp>
        <p:nvCxnSpPr>
          <p:cNvPr id="20" name="直線矢印コネクタ 19">
            <a:extLst>
              <a:ext uri="{FF2B5EF4-FFF2-40B4-BE49-F238E27FC236}">
                <a16:creationId xmlns:a16="http://schemas.microsoft.com/office/drawing/2014/main" id="{FF859944-79C1-45D8-B44F-96F6A3E2150A}"/>
              </a:ext>
            </a:extLst>
          </p:cNvPr>
          <p:cNvCxnSpPr>
            <a:cxnSpLocks/>
            <a:stCxn id="19" idx="0"/>
          </p:cNvCxnSpPr>
          <p:nvPr/>
        </p:nvCxnSpPr>
        <p:spPr>
          <a:xfrm flipV="1">
            <a:off x="5530317" y="3701947"/>
            <a:ext cx="0" cy="264210"/>
          </a:xfrm>
          <a:prstGeom prst="straightConnector1">
            <a:avLst/>
          </a:prstGeom>
          <a:ln w="9525">
            <a:solidFill>
              <a:schemeClr val="tx1"/>
            </a:solidFill>
            <a:headEnd w="med" len="sm"/>
            <a:tailEnd type="none" w="med" len="sm"/>
          </a:ln>
        </p:spPr>
        <p:style>
          <a:lnRef idx="1">
            <a:schemeClr val="accent1"/>
          </a:lnRef>
          <a:fillRef idx="0">
            <a:schemeClr val="accent1"/>
          </a:fillRef>
          <a:effectRef idx="0">
            <a:schemeClr val="accent1"/>
          </a:effectRef>
          <a:fontRef idx="minor">
            <a:schemeClr val="tx1"/>
          </a:fontRef>
        </p:style>
      </p:cxnSp>
      <p:sp>
        <p:nvSpPr>
          <p:cNvPr id="21" name="ホームベース 44">
            <a:extLst>
              <a:ext uri="{FF2B5EF4-FFF2-40B4-BE49-F238E27FC236}">
                <a16:creationId xmlns:a16="http://schemas.microsoft.com/office/drawing/2014/main" id="{C9C09681-7DCE-45C8-9D41-C91982EE45B6}"/>
              </a:ext>
            </a:extLst>
          </p:cNvPr>
          <p:cNvSpPr/>
          <p:nvPr/>
        </p:nvSpPr>
        <p:spPr bwMode="gray">
          <a:xfrm>
            <a:off x="7706151" y="4276361"/>
            <a:ext cx="1363746" cy="288032"/>
          </a:xfrm>
          <a:prstGeom prst="homePlate">
            <a:avLst/>
          </a:prstGeom>
          <a:solidFill>
            <a:schemeClr val="accent3"/>
          </a:solidFill>
          <a:ln w="6350">
            <a:solidFill>
              <a:schemeClr val="bg1"/>
            </a:solidFill>
          </a:ln>
          <a:effectLst/>
        </p:spPr>
        <p:txBody>
          <a:bodyPr lIns="72000" tIns="36000" rIns="72000" bIns="18000" rtlCol="0" anchor="ctr">
            <a:noAutofit/>
          </a:bodyPr>
          <a:lstStyle/>
          <a:p>
            <a:pPr algn="ctr">
              <a:lnSpc>
                <a:spcPct val="120000"/>
              </a:lnSpc>
              <a:spcBef>
                <a:spcPct val="0"/>
              </a:spcBef>
            </a:pPr>
            <a:endParaRPr kumimoji="1" lang="ja-JP" altLang="en-US" sz="1200" dirty="0">
              <a:solidFill>
                <a:schemeClr val="bg1"/>
              </a:solidFill>
              <a:latin typeface="+mn-ea"/>
              <a:cs typeface="メイリオ" pitchFamily="50" charset="-128"/>
            </a:endParaRPr>
          </a:p>
        </p:txBody>
      </p:sp>
      <p:sp>
        <p:nvSpPr>
          <p:cNvPr id="22" name="ホームベース 45">
            <a:extLst>
              <a:ext uri="{FF2B5EF4-FFF2-40B4-BE49-F238E27FC236}">
                <a16:creationId xmlns:a16="http://schemas.microsoft.com/office/drawing/2014/main" id="{C26661B1-F5F1-433E-9015-CE21C9E3F111}"/>
              </a:ext>
            </a:extLst>
          </p:cNvPr>
          <p:cNvSpPr/>
          <p:nvPr/>
        </p:nvSpPr>
        <p:spPr bwMode="gray">
          <a:xfrm>
            <a:off x="6321152" y="4263454"/>
            <a:ext cx="1363753" cy="288032"/>
          </a:xfrm>
          <a:prstGeom prst="homePlate">
            <a:avLst/>
          </a:prstGeom>
          <a:solidFill>
            <a:schemeClr val="accent3"/>
          </a:solidFill>
          <a:ln w="6350">
            <a:solidFill>
              <a:schemeClr val="bg1"/>
            </a:solidFill>
          </a:ln>
          <a:effectLst/>
        </p:spPr>
        <p:txBody>
          <a:bodyPr lIns="72000" tIns="36000" rIns="72000" bIns="18000" rtlCol="0" anchor="ctr">
            <a:noAutofit/>
          </a:bodyPr>
          <a:lstStyle/>
          <a:p>
            <a:pPr algn="ctr">
              <a:lnSpc>
                <a:spcPct val="120000"/>
              </a:lnSpc>
              <a:spcBef>
                <a:spcPct val="0"/>
              </a:spcBef>
            </a:pPr>
            <a:r>
              <a:rPr kumimoji="1" lang="ja-JP" altLang="en-US" sz="1200">
                <a:solidFill>
                  <a:schemeClr val="bg1"/>
                </a:solidFill>
                <a:latin typeface="+mn-ea"/>
                <a:cs typeface="メイリオ" pitchFamily="50" charset="-128"/>
              </a:rPr>
              <a:t>タスク</a:t>
            </a:r>
            <a:endParaRPr kumimoji="1" lang="ja-JP" altLang="en-US" sz="1200" dirty="0">
              <a:solidFill>
                <a:schemeClr val="bg1"/>
              </a:solidFill>
              <a:latin typeface="+mn-ea"/>
              <a:cs typeface="メイリオ" pitchFamily="50" charset="-128"/>
            </a:endParaRPr>
          </a:p>
        </p:txBody>
      </p:sp>
      <p:sp>
        <p:nvSpPr>
          <p:cNvPr id="23" name="AutoShape 3">
            <a:extLst>
              <a:ext uri="{FF2B5EF4-FFF2-40B4-BE49-F238E27FC236}">
                <a16:creationId xmlns:a16="http://schemas.microsoft.com/office/drawing/2014/main" id="{284BAD35-E27D-4727-9747-00EE8677C04C}"/>
              </a:ext>
            </a:extLst>
          </p:cNvPr>
          <p:cNvSpPr>
            <a:spLocks noChangeArrowheads="1"/>
          </p:cNvSpPr>
          <p:nvPr/>
        </p:nvSpPr>
        <p:spPr bwMode="gray">
          <a:xfrm>
            <a:off x="7797316" y="4828603"/>
            <a:ext cx="1010617" cy="212366"/>
          </a:xfrm>
          <a:prstGeom prst="roundRect">
            <a:avLst>
              <a:gd name="adj" fmla="val 0"/>
            </a:avLst>
          </a:prstGeom>
          <a:solidFill>
            <a:schemeClr val="bg1">
              <a:alpha val="80000"/>
            </a:schemeClr>
          </a:solidFill>
          <a:ln>
            <a:noFill/>
          </a:ln>
          <a:effectLst/>
        </p:spPr>
        <p:txBody>
          <a:bodyPr wrap="square" lIns="0" tIns="0" rIns="0" bIns="0">
            <a:spAutoFit/>
          </a:bodyPr>
          <a:lstStyle/>
          <a:p>
            <a:pPr algn="ctr">
              <a:lnSpc>
                <a:spcPct val="120000"/>
              </a:lnSpc>
              <a:spcAft>
                <a:spcPts val="300"/>
              </a:spcAft>
            </a:pPr>
            <a:r>
              <a:rPr lang="ja-JP" altLang="en-US" sz="1200">
                <a:latin typeface="+mn-ea"/>
              </a:rPr>
              <a:t>タスク</a:t>
            </a:r>
            <a:endParaRPr lang="en-US" altLang="ja-JP" sz="1200" dirty="0">
              <a:latin typeface="+mn-ea"/>
            </a:endParaRPr>
          </a:p>
        </p:txBody>
      </p:sp>
      <p:cxnSp>
        <p:nvCxnSpPr>
          <p:cNvPr id="24" name="直線矢印コネクタ 23">
            <a:extLst>
              <a:ext uri="{FF2B5EF4-FFF2-40B4-BE49-F238E27FC236}">
                <a16:creationId xmlns:a16="http://schemas.microsoft.com/office/drawing/2014/main" id="{A0958145-6FCA-469A-8895-0F7ED5B40FD2}"/>
              </a:ext>
            </a:extLst>
          </p:cNvPr>
          <p:cNvCxnSpPr>
            <a:cxnSpLocks/>
          </p:cNvCxnSpPr>
          <p:nvPr/>
        </p:nvCxnSpPr>
        <p:spPr>
          <a:xfrm flipV="1">
            <a:off x="8301372" y="4564393"/>
            <a:ext cx="0" cy="264210"/>
          </a:xfrm>
          <a:prstGeom prst="straightConnector1">
            <a:avLst/>
          </a:prstGeom>
          <a:ln w="9525">
            <a:solidFill>
              <a:schemeClr val="tx1"/>
            </a:solidFill>
            <a:headEnd w="med" len="sm"/>
            <a:tailEnd type="none" w="med" len="sm"/>
          </a:ln>
        </p:spPr>
        <p:style>
          <a:lnRef idx="1">
            <a:schemeClr val="accent1"/>
          </a:lnRef>
          <a:fillRef idx="0">
            <a:schemeClr val="accent1"/>
          </a:fillRef>
          <a:effectRef idx="0">
            <a:schemeClr val="accent1"/>
          </a:effectRef>
          <a:fontRef idx="minor">
            <a:schemeClr val="tx1"/>
          </a:fontRef>
        </p:style>
      </p:cxnSp>
      <p:sp>
        <p:nvSpPr>
          <p:cNvPr id="26" name="AutoShape 3">
            <a:extLst>
              <a:ext uri="{FF2B5EF4-FFF2-40B4-BE49-F238E27FC236}">
                <a16:creationId xmlns:a16="http://schemas.microsoft.com/office/drawing/2014/main" id="{98701228-D633-46C9-8C7B-97B10AD2B29A}"/>
              </a:ext>
            </a:extLst>
          </p:cNvPr>
          <p:cNvSpPr>
            <a:spLocks noChangeArrowheads="1"/>
          </p:cNvSpPr>
          <p:nvPr/>
        </p:nvSpPr>
        <p:spPr bwMode="gray">
          <a:xfrm>
            <a:off x="4159659" y="5121188"/>
            <a:ext cx="1010617" cy="226216"/>
          </a:xfrm>
          <a:prstGeom prst="roundRect">
            <a:avLst>
              <a:gd name="adj" fmla="val 0"/>
            </a:avLst>
          </a:prstGeom>
          <a:solidFill>
            <a:schemeClr val="bg1">
              <a:alpha val="80000"/>
            </a:schemeClr>
          </a:solidFill>
          <a:ln>
            <a:noFill/>
          </a:ln>
          <a:effectLst/>
        </p:spPr>
        <p:txBody>
          <a:bodyPr wrap="square" lIns="0" tIns="0" rIns="0" bIns="0">
            <a:spAutoFit/>
          </a:bodyPr>
          <a:lstStyle/>
          <a:p>
            <a:pPr algn="ctr">
              <a:lnSpc>
                <a:spcPct val="130000"/>
              </a:lnSpc>
            </a:pPr>
            <a:r>
              <a:rPr lang="ja-JP" altLang="en-US" sz="1200" b="1" dirty="0">
                <a:solidFill>
                  <a:schemeClr val="accent3"/>
                </a:solidFill>
                <a:latin typeface="+mn-ea"/>
              </a:rPr>
              <a:t>現在</a:t>
            </a:r>
            <a:endParaRPr lang="en-US" altLang="ja-JP" sz="1200" b="1" dirty="0">
              <a:solidFill>
                <a:schemeClr val="accent3"/>
              </a:solidFill>
              <a:latin typeface="+mn-ea"/>
            </a:endParaRPr>
          </a:p>
        </p:txBody>
      </p:sp>
      <p:sp>
        <p:nvSpPr>
          <p:cNvPr id="27" name="Oval 15">
            <a:extLst>
              <a:ext uri="{FF2B5EF4-FFF2-40B4-BE49-F238E27FC236}">
                <a16:creationId xmlns:a16="http://schemas.microsoft.com/office/drawing/2014/main" id="{C83F0108-03B7-45D7-8BEE-805EAE222437}"/>
              </a:ext>
            </a:extLst>
          </p:cNvPr>
          <p:cNvSpPr>
            <a:spLocks noChangeArrowheads="1"/>
          </p:cNvSpPr>
          <p:nvPr/>
        </p:nvSpPr>
        <p:spPr bwMode="auto">
          <a:xfrm>
            <a:off x="6177136" y="3429000"/>
            <a:ext cx="288032" cy="288032"/>
          </a:xfrm>
          <a:prstGeom prst="ellipse">
            <a:avLst/>
          </a:prstGeom>
          <a:solidFill>
            <a:schemeClr val="bg1"/>
          </a:solidFill>
          <a:ln w="63500">
            <a:solidFill>
              <a:schemeClr val="tx1"/>
            </a:solidFill>
          </a:ln>
          <a:effectLst/>
        </p:spPr>
        <p:txBody>
          <a:bodyPr wrap="none" lIns="0" tIns="72000" rIns="0" bIns="0" anchor="ctr">
            <a:noAutofit/>
          </a:bodyPr>
          <a:lstStyle/>
          <a:p>
            <a:pPr algn="ctr"/>
            <a:endParaRPr lang="ja-JP" altLang="en-US" sz="2800" b="1">
              <a:solidFill>
                <a:schemeClr val="tx2"/>
              </a:solidFill>
              <a:latin typeface="+mn-ea"/>
            </a:endParaRPr>
          </a:p>
        </p:txBody>
      </p:sp>
      <p:sp>
        <p:nvSpPr>
          <p:cNvPr id="28" name="AutoShape 3">
            <a:extLst>
              <a:ext uri="{FF2B5EF4-FFF2-40B4-BE49-F238E27FC236}">
                <a16:creationId xmlns:a16="http://schemas.microsoft.com/office/drawing/2014/main" id="{1EF689C9-AEAE-4086-9439-6BD3D18FECEE}"/>
              </a:ext>
            </a:extLst>
          </p:cNvPr>
          <p:cNvSpPr>
            <a:spLocks noChangeArrowheads="1"/>
          </p:cNvSpPr>
          <p:nvPr/>
        </p:nvSpPr>
        <p:spPr bwMode="auto">
          <a:xfrm>
            <a:off x="6249144" y="3017999"/>
            <a:ext cx="1117114" cy="212366"/>
          </a:xfrm>
          <a:prstGeom prst="roundRect">
            <a:avLst>
              <a:gd name="adj" fmla="val 0"/>
            </a:avLst>
          </a:prstGeom>
          <a:noFill/>
          <a:ln>
            <a:noFill/>
          </a:ln>
          <a:effectLst/>
        </p:spPr>
        <p:txBody>
          <a:bodyPr wrap="square" lIns="0" tIns="0" rIns="0" bIns="0">
            <a:spAutoFit/>
          </a:bodyPr>
          <a:lstStyle/>
          <a:p>
            <a:pPr algn="ctr">
              <a:lnSpc>
                <a:spcPct val="120000"/>
              </a:lnSpc>
              <a:spcAft>
                <a:spcPts val="300"/>
              </a:spcAft>
            </a:pPr>
            <a:r>
              <a:rPr lang="ja-JP" altLang="en-US" sz="1200" b="1">
                <a:latin typeface="+mn-ea"/>
              </a:rPr>
              <a:t>マイルストーン</a:t>
            </a:r>
            <a:endParaRPr lang="en-US" altLang="ja-JP" sz="1200" b="1" dirty="0">
              <a:latin typeface="+mn-ea"/>
            </a:endParaRPr>
          </a:p>
        </p:txBody>
      </p:sp>
      <p:cxnSp>
        <p:nvCxnSpPr>
          <p:cNvPr id="29" name="直線矢印コネクタ 28">
            <a:extLst>
              <a:ext uri="{FF2B5EF4-FFF2-40B4-BE49-F238E27FC236}">
                <a16:creationId xmlns:a16="http://schemas.microsoft.com/office/drawing/2014/main" id="{A762F930-0240-4FC9-BDA9-A94EB8925E23}"/>
              </a:ext>
            </a:extLst>
          </p:cNvPr>
          <p:cNvCxnSpPr>
            <a:cxnSpLocks/>
          </p:cNvCxnSpPr>
          <p:nvPr/>
        </p:nvCxnSpPr>
        <p:spPr>
          <a:xfrm flipV="1">
            <a:off x="6535264" y="3249338"/>
            <a:ext cx="287673" cy="287674"/>
          </a:xfrm>
          <a:prstGeom prst="straightConnector1">
            <a:avLst/>
          </a:prstGeom>
          <a:ln w="9525">
            <a:solidFill>
              <a:schemeClr val="tx1"/>
            </a:solidFill>
            <a:headEnd w="med" len="sm"/>
            <a:tailEnd type="none" w="med" len="sm"/>
          </a:ln>
        </p:spPr>
        <p:style>
          <a:lnRef idx="1">
            <a:schemeClr val="accent1"/>
          </a:lnRef>
          <a:fillRef idx="0">
            <a:schemeClr val="accent1"/>
          </a:fillRef>
          <a:effectRef idx="0">
            <a:schemeClr val="accent1"/>
          </a:effectRef>
          <a:fontRef idx="minor">
            <a:schemeClr val="tx1"/>
          </a:fontRef>
        </p:style>
      </p:cxnSp>
      <p:graphicFrame>
        <p:nvGraphicFramePr>
          <p:cNvPr id="30" name="表 29">
            <a:extLst>
              <a:ext uri="{FF2B5EF4-FFF2-40B4-BE49-F238E27FC236}">
                <a16:creationId xmlns:a16="http://schemas.microsoft.com/office/drawing/2014/main" id="{72321EE9-B2F2-82B3-1970-BD3D1AC5B1D6}"/>
              </a:ext>
            </a:extLst>
          </p:cNvPr>
          <p:cNvGraphicFramePr>
            <a:graphicFrameLocks noGrp="1"/>
          </p:cNvGraphicFramePr>
          <p:nvPr>
            <p:extLst>
              <p:ext uri="{D42A27DB-BD31-4B8C-83A1-F6EECF244321}">
                <p14:modId xmlns:p14="http://schemas.microsoft.com/office/powerpoint/2010/main" val="3155411300"/>
              </p:ext>
            </p:extLst>
          </p:nvPr>
        </p:nvGraphicFramePr>
        <p:xfrm>
          <a:off x="808042" y="1880828"/>
          <a:ext cx="3859250" cy="3095985"/>
        </p:xfrm>
        <a:graphic>
          <a:graphicData uri="http://schemas.openxmlformats.org/drawingml/2006/table">
            <a:tbl>
              <a:tblPr firstRow="1" bandRow="1">
                <a:tableStyleId>{5C22544A-7EE6-4342-B048-85BDC9FD1C3A}</a:tableStyleId>
              </a:tblPr>
              <a:tblGrid>
                <a:gridCol w="3859250">
                  <a:extLst>
                    <a:ext uri="{9D8B030D-6E8A-4147-A177-3AD203B41FA5}">
                      <a16:colId xmlns:a16="http://schemas.microsoft.com/office/drawing/2014/main" val="20000"/>
                    </a:ext>
                  </a:extLst>
                </a:gridCol>
              </a:tblGrid>
              <a:tr h="3095985">
                <a:tc>
                  <a:txBody>
                    <a:bodyPr/>
                    <a:lstStyle/>
                    <a:p>
                      <a:pPr algn="ctr"/>
                      <a:endParaRPr kumimoji="1" lang="ja-JP" altLang="en-US" sz="1600" b="1" dirty="0">
                        <a:solidFill>
                          <a:schemeClr val="tx1"/>
                        </a:solidFill>
                      </a:endParaRPr>
                    </a:p>
                  </a:txBody>
                  <a:tcPr marL="0" marR="0" marT="0" marB="0">
                    <a:lnL w="6350" cap="flat" cmpd="sng" algn="ctr">
                      <a:noFill/>
                      <a:prstDash val="solid"/>
                      <a:round/>
                      <a:headEnd type="none" w="med" len="med"/>
                      <a:tailEnd type="none" w="med" len="med"/>
                    </a:lnL>
                    <a:lnR w="19050" cap="flat" cmpd="sng" algn="ctr">
                      <a:solidFill>
                        <a:schemeClr val="accent3"/>
                      </a:solidFill>
                      <a:prstDash val="sysDot"/>
                      <a:round/>
                      <a:headEnd type="none" w="med" len="med"/>
                      <a:tailEnd type="none" w="med" len="med"/>
                    </a:lnR>
                    <a:lnT w="12700" cmpd="sng">
                      <a:noFill/>
                    </a:lnT>
                    <a:lnB w="38100" cmpd="sng">
                      <a:noFill/>
                    </a:lnB>
                    <a:solidFill>
                      <a:schemeClr val="tx1">
                        <a:alpha val="20000"/>
                      </a:schemeClr>
                    </a:solidFill>
                  </a:tcPr>
                </a:tc>
                <a:extLst>
                  <a:ext uri="{0D108BD9-81ED-4DB2-BD59-A6C34878D82A}">
                    <a16:rowId xmlns:a16="http://schemas.microsoft.com/office/drawing/2014/main" val="10000"/>
                  </a:ext>
                </a:extLst>
              </a:tr>
            </a:tbl>
          </a:graphicData>
        </a:graphic>
      </p:graphicFrame>
      <p:sp>
        <p:nvSpPr>
          <p:cNvPr id="25" name="フッター プレースホルダー 24">
            <a:extLst>
              <a:ext uri="{FF2B5EF4-FFF2-40B4-BE49-F238E27FC236}">
                <a16:creationId xmlns:a16="http://schemas.microsoft.com/office/drawing/2014/main" id="{4E4E1DE7-7C6C-30BF-7E30-0BFEF109066B}"/>
              </a:ext>
            </a:extLst>
          </p:cNvPr>
          <p:cNvSpPr>
            <a:spLocks noGrp="1"/>
          </p:cNvSpPr>
          <p:nvPr>
            <p:ph type="ftr" sz="quarter" idx="10"/>
          </p:nvPr>
        </p:nvSpPr>
        <p:spPr/>
        <p:txBody>
          <a:bodyPr/>
          <a:lstStyle/>
          <a:p>
            <a:r>
              <a:rPr lang="en-US" altLang="ja-JP"/>
              <a:t>Presentation Design</a:t>
            </a:r>
            <a:endParaRPr lang="ja-JP" altLang="en-US" dirty="0"/>
          </a:p>
        </p:txBody>
      </p:sp>
      <p:sp>
        <p:nvSpPr>
          <p:cNvPr id="31" name="スライド番号プレースホルダー 30">
            <a:extLst>
              <a:ext uri="{FF2B5EF4-FFF2-40B4-BE49-F238E27FC236}">
                <a16:creationId xmlns:a16="http://schemas.microsoft.com/office/drawing/2014/main" id="{D8A488ED-519D-A06E-9CB2-26A8BEDD7E91}"/>
              </a:ext>
            </a:extLst>
          </p:cNvPr>
          <p:cNvSpPr>
            <a:spLocks noGrp="1"/>
          </p:cNvSpPr>
          <p:nvPr>
            <p:ph type="sldNum" sz="quarter" idx="11"/>
          </p:nvPr>
        </p:nvSpPr>
        <p:spPr/>
        <p:txBody>
          <a:bodyPr/>
          <a:lstStyle/>
          <a:p>
            <a:fld id="{FB3508C7-2FE0-4945-9CBD-863E05F850D2}" type="slidenum">
              <a:rPr lang="ja-JP" altLang="en-US" smtClean="0"/>
              <a:pPr/>
              <a:t>31</a:t>
            </a:fld>
            <a:endParaRPr lang="ja-JP" altLang="en-US" dirty="0"/>
          </a:p>
        </p:txBody>
      </p:sp>
    </p:spTree>
    <p:extLst>
      <p:ext uri="{BB962C8B-B14F-4D97-AF65-F5344CB8AC3E}">
        <p14:creationId xmlns:p14="http://schemas.microsoft.com/office/powerpoint/2010/main" val="15129840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820201-FE6C-22AB-6896-5D35FFE59AA9}"/>
            </a:ext>
          </a:extLst>
        </p:cNvPr>
        <p:cNvGrpSpPr/>
        <p:nvPr/>
      </p:nvGrpSpPr>
      <p:grpSpPr>
        <a:xfrm>
          <a:off x="0" y="0"/>
          <a:ext cx="0" cy="0"/>
          <a:chOff x="0" y="0"/>
          <a:chExt cx="0" cy="0"/>
        </a:xfrm>
      </p:grpSpPr>
      <p:sp>
        <p:nvSpPr>
          <p:cNvPr id="4" name="タイトル 3">
            <a:extLst>
              <a:ext uri="{FF2B5EF4-FFF2-40B4-BE49-F238E27FC236}">
                <a16:creationId xmlns:a16="http://schemas.microsoft.com/office/drawing/2014/main" id="{D7266C81-39AF-7704-0CDD-8FD49DE389FD}"/>
              </a:ext>
            </a:extLst>
          </p:cNvPr>
          <p:cNvSpPr>
            <a:spLocks noGrp="1"/>
          </p:cNvSpPr>
          <p:nvPr>
            <p:ph type="title"/>
          </p:nvPr>
        </p:nvSpPr>
        <p:spPr/>
        <p:txBody>
          <a:bodyPr/>
          <a:lstStyle/>
          <a:p>
            <a:r>
              <a:rPr kumimoji="1" lang="en-US" altLang="ja-JP" dirty="0"/>
              <a:t>13. </a:t>
            </a:r>
            <a:r>
              <a:rPr kumimoji="1" lang="ja-JP" altLang="en-US" dirty="0"/>
              <a:t>線表</a:t>
            </a:r>
            <a:r>
              <a:rPr kumimoji="1" lang="en-US" altLang="ja-JP" dirty="0"/>
              <a:t> C</a:t>
            </a:r>
            <a:endParaRPr kumimoji="1" lang="ja-JP" altLang="en-US" dirty="0"/>
          </a:p>
        </p:txBody>
      </p:sp>
      <p:sp>
        <p:nvSpPr>
          <p:cNvPr id="25" name="フッター プレースホルダー 24">
            <a:extLst>
              <a:ext uri="{FF2B5EF4-FFF2-40B4-BE49-F238E27FC236}">
                <a16:creationId xmlns:a16="http://schemas.microsoft.com/office/drawing/2014/main" id="{E4B86E92-3CDF-BC76-EB9E-AC46A3DD55C3}"/>
              </a:ext>
            </a:extLst>
          </p:cNvPr>
          <p:cNvSpPr>
            <a:spLocks noGrp="1"/>
          </p:cNvSpPr>
          <p:nvPr>
            <p:ph type="ftr" sz="quarter" idx="10"/>
          </p:nvPr>
        </p:nvSpPr>
        <p:spPr/>
        <p:txBody>
          <a:bodyPr/>
          <a:lstStyle/>
          <a:p>
            <a:r>
              <a:rPr lang="en-US" altLang="ja-JP"/>
              <a:t>Presentation Design</a:t>
            </a:r>
            <a:endParaRPr lang="ja-JP" altLang="en-US" dirty="0"/>
          </a:p>
        </p:txBody>
      </p:sp>
      <p:sp>
        <p:nvSpPr>
          <p:cNvPr id="31" name="スライド番号プレースホルダー 30">
            <a:extLst>
              <a:ext uri="{FF2B5EF4-FFF2-40B4-BE49-F238E27FC236}">
                <a16:creationId xmlns:a16="http://schemas.microsoft.com/office/drawing/2014/main" id="{5D83BB47-3925-0BE9-F20C-0BF2985151FC}"/>
              </a:ext>
            </a:extLst>
          </p:cNvPr>
          <p:cNvSpPr>
            <a:spLocks noGrp="1"/>
          </p:cNvSpPr>
          <p:nvPr>
            <p:ph type="sldNum" sz="quarter" idx="11"/>
          </p:nvPr>
        </p:nvSpPr>
        <p:spPr/>
        <p:txBody>
          <a:bodyPr/>
          <a:lstStyle/>
          <a:p>
            <a:fld id="{FB3508C7-2FE0-4945-9CBD-863E05F850D2}" type="slidenum">
              <a:rPr lang="ja-JP" altLang="en-US" smtClean="0"/>
              <a:pPr/>
              <a:t>32</a:t>
            </a:fld>
            <a:endParaRPr lang="ja-JP" altLang="en-US" dirty="0"/>
          </a:p>
        </p:txBody>
      </p:sp>
      <p:graphicFrame>
        <p:nvGraphicFramePr>
          <p:cNvPr id="2" name="Group 283">
            <a:extLst>
              <a:ext uri="{FF2B5EF4-FFF2-40B4-BE49-F238E27FC236}">
                <a16:creationId xmlns:a16="http://schemas.microsoft.com/office/drawing/2014/main" id="{62D4D3AB-676D-21D6-83F2-6E9B120A35F9}"/>
              </a:ext>
            </a:extLst>
          </p:cNvPr>
          <p:cNvGraphicFramePr>
            <a:graphicFrameLocks noGrp="1"/>
          </p:cNvGraphicFramePr>
          <p:nvPr>
            <p:extLst>
              <p:ext uri="{D42A27DB-BD31-4B8C-83A1-F6EECF244321}">
                <p14:modId xmlns:p14="http://schemas.microsoft.com/office/powerpoint/2010/main" val="1740097167"/>
              </p:ext>
            </p:extLst>
          </p:nvPr>
        </p:nvGraphicFramePr>
        <p:xfrm>
          <a:off x="812801" y="1772816"/>
          <a:ext cx="8280387" cy="3335058"/>
        </p:xfrm>
        <a:graphic>
          <a:graphicData uri="http://schemas.openxmlformats.org/drawingml/2006/table">
            <a:tbl>
              <a:tblPr/>
              <a:tblGrid>
                <a:gridCol w="395783">
                  <a:extLst>
                    <a:ext uri="{9D8B030D-6E8A-4147-A177-3AD203B41FA5}">
                      <a16:colId xmlns:a16="http://schemas.microsoft.com/office/drawing/2014/main" val="20000"/>
                    </a:ext>
                  </a:extLst>
                </a:gridCol>
                <a:gridCol w="3276364">
                  <a:extLst>
                    <a:ext uri="{9D8B030D-6E8A-4147-A177-3AD203B41FA5}">
                      <a16:colId xmlns:a16="http://schemas.microsoft.com/office/drawing/2014/main" val="684701191"/>
                    </a:ext>
                  </a:extLst>
                </a:gridCol>
                <a:gridCol w="288015">
                  <a:extLst>
                    <a:ext uri="{9D8B030D-6E8A-4147-A177-3AD203B41FA5}">
                      <a16:colId xmlns:a16="http://schemas.microsoft.com/office/drawing/2014/main" val="4224496595"/>
                    </a:ext>
                  </a:extLst>
                </a:gridCol>
                <a:gridCol w="288015">
                  <a:extLst>
                    <a:ext uri="{9D8B030D-6E8A-4147-A177-3AD203B41FA5}">
                      <a16:colId xmlns:a16="http://schemas.microsoft.com/office/drawing/2014/main" val="1645148944"/>
                    </a:ext>
                  </a:extLst>
                </a:gridCol>
                <a:gridCol w="288015">
                  <a:extLst>
                    <a:ext uri="{9D8B030D-6E8A-4147-A177-3AD203B41FA5}">
                      <a16:colId xmlns:a16="http://schemas.microsoft.com/office/drawing/2014/main" val="2309982280"/>
                    </a:ext>
                  </a:extLst>
                </a:gridCol>
                <a:gridCol w="288015">
                  <a:extLst>
                    <a:ext uri="{9D8B030D-6E8A-4147-A177-3AD203B41FA5}">
                      <a16:colId xmlns:a16="http://schemas.microsoft.com/office/drawing/2014/main" val="3107023048"/>
                    </a:ext>
                  </a:extLst>
                </a:gridCol>
                <a:gridCol w="288015">
                  <a:extLst>
                    <a:ext uri="{9D8B030D-6E8A-4147-A177-3AD203B41FA5}">
                      <a16:colId xmlns:a16="http://schemas.microsoft.com/office/drawing/2014/main" val="1820825669"/>
                    </a:ext>
                  </a:extLst>
                </a:gridCol>
                <a:gridCol w="288015">
                  <a:extLst>
                    <a:ext uri="{9D8B030D-6E8A-4147-A177-3AD203B41FA5}">
                      <a16:colId xmlns:a16="http://schemas.microsoft.com/office/drawing/2014/main" val="2998771409"/>
                    </a:ext>
                  </a:extLst>
                </a:gridCol>
                <a:gridCol w="288015">
                  <a:extLst>
                    <a:ext uri="{9D8B030D-6E8A-4147-A177-3AD203B41FA5}">
                      <a16:colId xmlns:a16="http://schemas.microsoft.com/office/drawing/2014/main" val="2976327458"/>
                    </a:ext>
                  </a:extLst>
                </a:gridCol>
                <a:gridCol w="288015">
                  <a:extLst>
                    <a:ext uri="{9D8B030D-6E8A-4147-A177-3AD203B41FA5}">
                      <a16:colId xmlns:a16="http://schemas.microsoft.com/office/drawing/2014/main" val="2057915406"/>
                    </a:ext>
                  </a:extLst>
                </a:gridCol>
                <a:gridCol w="288015">
                  <a:extLst>
                    <a:ext uri="{9D8B030D-6E8A-4147-A177-3AD203B41FA5}">
                      <a16:colId xmlns:a16="http://schemas.microsoft.com/office/drawing/2014/main" val="1717221170"/>
                    </a:ext>
                  </a:extLst>
                </a:gridCol>
                <a:gridCol w="288015">
                  <a:extLst>
                    <a:ext uri="{9D8B030D-6E8A-4147-A177-3AD203B41FA5}">
                      <a16:colId xmlns:a16="http://schemas.microsoft.com/office/drawing/2014/main" val="317205067"/>
                    </a:ext>
                  </a:extLst>
                </a:gridCol>
                <a:gridCol w="288015">
                  <a:extLst>
                    <a:ext uri="{9D8B030D-6E8A-4147-A177-3AD203B41FA5}">
                      <a16:colId xmlns:a16="http://schemas.microsoft.com/office/drawing/2014/main" val="3343986492"/>
                    </a:ext>
                  </a:extLst>
                </a:gridCol>
                <a:gridCol w="288015">
                  <a:extLst>
                    <a:ext uri="{9D8B030D-6E8A-4147-A177-3AD203B41FA5}">
                      <a16:colId xmlns:a16="http://schemas.microsoft.com/office/drawing/2014/main" val="1576408454"/>
                    </a:ext>
                  </a:extLst>
                </a:gridCol>
                <a:gridCol w="288015">
                  <a:extLst>
                    <a:ext uri="{9D8B030D-6E8A-4147-A177-3AD203B41FA5}">
                      <a16:colId xmlns:a16="http://schemas.microsoft.com/office/drawing/2014/main" val="1639457130"/>
                    </a:ext>
                  </a:extLst>
                </a:gridCol>
                <a:gridCol w="288015">
                  <a:extLst>
                    <a:ext uri="{9D8B030D-6E8A-4147-A177-3AD203B41FA5}">
                      <a16:colId xmlns:a16="http://schemas.microsoft.com/office/drawing/2014/main" val="1691069822"/>
                    </a:ext>
                  </a:extLst>
                </a:gridCol>
                <a:gridCol w="288015">
                  <a:extLst>
                    <a:ext uri="{9D8B030D-6E8A-4147-A177-3AD203B41FA5}">
                      <a16:colId xmlns:a16="http://schemas.microsoft.com/office/drawing/2014/main" val="2329057220"/>
                    </a:ext>
                  </a:extLst>
                </a:gridCol>
                <a:gridCol w="288015">
                  <a:extLst>
                    <a:ext uri="{9D8B030D-6E8A-4147-A177-3AD203B41FA5}">
                      <a16:colId xmlns:a16="http://schemas.microsoft.com/office/drawing/2014/main" val="1773679245"/>
                    </a:ext>
                  </a:extLst>
                </a:gridCol>
              </a:tblGrid>
              <a:tr h="253912">
                <a:tc rowSpan="2">
                  <a:txBody>
                    <a:bodyPr/>
                    <a:lstStyle/>
                    <a:p>
                      <a:pPr marL="0" marR="0" lvl="0" indent="0" algn="ctr" defTabSz="914400" rtl="0" eaLnBrk="1" fontAlgn="base" latinLnBrk="0" hangingPunct="1">
                        <a:lnSpc>
                          <a:spcPct val="120000"/>
                        </a:lnSpc>
                        <a:spcBef>
                          <a:spcPts val="0"/>
                        </a:spcBef>
                        <a:spcAft>
                          <a:spcPct val="0"/>
                        </a:spcAft>
                        <a:buClrTx/>
                        <a:buSzTx/>
                        <a:buFontTx/>
                        <a:buNone/>
                        <a:tabLst/>
                      </a:pPr>
                      <a:r>
                        <a:rPr kumimoji="1" lang="en-US" altLang="ja-JP" sz="1000" b="0" i="0" u="none" strike="noStrike" cap="none" normalizeH="0" baseline="0" dirty="0">
                          <a:ln>
                            <a:noFill/>
                          </a:ln>
                          <a:solidFill>
                            <a:schemeClr val="tx1"/>
                          </a:solidFill>
                          <a:effectLst/>
                          <a:latin typeface="+mj-ea"/>
                          <a:ea typeface="+mj-ea"/>
                          <a:cs typeface="メイリオ" pitchFamily="50" charset="-128"/>
                        </a:rPr>
                        <a:t>#</a:t>
                      </a: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solid"/>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5"/>
                    </a:solidFill>
                  </a:tcPr>
                </a:tc>
                <a:tc rowSpan="2">
                  <a:txBody>
                    <a:bodyPr/>
                    <a:lstStyle/>
                    <a:p>
                      <a:pPr marL="0" marR="0" lvl="0" indent="0" algn="ctr" defTabSz="914400" rtl="0" eaLnBrk="1" fontAlgn="base" latinLnBrk="0" hangingPunct="1">
                        <a:lnSpc>
                          <a:spcPct val="120000"/>
                        </a:lnSpc>
                        <a:spcBef>
                          <a:spcPts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j-ea"/>
                          <a:ea typeface="+mj-ea"/>
                          <a:cs typeface="メイリオ" pitchFamily="50" charset="-128"/>
                        </a:rPr>
                        <a:t>タスク</a:t>
                      </a:r>
                    </a:p>
                  </a:txBody>
                  <a:tcPr marL="72000" marR="72000" marT="72000" marB="54000" anchor="ctr" horzOverflow="overflow">
                    <a:lnL w="9525" cap="flat" cmpd="sng" algn="ctr">
                      <a:solidFill>
                        <a:schemeClr val="tx1">
                          <a:lumMod val="60000"/>
                          <a:lumOff val="40000"/>
                        </a:schemeClr>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5"/>
                    </a:solidFill>
                  </a:tcPr>
                </a:tc>
                <a:tc gridSpan="3">
                  <a:txBody>
                    <a:bodyPr/>
                    <a:lstStyle/>
                    <a:p>
                      <a:pPr marL="0" marR="0" lvl="0" indent="0" algn="ctr" defTabSz="914400" rtl="0" eaLnBrk="1" fontAlgn="base" latinLnBrk="0" hangingPunct="1">
                        <a:lnSpc>
                          <a:spcPct val="120000"/>
                        </a:lnSpc>
                        <a:spcBef>
                          <a:spcPts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j-ea"/>
                          <a:ea typeface="+mj-ea"/>
                          <a:cs typeface="メイリオ" pitchFamily="50" charset="-128"/>
                        </a:rPr>
                        <a:t>担当者</a:t>
                      </a:r>
                    </a:p>
                  </a:txBody>
                  <a:tcPr marL="72000" marR="72000" marT="72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5"/>
                    </a:solidFill>
                  </a:tcPr>
                </a:tc>
                <a:tc hMerge="1">
                  <a:txBody>
                    <a:bodyPr/>
                    <a:lstStyle/>
                    <a:p>
                      <a:endParaRPr kumimoji="1" lang="ja-JP" altLang="en-US"/>
                    </a:p>
                  </a:txBody>
                  <a:tcPr/>
                </a:tc>
                <a:tc hMerge="1">
                  <a:txBody>
                    <a:bodyPr/>
                    <a:lstStyle/>
                    <a:p>
                      <a:endParaRPr kumimoji="1" lang="ja-JP" altLang="en-US"/>
                    </a:p>
                  </a:txBody>
                  <a:tcPr/>
                </a:tc>
                <a:tc gridSpan="5">
                  <a:txBody>
                    <a:bodyPr/>
                    <a:lstStyle/>
                    <a:p>
                      <a:pPr marL="0" marR="0" lvl="0" indent="0" algn="ctr" defTabSz="914400" rtl="0" eaLnBrk="1" fontAlgn="base" latinLnBrk="0" hangingPunct="1">
                        <a:lnSpc>
                          <a:spcPct val="120000"/>
                        </a:lnSpc>
                        <a:spcBef>
                          <a:spcPts val="0"/>
                        </a:spcBef>
                        <a:spcAft>
                          <a:spcPct val="0"/>
                        </a:spcAft>
                        <a:buClrTx/>
                        <a:buSzTx/>
                        <a:buFontTx/>
                        <a:buNone/>
                        <a:tabLst/>
                      </a:pPr>
                      <a:r>
                        <a:rPr kumimoji="1" lang="en-US" altLang="ja-JP" sz="1000" b="0" i="0" u="none" strike="noStrike" cap="none" normalizeH="0" baseline="0" dirty="0">
                          <a:ln>
                            <a:noFill/>
                          </a:ln>
                          <a:solidFill>
                            <a:schemeClr val="tx1"/>
                          </a:solidFill>
                          <a:effectLst/>
                          <a:latin typeface="+mj-ea"/>
                          <a:ea typeface="+mj-ea"/>
                          <a:cs typeface="メイリオ" pitchFamily="50" charset="-128"/>
                        </a:rPr>
                        <a:t>X</a:t>
                      </a:r>
                      <a:r>
                        <a:rPr kumimoji="1" lang="ja-JP" altLang="en-US" sz="1000" b="0" i="0" u="none" strike="noStrike" cap="none" normalizeH="0" baseline="0" dirty="0">
                          <a:ln>
                            <a:noFill/>
                          </a:ln>
                          <a:solidFill>
                            <a:schemeClr val="tx1"/>
                          </a:solidFill>
                          <a:effectLst/>
                          <a:latin typeface="+mj-ea"/>
                          <a:ea typeface="+mj-ea"/>
                          <a:cs typeface="メイリオ" pitchFamily="50" charset="-128"/>
                        </a:rPr>
                        <a:t>月</a:t>
                      </a:r>
                    </a:p>
                  </a:txBody>
                  <a:tcPr marL="72000" marR="72000" marT="72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5"/>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marL="0" marR="0" lvl="0" indent="0" algn="ctr" defTabSz="914400" rtl="0" eaLnBrk="1" fontAlgn="base" latinLnBrk="0" hangingPunct="1">
                        <a:lnSpc>
                          <a:spcPct val="120000"/>
                        </a:lnSpc>
                        <a:spcBef>
                          <a:spcPts val="0"/>
                        </a:spcBef>
                        <a:spcAft>
                          <a:spcPct val="0"/>
                        </a:spcAft>
                        <a:buClrTx/>
                        <a:buSzTx/>
                        <a:buFontTx/>
                        <a:buNone/>
                        <a:tabLst/>
                      </a:pPr>
                      <a:r>
                        <a:rPr kumimoji="1" lang="en-US" altLang="ja-JP" sz="1000" b="0" i="0" u="none" strike="noStrike" cap="none" normalizeH="0" baseline="0" dirty="0">
                          <a:ln>
                            <a:noFill/>
                          </a:ln>
                          <a:solidFill>
                            <a:schemeClr val="tx1"/>
                          </a:solidFill>
                          <a:effectLst/>
                          <a:latin typeface="+mj-ea"/>
                          <a:ea typeface="+mj-ea"/>
                          <a:cs typeface="メイリオ" pitchFamily="50" charset="-128"/>
                        </a:rPr>
                        <a:t>X</a:t>
                      </a:r>
                      <a:r>
                        <a:rPr kumimoji="1" lang="ja-JP" altLang="en-US" sz="1000" b="0" i="0" u="none" strike="noStrike" cap="none" normalizeH="0" baseline="0" dirty="0">
                          <a:ln>
                            <a:noFill/>
                          </a:ln>
                          <a:solidFill>
                            <a:schemeClr val="tx1"/>
                          </a:solidFill>
                          <a:effectLst/>
                          <a:latin typeface="+mj-ea"/>
                          <a:ea typeface="+mj-ea"/>
                          <a:cs typeface="メイリオ" pitchFamily="50" charset="-128"/>
                        </a:rPr>
                        <a:t>月</a:t>
                      </a:r>
                    </a:p>
                  </a:txBody>
                  <a:tcPr marL="72000" marR="72000" marT="72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5"/>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marL="0" marR="0" lvl="0" indent="0" algn="ctr" defTabSz="914400" rtl="0" eaLnBrk="1" fontAlgn="base" latinLnBrk="0" hangingPunct="1">
                        <a:lnSpc>
                          <a:spcPct val="120000"/>
                        </a:lnSpc>
                        <a:spcBef>
                          <a:spcPts val="0"/>
                        </a:spcBef>
                        <a:spcAft>
                          <a:spcPct val="0"/>
                        </a:spcAft>
                        <a:buClrTx/>
                        <a:buSzTx/>
                        <a:buFontTx/>
                        <a:buNone/>
                        <a:tabLst/>
                      </a:pPr>
                      <a:r>
                        <a:rPr kumimoji="1" lang="en-US" altLang="ja-JP" sz="1000" b="0" i="0" u="none" strike="noStrike" cap="none" normalizeH="0" baseline="0" dirty="0">
                          <a:ln>
                            <a:noFill/>
                          </a:ln>
                          <a:solidFill>
                            <a:schemeClr val="tx1"/>
                          </a:solidFill>
                          <a:effectLst/>
                          <a:latin typeface="+mj-ea"/>
                          <a:ea typeface="+mj-ea"/>
                          <a:cs typeface="メイリオ" pitchFamily="50" charset="-128"/>
                        </a:rPr>
                        <a:t>X</a:t>
                      </a:r>
                      <a:r>
                        <a:rPr kumimoji="1" lang="ja-JP" altLang="en-US" sz="1000" b="0" i="0" u="none" strike="noStrike" cap="none" normalizeH="0" baseline="0" dirty="0">
                          <a:ln>
                            <a:noFill/>
                          </a:ln>
                          <a:solidFill>
                            <a:schemeClr val="tx1"/>
                          </a:solidFill>
                          <a:effectLst/>
                          <a:latin typeface="+mj-ea"/>
                          <a:ea typeface="+mj-ea"/>
                          <a:cs typeface="メイリオ" pitchFamily="50" charset="-128"/>
                        </a:rPr>
                        <a:t>月</a:t>
                      </a:r>
                    </a:p>
                  </a:txBody>
                  <a:tcPr marL="72000" marR="72000" marT="72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5"/>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8411386"/>
                  </a:ext>
                </a:extLst>
              </a:tr>
              <a:tr h="253912">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base" latinLnBrk="0" hangingPunct="1">
                        <a:lnSpc>
                          <a:spcPct val="120000"/>
                        </a:lnSpc>
                        <a:spcBef>
                          <a:spcPts val="0"/>
                        </a:spcBef>
                        <a:spcAft>
                          <a:spcPct val="0"/>
                        </a:spcAft>
                        <a:buClrTx/>
                        <a:buSzTx/>
                        <a:buFontTx/>
                        <a:buNone/>
                        <a:tabLst/>
                      </a:pPr>
                      <a:r>
                        <a:rPr kumimoji="1" lang="en-US" altLang="ja-JP" sz="1000" b="0" i="0" u="none" strike="noStrike" cap="none" normalizeH="0" baseline="0" dirty="0">
                          <a:ln>
                            <a:noFill/>
                          </a:ln>
                          <a:solidFill>
                            <a:schemeClr val="tx1"/>
                          </a:solidFill>
                          <a:effectLst/>
                          <a:latin typeface="+mj-ea"/>
                          <a:ea typeface="+mj-ea"/>
                          <a:cs typeface="メイリオ" pitchFamily="50" charset="-128"/>
                        </a:rPr>
                        <a:t>A</a:t>
                      </a: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ctr" defTabSz="914400" rtl="0" eaLnBrk="1" fontAlgn="base" latinLnBrk="0" hangingPunct="1">
                        <a:lnSpc>
                          <a:spcPct val="120000"/>
                        </a:lnSpc>
                        <a:spcBef>
                          <a:spcPts val="0"/>
                        </a:spcBef>
                        <a:spcAft>
                          <a:spcPct val="0"/>
                        </a:spcAft>
                        <a:buClrTx/>
                        <a:buSzTx/>
                        <a:buFontTx/>
                        <a:buNone/>
                        <a:tabLst/>
                      </a:pPr>
                      <a:r>
                        <a:rPr kumimoji="1" lang="en-US" altLang="ja-JP" sz="1000" b="0" i="0" u="none" strike="noStrike" cap="none" normalizeH="0" baseline="0" dirty="0">
                          <a:ln>
                            <a:noFill/>
                          </a:ln>
                          <a:solidFill>
                            <a:schemeClr val="tx1"/>
                          </a:solidFill>
                          <a:effectLst/>
                          <a:latin typeface="+mj-ea"/>
                          <a:ea typeface="+mj-ea"/>
                          <a:cs typeface="メイリオ" pitchFamily="50" charset="-128"/>
                        </a:rPr>
                        <a:t>B</a:t>
                      </a: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ctr" defTabSz="914400" rtl="0" eaLnBrk="1" fontAlgn="base" latinLnBrk="0" hangingPunct="1">
                        <a:lnSpc>
                          <a:spcPct val="120000"/>
                        </a:lnSpc>
                        <a:spcBef>
                          <a:spcPts val="0"/>
                        </a:spcBef>
                        <a:spcAft>
                          <a:spcPct val="0"/>
                        </a:spcAft>
                        <a:buClrTx/>
                        <a:buSzTx/>
                        <a:buFontTx/>
                        <a:buNone/>
                        <a:tabLst/>
                      </a:pPr>
                      <a:r>
                        <a:rPr kumimoji="1" lang="en-US" altLang="ja-JP" sz="1000" b="0" i="0" u="none" strike="noStrike" cap="none" normalizeH="0" baseline="0" dirty="0">
                          <a:ln>
                            <a:noFill/>
                          </a:ln>
                          <a:solidFill>
                            <a:schemeClr val="tx1"/>
                          </a:solidFill>
                          <a:effectLst/>
                          <a:latin typeface="+mj-ea"/>
                          <a:ea typeface="+mj-ea"/>
                          <a:cs typeface="メイリオ" pitchFamily="50" charset="-128"/>
                        </a:rPr>
                        <a:t>C</a:t>
                      </a: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ctr" defTabSz="914400" rtl="0" eaLnBrk="1" fontAlgn="base" latinLnBrk="0" hangingPunct="1">
                        <a:lnSpc>
                          <a:spcPct val="120000"/>
                        </a:lnSpc>
                        <a:spcBef>
                          <a:spcPts val="0"/>
                        </a:spcBef>
                        <a:spcAft>
                          <a:spcPct val="0"/>
                        </a:spcAft>
                        <a:buClrTx/>
                        <a:buSzTx/>
                        <a:buFontTx/>
                        <a:buNone/>
                        <a:tabLst/>
                      </a:pPr>
                      <a:r>
                        <a:rPr kumimoji="1" lang="en-US" altLang="ja-JP" sz="900" b="0" i="0" u="none" strike="noStrike" cap="none" normalizeH="0" baseline="0" dirty="0">
                          <a:ln>
                            <a:noFill/>
                          </a:ln>
                          <a:solidFill>
                            <a:schemeClr val="tx1"/>
                          </a:solidFill>
                          <a:effectLst/>
                          <a:latin typeface="+mj-ea"/>
                          <a:ea typeface="+mj-ea"/>
                          <a:cs typeface="メイリオ" pitchFamily="50" charset="-128"/>
                        </a:rPr>
                        <a:t>2</a:t>
                      </a:r>
                      <a:endParaRPr kumimoji="1" lang="ja-JP" altLang="en-US" sz="9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ctr" defTabSz="914400" rtl="0" eaLnBrk="1" fontAlgn="base" latinLnBrk="0" hangingPunct="1">
                        <a:lnSpc>
                          <a:spcPct val="120000"/>
                        </a:lnSpc>
                        <a:spcBef>
                          <a:spcPts val="0"/>
                        </a:spcBef>
                        <a:spcAft>
                          <a:spcPct val="0"/>
                        </a:spcAft>
                        <a:buClrTx/>
                        <a:buSzTx/>
                        <a:buFontTx/>
                        <a:buNone/>
                        <a:tabLst/>
                      </a:pPr>
                      <a:r>
                        <a:rPr kumimoji="1" lang="en-US" altLang="ja-JP" sz="900" b="0" i="0" u="none" strike="noStrike" cap="none" normalizeH="0" baseline="0" dirty="0">
                          <a:ln>
                            <a:noFill/>
                          </a:ln>
                          <a:solidFill>
                            <a:schemeClr val="tx1"/>
                          </a:solidFill>
                          <a:effectLst/>
                          <a:latin typeface="+mj-ea"/>
                          <a:ea typeface="+mj-ea"/>
                          <a:cs typeface="メイリオ" pitchFamily="50" charset="-128"/>
                        </a:rPr>
                        <a:t>9</a:t>
                      </a:r>
                      <a:endParaRPr kumimoji="1" lang="ja-JP" altLang="en-US" sz="9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ctr" defTabSz="914400" rtl="0" eaLnBrk="1" fontAlgn="base" latinLnBrk="0" hangingPunct="1">
                        <a:lnSpc>
                          <a:spcPct val="120000"/>
                        </a:lnSpc>
                        <a:spcBef>
                          <a:spcPts val="0"/>
                        </a:spcBef>
                        <a:spcAft>
                          <a:spcPct val="0"/>
                        </a:spcAft>
                        <a:buClrTx/>
                        <a:buSzTx/>
                        <a:buFontTx/>
                        <a:buNone/>
                        <a:tabLst/>
                      </a:pPr>
                      <a:r>
                        <a:rPr kumimoji="1" lang="en-US" altLang="ja-JP" sz="900" b="0" i="0" u="none" strike="noStrike" cap="none" normalizeH="0" baseline="0" dirty="0">
                          <a:ln>
                            <a:noFill/>
                          </a:ln>
                          <a:solidFill>
                            <a:schemeClr val="tx1"/>
                          </a:solidFill>
                          <a:effectLst/>
                          <a:latin typeface="+mj-ea"/>
                          <a:ea typeface="+mj-ea"/>
                          <a:cs typeface="メイリオ" pitchFamily="50" charset="-128"/>
                        </a:rPr>
                        <a:t>16</a:t>
                      </a:r>
                      <a:endParaRPr kumimoji="1" lang="ja-JP" altLang="en-US" sz="9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ctr" defTabSz="914400" rtl="0" eaLnBrk="1" fontAlgn="base" latinLnBrk="0" hangingPunct="1">
                        <a:lnSpc>
                          <a:spcPct val="120000"/>
                        </a:lnSpc>
                        <a:spcBef>
                          <a:spcPts val="0"/>
                        </a:spcBef>
                        <a:spcAft>
                          <a:spcPct val="0"/>
                        </a:spcAft>
                        <a:buClrTx/>
                        <a:buSzTx/>
                        <a:buFontTx/>
                        <a:buNone/>
                        <a:tabLst/>
                      </a:pPr>
                      <a:r>
                        <a:rPr kumimoji="1" lang="en-US" altLang="ja-JP" sz="900" b="0" i="0" u="none" strike="noStrike" cap="none" normalizeH="0" baseline="0" dirty="0">
                          <a:ln>
                            <a:noFill/>
                          </a:ln>
                          <a:solidFill>
                            <a:schemeClr val="tx1"/>
                          </a:solidFill>
                          <a:effectLst/>
                          <a:latin typeface="+mj-ea"/>
                          <a:ea typeface="+mj-ea"/>
                          <a:cs typeface="メイリオ" pitchFamily="50" charset="-128"/>
                        </a:rPr>
                        <a:t>23</a:t>
                      </a:r>
                      <a:endParaRPr kumimoji="1" lang="ja-JP" altLang="en-US" sz="9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ctr" defTabSz="914400" rtl="0" eaLnBrk="1" fontAlgn="base" latinLnBrk="0" hangingPunct="1">
                        <a:lnSpc>
                          <a:spcPct val="120000"/>
                        </a:lnSpc>
                        <a:spcBef>
                          <a:spcPts val="0"/>
                        </a:spcBef>
                        <a:spcAft>
                          <a:spcPct val="0"/>
                        </a:spcAft>
                        <a:buClrTx/>
                        <a:buSzTx/>
                        <a:buFontTx/>
                        <a:buNone/>
                        <a:tabLst/>
                      </a:pPr>
                      <a:r>
                        <a:rPr kumimoji="1" lang="en-US" altLang="ja-JP" sz="900" b="0" i="0" u="none" strike="noStrike" cap="none" normalizeH="0" baseline="0" dirty="0">
                          <a:ln>
                            <a:noFill/>
                          </a:ln>
                          <a:solidFill>
                            <a:schemeClr val="tx1"/>
                          </a:solidFill>
                          <a:effectLst/>
                          <a:latin typeface="+mj-ea"/>
                          <a:ea typeface="+mj-ea"/>
                          <a:cs typeface="メイリオ" pitchFamily="50" charset="-128"/>
                        </a:rPr>
                        <a:t>30</a:t>
                      </a:r>
                      <a:endParaRPr kumimoji="1" lang="ja-JP" altLang="en-US" sz="9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ctr" defTabSz="914400" rtl="0" eaLnBrk="1" fontAlgn="base" latinLnBrk="0" hangingPunct="1">
                        <a:lnSpc>
                          <a:spcPct val="120000"/>
                        </a:lnSpc>
                        <a:spcBef>
                          <a:spcPts val="0"/>
                        </a:spcBef>
                        <a:spcAft>
                          <a:spcPct val="0"/>
                        </a:spcAft>
                        <a:buClrTx/>
                        <a:buSzTx/>
                        <a:buFontTx/>
                        <a:buNone/>
                        <a:tabLst/>
                      </a:pPr>
                      <a:r>
                        <a:rPr kumimoji="1" lang="en-US" altLang="ja-JP" sz="900" b="0" i="0" u="none" strike="noStrike" cap="none" normalizeH="0" baseline="0" dirty="0">
                          <a:ln>
                            <a:noFill/>
                          </a:ln>
                          <a:solidFill>
                            <a:schemeClr val="tx1"/>
                          </a:solidFill>
                          <a:effectLst/>
                          <a:latin typeface="+mj-ea"/>
                          <a:ea typeface="+mj-ea"/>
                          <a:cs typeface="メイリオ" pitchFamily="50" charset="-128"/>
                        </a:rPr>
                        <a:t>7</a:t>
                      </a:r>
                      <a:endParaRPr kumimoji="1" lang="ja-JP" altLang="en-US" sz="9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ctr" defTabSz="914400" rtl="0" eaLnBrk="1" fontAlgn="base" latinLnBrk="0" hangingPunct="1">
                        <a:lnSpc>
                          <a:spcPct val="120000"/>
                        </a:lnSpc>
                        <a:spcBef>
                          <a:spcPts val="0"/>
                        </a:spcBef>
                        <a:spcAft>
                          <a:spcPct val="0"/>
                        </a:spcAft>
                        <a:buClrTx/>
                        <a:buSzTx/>
                        <a:buFontTx/>
                        <a:buNone/>
                        <a:tabLst/>
                      </a:pPr>
                      <a:r>
                        <a:rPr kumimoji="1" lang="en-US" altLang="ja-JP" sz="900" b="0" i="0" u="none" strike="noStrike" cap="none" normalizeH="0" baseline="0" dirty="0">
                          <a:ln>
                            <a:noFill/>
                          </a:ln>
                          <a:solidFill>
                            <a:schemeClr val="tx1"/>
                          </a:solidFill>
                          <a:effectLst/>
                          <a:latin typeface="+mj-ea"/>
                          <a:ea typeface="+mj-ea"/>
                          <a:cs typeface="メイリオ" pitchFamily="50" charset="-128"/>
                        </a:rPr>
                        <a:t>14</a:t>
                      </a:r>
                      <a:endParaRPr kumimoji="1" lang="ja-JP" altLang="en-US" sz="9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ctr" defTabSz="914400" rtl="0" eaLnBrk="1" fontAlgn="base" latinLnBrk="0" hangingPunct="1">
                        <a:lnSpc>
                          <a:spcPct val="120000"/>
                        </a:lnSpc>
                        <a:spcBef>
                          <a:spcPts val="0"/>
                        </a:spcBef>
                        <a:spcAft>
                          <a:spcPct val="0"/>
                        </a:spcAft>
                        <a:buClrTx/>
                        <a:buSzTx/>
                        <a:buFontTx/>
                        <a:buNone/>
                        <a:tabLst/>
                      </a:pPr>
                      <a:r>
                        <a:rPr kumimoji="1" lang="en-US" altLang="ja-JP" sz="900" b="0" i="0" u="none" strike="noStrike" cap="none" normalizeH="0" baseline="0" dirty="0">
                          <a:ln>
                            <a:noFill/>
                          </a:ln>
                          <a:solidFill>
                            <a:schemeClr val="tx1"/>
                          </a:solidFill>
                          <a:effectLst/>
                          <a:latin typeface="+mj-ea"/>
                          <a:ea typeface="+mj-ea"/>
                          <a:cs typeface="メイリオ" pitchFamily="50" charset="-128"/>
                        </a:rPr>
                        <a:t>21</a:t>
                      </a:r>
                      <a:endParaRPr kumimoji="1" lang="ja-JP" altLang="en-US" sz="9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ctr" defTabSz="914400" rtl="0" eaLnBrk="1" fontAlgn="base" latinLnBrk="0" hangingPunct="1">
                        <a:lnSpc>
                          <a:spcPct val="120000"/>
                        </a:lnSpc>
                        <a:spcBef>
                          <a:spcPts val="0"/>
                        </a:spcBef>
                        <a:spcAft>
                          <a:spcPct val="0"/>
                        </a:spcAft>
                        <a:buClrTx/>
                        <a:buSzTx/>
                        <a:buFontTx/>
                        <a:buNone/>
                        <a:tabLst/>
                      </a:pPr>
                      <a:r>
                        <a:rPr kumimoji="1" lang="en-US" altLang="ja-JP" sz="900" b="0" i="0" u="none" strike="noStrike" cap="none" normalizeH="0" baseline="0" dirty="0">
                          <a:ln>
                            <a:noFill/>
                          </a:ln>
                          <a:solidFill>
                            <a:schemeClr val="tx1"/>
                          </a:solidFill>
                          <a:effectLst/>
                          <a:latin typeface="+mj-ea"/>
                          <a:ea typeface="+mj-ea"/>
                          <a:cs typeface="メイリオ" pitchFamily="50" charset="-128"/>
                        </a:rPr>
                        <a:t>28</a:t>
                      </a:r>
                      <a:endParaRPr kumimoji="1" lang="ja-JP" altLang="en-US" sz="9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ctr" defTabSz="914400" rtl="0" eaLnBrk="1" fontAlgn="base" latinLnBrk="0" hangingPunct="1">
                        <a:lnSpc>
                          <a:spcPct val="120000"/>
                        </a:lnSpc>
                        <a:spcBef>
                          <a:spcPts val="0"/>
                        </a:spcBef>
                        <a:spcAft>
                          <a:spcPct val="0"/>
                        </a:spcAft>
                        <a:buClrTx/>
                        <a:buSzTx/>
                        <a:buFontTx/>
                        <a:buNone/>
                        <a:tabLst/>
                      </a:pPr>
                      <a:r>
                        <a:rPr kumimoji="1" lang="en-US" altLang="ja-JP" sz="900" b="0" i="0" u="none" strike="noStrike" cap="none" normalizeH="0" baseline="0" dirty="0">
                          <a:ln>
                            <a:noFill/>
                          </a:ln>
                          <a:solidFill>
                            <a:schemeClr val="tx1"/>
                          </a:solidFill>
                          <a:effectLst/>
                          <a:latin typeface="+mj-ea"/>
                          <a:ea typeface="+mj-ea"/>
                          <a:cs typeface="メイリオ" pitchFamily="50" charset="-128"/>
                        </a:rPr>
                        <a:t>4</a:t>
                      </a:r>
                      <a:endParaRPr kumimoji="1" lang="ja-JP" altLang="en-US" sz="9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ctr" defTabSz="914400" rtl="0" eaLnBrk="1" fontAlgn="base" latinLnBrk="0" hangingPunct="1">
                        <a:lnSpc>
                          <a:spcPct val="120000"/>
                        </a:lnSpc>
                        <a:spcBef>
                          <a:spcPts val="0"/>
                        </a:spcBef>
                        <a:spcAft>
                          <a:spcPct val="0"/>
                        </a:spcAft>
                        <a:buClrTx/>
                        <a:buSzTx/>
                        <a:buFontTx/>
                        <a:buNone/>
                        <a:tabLst/>
                      </a:pPr>
                      <a:r>
                        <a:rPr kumimoji="1" lang="en-US" altLang="ja-JP" sz="900" b="0" i="0" u="none" strike="noStrike" cap="none" normalizeH="0" baseline="0" dirty="0">
                          <a:ln>
                            <a:noFill/>
                          </a:ln>
                          <a:solidFill>
                            <a:schemeClr val="tx1"/>
                          </a:solidFill>
                          <a:effectLst/>
                          <a:latin typeface="+mj-ea"/>
                          <a:ea typeface="+mj-ea"/>
                          <a:cs typeface="メイリオ" pitchFamily="50" charset="-128"/>
                        </a:rPr>
                        <a:t>11</a:t>
                      </a:r>
                      <a:endParaRPr kumimoji="1" lang="ja-JP" altLang="en-US" sz="9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ctr" defTabSz="914400" rtl="0" eaLnBrk="1" fontAlgn="base" latinLnBrk="0" hangingPunct="1">
                        <a:lnSpc>
                          <a:spcPct val="120000"/>
                        </a:lnSpc>
                        <a:spcBef>
                          <a:spcPts val="0"/>
                        </a:spcBef>
                        <a:spcAft>
                          <a:spcPct val="0"/>
                        </a:spcAft>
                        <a:buClrTx/>
                        <a:buSzTx/>
                        <a:buFontTx/>
                        <a:buNone/>
                        <a:tabLst/>
                      </a:pPr>
                      <a:r>
                        <a:rPr kumimoji="1" lang="en-US" altLang="ja-JP" sz="900" b="0" i="0" u="none" strike="noStrike" cap="none" normalizeH="0" baseline="0" dirty="0">
                          <a:ln>
                            <a:noFill/>
                          </a:ln>
                          <a:solidFill>
                            <a:schemeClr val="tx1"/>
                          </a:solidFill>
                          <a:effectLst/>
                          <a:latin typeface="+mj-ea"/>
                          <a:ea typeface="+mj-ea"/>
                          <a:cs typeface="メイリオ" pitchFamily="50" charset="-128"/>
                        </a:rPr>
                        <a:t>18</a:t>
                      </a:r>
                      <a:endParaRPr kumimoji="1" lang="ja-JP" altLang="en-US" sz="9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ctr" defTabSz="914400" rtl="0" eaLnBrk="1" fontAlgn="base" latinLnBrk="0" hangingPunct="1">
                        <a:lnSpc>
                          <a:spcPct val="120000"/>
                        </a:lnSpc>
                        <a:spcBef>
                          <a:spcPts val="0"/>
                        </a:spcBef>
                        <a:spcAft>
                          <a:spcPct val="0"/>
                        </a:spcAft>
                        <a:buClrTx/>
                        <a:buSzTx/>
                        <a:buFontTx/>
                        <a:buNone/>
                        <a:tabLst/>
                      </a:pPr>
                      <a:r>
                        <a:rPr kumimoji="1" lang="en-US" altLang="ja-JP" sz="900" b="0" i="0" u="none" strike="noStrike" cap="none" normalizeH="0" baseline="0" dirty="0">
                          <a:ln>
                            <a:noFill/>
                          </a:ln>
                          <a:solidFill>
                            <a:schemeClr val="tx1"/>
                          </a:solidFill>
                          <a:effectLst/>
                          <a:latin typeface="+mj-ea"/>
                          <a:ea typeface="+mj-ea"/>
                          <a:cs typeface="メイリオ" pitchFamily="50" charset="-128"/>
                        </a:rPr>
                        <a:t>25</a:t>
                      </a:r>
                      <a:endParaRPr kumimoji="1" lang="ja-JP" altLang="en-US" sz="9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5"/>
                    </a:solidFill>
                  </a:tcPr>
                </a:tc>
                <a:extLst>
                  <a:ext uri="{0D108BD9-81ED-4DB2-BD59-A6C34878D82A}">
                    <a16:rowId xmlns:a16="http://schemas.microsoft.com/office/drawing/2014/main" val="3019447842"/>
                  </a:ext>
                </a:extLst>
              </a:tr>
              <a:tr h="455423">
                <a:tc>
                  <a:txBody>
                    <a:bodyPr/>
                    <a:lstStyle/>
                    <a:p>
                      <a:pPr marL="0" marR="0" lvl="0" indent="0" algn="ctr" defTabSz="914400" rtl="0" eaLnBrk="1" fontAlgn="base" latinLnBrk="0" hangingPunct="1">
                        <a:lnSpc>
                          <a:spcPct val="120000"/>
                        </a:lnSpc>
                        <a:spcBef>
                          <a:spcPts val="0"/>
                        </a:spcBef>
                        <a:spcAft>
                          <a:spcPct val="0"/>
                        </a:spcAft>
                        <a:buClrTx/>
                        <a:buSzTx/>
                        <a:buFontTx/>
                        <a:buNone/>
                        <a:tabLst/>
                      </a:pPr>
                      <a:r>
                        <a:rPr kumimoji="1" lang="en-US" altLang="ja-JP" sz="1000" b="0" i="0" u="none" strike="noStrike" cap="none" normalizeH="0" baseline="0" dirty="0">
                          <a:ln>
                            <a:noFill/>
                          </a:ln>
                          <a:solidFill>
                            <a:schemeClr val="tx1"/>
                          </a:solidFill>
                          <a:effectLst/>
                          <a:latin typeface="+mj-ea"/>
                          <a:ea typeface="+mj-ea"/>
                          <a:cs typeface="メイリオ" pitchFamily="50" charset="-128"/>
                        </a:rPr>
                        <a:t>1</a:t>
                      </a: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solid"/>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j-ea"/>
                          <a:ea typeface="+mj-ea"/>
                          <a:cs typeface="メイリオ" pitchFamily="50" charset="-128"/>
                        </a:rPr>
                        <a:t>タスク名</a:t>
                      </a:r>
                      <a:r>
                        <a:rPr kumimoji="1" lang="en-US" altLang="ja-JP" sz="1000" b="0" i="0" u="none" strike="noStrike" cap="none" normalizeH="0" baseline="0" dirty="0">
                          <a:ln>
                            <a:noFill/>
                          </a:ln>
                          <a:solidFill>
                            <a:schemeClr val="tx1"/>
                          </a:solidFill>
                          <a:effectLst/>
                          <a:latin typeface="+mj-ea"/>
                          <a:ea typeface="+mj-ea"/>
                          <a:cs typeface="メイリオ" pitchFamily="50" charset="-128"/>
                        </a:rPr>
                        <a:t>1</a:t>
                      </a: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9525" cap="flat" cmpd="sng" algn="ctr">
                      <a:solidFill>
                        <a:schemeClr val="tx1">
                          <a:lumMod val="60000"/>
                          <a:lumOff val="40000"/>
                        </a:schemeClr>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j-ea"/>
                          <a:ea typeface="+mj-ea"/>
                          <a:cs typeface="メイリオ" pitchFamily="50" charset="-128"/>
                        </a:rPr>
                        <a:t>●</a:t>
                      </a:r>
                    </a:p>
                  </a:txBody>
                  <a:tcPr marL="72000" marR="72000" marT="72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j-ea"/>
                          <a:ea typeface="+mj-ea"/>
                          <a:cs typeface="メイリオ" pitchFamily="50" charset="-128"/>
                        </a:rPr>
                        <a:t>▶</a:t>
                      </a:r>
                    </a:p>
                  </a:txBody>
                  <a:tcPr marL="72000" marR="72000" marT="72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j-ea"/>
                          <a:ea typeface="+mj-ea"/>
                          <a:cs typeface="メイリオ" pitchFamily="50" charset="-128"/>
                        </a:rPr>
                        <a:t>▶</a:t>
                      </a: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5423">
                <a:tc>
                  <a:txBody>
                    <a:bodyPr/>
                    <a:lstStyle/>
                    <a:p>
                      <a:pPr marL="0" marR="0" lvl="0" indent="0" algn="ctr" defTabSz="914400" rtl="0" eaLnBrk="1" fontAlgn="base" latinLnBrk="0" hangingPunct="1">
                        <a:lnSpc>
                          <a:spcPct val="120000"/>
                        </a:lnSpc>
                        <a:spcBef>
                          <a:spcPts val="0"/>
                        </a:spcBef>
                        <a:spcAft>
                          <a:spcPct val="0"/>
                        </a:spcAft>
                        <a:buClrTx/>
                        <a:buSzTx/>
                        <a:buFontTx/>
                        <a:buNone/>
                        <a:tabLst/>
                      </a:pPr>
                      <a:r>
                        <a:rPr kumimoji="1" lang="en-US" altLang="ja-JP" sz="1000" b="0" i="0" u="none" strike="noStrike" cap="none" normalizeH="0" baseline="0" dirty="0">
                          <a:ln>
                            <a:noFill/>
                          </a:ln>
                          <a:solidFill>
                            <a:schemeClr val="tx1"/>
                          </a:solidFill>
                          <a:effectLst/>
                          <a:latin typeface="+mj-ea"/>
                          <a:ea typeface="+mj-ea"/>
                          <a:cs typeface="メイリオ" pitchFamily="50" charset="-128"/>
                        </a:rPr>
                        <a:t>2</a:t>
                      </a: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solid"/>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r>
                        <a:rPr kumimoji="1" lang="ja-JP" altLang="en-US" sz="1000" b="0" i="0" u="none" strike="noStrike" kern="1200" cap="none" normalizeH="0" baseline="0" dirty="0">
                          <a:ln>
                            <a:noFill/>
                          </a:ln>
                          <a:solidFill>
                            <a:schemeClr val="tx1"/>
                          </a:solidFill>
                          <a:effectLst/>
                          <a:latin typeface="+mj-ea"/>
                          <a:ea typeface="+mn-ea"/>
                          <a:cs typeface="メイリオ" pitchFamily="50" charset="-128"/>
                        </a:rPr>
                        <a:t>タスク名</a:t>
                      </a:r>
                      <a:r>
                        <a:rPr kumimoji="1" lang="en-US" altLang="ja-JP" sz="1000" b="0" i="0" u="none" strike="noStrike" kern="1200" cap="none" normalizeH="0" baseline="0" dirty="0">
                          <a:ln>
                            <a:noFill/>
                          </a:ln>
                          <a:solidFill>
                            <a:schemeClr val="tx1"/>
                          </a:solidFill>
                          <a:effectLst/>
                          <a:latin typeface="+mj-ea"/>
                          <a:ea typeface="+mn-ea"/>
                          <a:cs typeface="メイリオ" pitchFamily="50" charset="-128"/>
                        </a:rPr>
                        <a:t>2</a:t>
                      </a:r>
                      <a:endParaRPr kumimoji="1" lang="ja-JP" altLang="en-US" sz="1000" b="0" i="0" u="none" strike="noStrike" kern="1200" cap="none" normalizeH="0" baseline="0" dirty="0">
                        <a:ln>
                          <a:noFill/>
                        </a:ln>
                        <a:solidFill>
                          <a:schemeClr val="tx1"/>
                        </a:solidFill>
                        <a:effectLst/>
                        <a:latin typeface="+mj-ea"/>
                        <a:ea typeface="+mn-ea"/>
                        <a:cs typeface="メイリオ" pitchFamily="50" charset="-128"/>
                      </a:endParaRPr>
                    </a:p>
                  </a:txBody>
                  <a:tcPr marL="72000" marR="72000" marT="72000" marB="54000" anchor="ctr" horzOverflow="overflow">
                    <a:lnL w="9525" cap="flat" cmpd="sng" algn="ctr">
                      <a:solidFill>
                        <a:schemeClr val="tx1">
                          <a:lumMod val="60000"/>
                          <a:lumOff val="40000"/>
                        </a:schemeClr>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j-ea"/>
                          <a:ea typeface="+mj-ea"/>
                          <a:cs typeface="メイリオ" pitchFamily="50" charset="-128"/>
                        </a:rPr>
                        <a:t>●</a:t>
                      </a: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j-ea"/>
                          <a:ea typeface="+mj-ea"/>
                          <a:cs typeface="メイリオ" pitchFamily="50" charset="-128"/>
                        </a:rPr>
                        <a:t>▶</a:t>
                      </a: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12794212"/>
                  </a:ext>
                </a:extLst>
              </a:tr>
              <a:tr h="455423">
                <a:tc>
                  <a:txBody>
                    <a:bodyPr/>
                    <a:lstStyle/>
                    <a:p>
                      <a:pPr marL="0" marR="0" lvl="0" indent="0" algn="ctr" defTabSz="914400" rtl="0" eaLnBrk="1" fontAlgn="base" latinLnBrk="0" hangingPunct="1">
                        <a:lnSpc>
                          <a:spcPct val="120000"/>
                        </a:lnSpc>
                        <a:spcBef>
                          <a:spcPts val="0"/>
                        </a:spcBef>
                        <a:spcAft>
                          <a:spcPct val="0"/>
                        </a:spcAft>
                        <a:buClrTx/>
                        <a:buSzTx/>
                        <a:buFontTx/>
                        <a:buNone/>
                        <a:tabLst/>
                      </a:pPr>
                      <a:r>
                        <a:rPr kumimoji="1" lang="en-US" altLang="ja-JP" sz="1000" b="0" i="0" u="none" strike="noStrike" cap="none" normalizeH="0" baseline="0" dirty="0">
                          <a:ln>
                            <a:noFill/>
                          </a:ln>
                          <a:solidFill>
                            <a:schemeClr val="tx1"/>
                          </a:solidFill>
                          <a:effectLst/>
                          <a:latin typeface="+mj-ea"/>
                          <a:ea typeface="+mj-ea"/>
                          <a:cs typeface="メイリオ" pitchFamily="50" charset="-128"/>
                        </a:rPr>
                        <a:t>3</a:t>
                      </a: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solid"/>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r>
                        <a:rPr kumimoji="1" lang="ja-JP" altLang="en-US" sz="1000" b="0" i="0" u="none" strike="noStrike" kern="1200" cap="none" normalizeH="0" baseline="0" dirty="0">
                          <a:ln>
                            <a:noFill/>
                          </a:ln>
                          <a:solidFill>
                            <a:schemeClr val="tx1"/>
                          </a:solidFill>
                          <a:effectLst/>
                          <a:latin typeface="+mj-ea"/>
                          <a:ea typeface="+mn-ea"/>
                          <a:cs typeface="メイリオ" pitchFamily="50" charset="-128"/>
                        </a:rPr>
                        <a:t>タスク名</a:t>
                      </a:r>
                      <a:r>
                        <a:rPr kumimoji="1" lang="en-US" altLang="ja-JP" sz="1000" b="0" i="0" u="none" strike="noStrike" kern="1200" cap="none" normalizeH="0" baseline="0" dirty="0">
                          <a:ln>
                            <a:noFill/>
                          </a:ln>
                          <a:solidFill>
                            <a:schemeClr val="tx1"/>
                          </a:solidFill>
                          <a:effectLst/>
                          <a:latin typeface="+mj-ea"/>
                          <a:ea typeface="+mn-ea"/>
                          <a:cs typeface="メイリオ" pitchFamily="50" charset="-128"/>
                        </a:rPr>
                        <a:t>3</a:t>
                      </a:r>
                      <a:endParaRPr kumimoji="1" lang="ja-JP" altLang="en-US" sz="1000" b="0" i="0" u="none" strike="noStrike" kern="1200" cap="none" normalizeH="0" baseline="0" dirty="0">
                        <a:ln>
                          <a:noFill/>
                        </a:ln>
                        <a:solidFill>
                          <a:schemeClr val="tx1"/>
                        </a:solidFill>
                        <a:effectLst/>
                        <a:latin typeface="+mj-ea"/>
                        <a:ea typeface="+mn-ea"/>
                        <a:cs typeface="メイリオ" pitchFamily="50" charset="-128"/>
                      </a:endParaRPr>
                    </a:p>
                  </a:txBody>
                  <a:tcPr marL="72000" marR="72000" marT="72000" marB="54000" anchor="ctr" horzOverflow="overflow">
                    <a:lnL w="9525" cap="flat" cmpd="sng" algn="ctr">
                      <a:solidFill>
                        <a:schemeClr val="tx1">
                          <a:lumMod val="60000"/>
                          <a:lumOff val="40000"/>
                        </a:schemeClr>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j-ea"/>
                          <a:ea typeface="+mj-ea"/>
                          <a:cs typeface="メイリオ" pitchFamily="50" charset="-128"/>
                        </a:rPr>
                        <a:t>●</a:t>
                      </a: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j-ea"/>
                          <a:ea typeface="+mj-ea"/>
                          <a:cs typeface="メイリオ" pitchFamily="50" charset="-128"/>
                        </a:rPr>
                        <a:t>▶</a:t>
                      </a: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j-ea"/>
                          <a:ea typeface="+mj-ea"/>
                          <a:cs typeface="メイリオ" pitchFamily="50" charset="-128"/>
                        </a:rPr>
                        <a:t>▶</a:t>
                      </a: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j-ea"/>
                          <a:ea typeface="+mj-ea"/>
                          <a:cs typeface="メイリオ" pitchFamily="50" charset="-128"/>
                        </a:rPr>
                        <a:t>▶</a:t>
                      </a: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5423">
                <a:tc>
                  <a:txBody>
                    <a:bodyPr/>
                    <a:lstStyle/>
                    <a:p>
                      <a:pPr marL="0" marR="0" lvl="0" indent="0" algn="ctr" defTabSz="914400" rtl="0" eaLnBrk="1" fontAlgn="base" latinLnBrk="0" hangingPunct="1">
                        <a:lnSpc>
                          <a:spcPct val="120000"/>
                        </a:lnSpc>
                        <a:spcBef>
                          <a:spcPts val="0"/>
                        </a:spcBef>
                        <a:spcAft>
                          <a:spcPct val="0"/>
                        </a:spcAft>
                        <a:buClrTx/>
                        <a:buSzTx/>
                        <a:buFontTx/>
                        <a:buNone/>
                        <a:tabLst/>
                      </a:pPr>
                      <a:r>
                        <a:rPr kumimoji="1" lang="en-US" altLang="ja-JP" sz="1000" b="0" i="0" u="none" strike="noStrike" cap="none" normalizeH="0" baseline="0" dirty="0">
                          <a:ln>
                            <a:noFill/>
                          </a:ln>
                          <a:solidFill>
                            <a:schemeClr val="tx1"/>
                          </a:solidFill>
                          <a:effectLst/>
                          <a:latin typeface="+mj-ea"/>
                          <a:ea typeface="+mj-ea"/>
                          <a:cs typeface="メイリオ" pitchFamily="50" charset="-128"/>
                        </a:rPr>
                        <a:t>4</a:t>
                      </a: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solid"/>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r>
                        <a:rPr kumimoji="1" lang="ja-JP" altLang="en-US" sz="1000" b="0" i="0" u="none" strike="noStrike" kern="1200" cap="none" normalizeH="0" baseline="0" dirty="0">
                          <a:ln>
                            <a:noFill/>
                          </a:ln>
                          <a:solidFill>
                            <a:schemeClr val="tx1"/>
                          </a:solidFill>
                          <a:effectLst/>
                          <a:latin typeface="+mj-ea"/>
                          <a:ea typeface="+mn-ea"/>
                          <a:cs typeface="メイリオ" pitchFamily="50" charset="-128"/>
                        </a:rPr>
                        <a:t>タスク名</a:t>
                      </a:r>
                      <a:r>
                        <a:rPr kumimoji="1" lang="en-US" altLang="ja-JP" sz="1000" b="0" i="0" u="none" strike="noStrike" kern="1200" cap="none" normalizeH="0" baseline="0" dirty="0">
                          <a:ln>
                            <a:noFill/>
                          </a:ln>
                          <a:solidFill>
                            <a:schemeClr val="tx1"/>
                          </a:solidFill>
                          <a:effectLst/>
                          <a:latin typeface="+mj-ea"/>
                          <a:ea typeface="+mn-ea"/>
                          <a:cs typeface="メイリオ" pitchFamily="50" charset="-128"/>
                        </a:rPr>
                        <a:t>4</a:t>
                      </a:r>
                      <a:endParaRPr kumimoji="1" lang="ja-JP" altLang="en-US" sz="1000" b="0" i="0" u="none" strike="noStrike" kern="1200" cap="none" normalizeH="0" baseline="0" dirty="0">
                        <a:ln>
                          <a:noFill/>
                        </a:ln>
                        <a:solidFill>
                          <a:schemeClr val="tx1"/>
                        </a:solidFill>
                        <a:effectLst/>
                        <a:latin typeface="+mj-ea"/>
                        <a:ea typeface="+mn-ea"/>
                        <a:cs typeface="メイリオ" pitchFamily="50" charset="-128"/>
                      </a:endParaRPr>
                    </a:p>
                  </a:txBody>
                  <a:tcPr marL="72000" marR="72000" marT="72000" marB="54000" anchor="ctr" horzOverflow="overflow">
                    <a:lnL w="9525" cap="flat" cmpd="sng" algn="ctr">
                      <a:solidFill>
                        <a:schemeClr val="tx1">
                          <a:lumMod val="60000"/>
                          <a:lumOff val="40000"/>
                        </a:schemeClr>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j-ea"/>
                          <a:ea typeface="+mj-ea"/>
                          <a:cs typeface="メイリオ" pitchFamily="50" charset="-128"/>
                        </a:rPr>
                        <a:t>●</a:t>
                      </a: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j-ea"/>
                          <a:ea typeface="+mj-ea"/>
                          <a:cs typeface="メイリオ" pitchFamily="50" charset="-128"/>
                        </a:rPr>
                        <a:t>▶</a:t>
                      </a:r>
                    </a:p>
                  </a:txBody>
                  <a:tcPr marL="72000" marR="72000" marT="72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j-ea"/>
                          <a:ea typeface="+mj-ea"/>
                          <a:cs typeface="メイリオ" pitchFamily="50" charset="-128"/>
                        </a:rPr>
                        <a:t>▶</a:t>
                      </a: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75606594"/>
                  </a:ext>
                </a:extLst>
              </a:tr>
              <a:tr h="455423">
                <a:tc>
                  <a:txBody>
                    <a:bodyPr/>
                    <a:lstStyle/>
                    <a:p>
                      <a:pPr marL="0" marR="0" lvl="0" indent="0" algn="ctr" defTabSz="914400" rtl="0" eaLnBrk="1" fontAlgn="base" latinLnBrk="0" hangingPunct="1">
                        <a:lnSpc>
                          <a:spcPct val="120000"/>
                        </a:lnSpc>
                        <a:spcBef>
                          <a:spcPts val="0"/>
                        </a:spcBef>
                        <a:spcAft>
                          <a:spcPct val="0"/>
                        </a:spcAft>
                        <a:buClrTx/>
                        <a:buSzTx/>
                        <a:buFontTx/>
                        <a:buNone/>
                        <a:tabLst/>
                      </a:pPr>
                      <a:r>
                        <a:rPr kumimoji="1" lang="en-US" altLang="ja-JP" sz="1000" b="0" i="0" u="none" strike="noStrike" cap="none" normalizeH="0" baseline="0" dirty="0">
                          <a:ln>
                            <a:noFill/>
                          </a:ln>
                          <a:solidFill>
                            <a:schemeClr val="tx1"/>
                          </a:solidFill>
                          <a:effectLst/>
                          <a:latin typeface="+mj-ea"/>
                          <a:ea typeface="+mj-ea"/>
                          <a:cs typeface="メイリオ" pitchFamily="50" charset="-128"/>
                        </a:rPr>
                        <a:t>5</a:t>
                      </a: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solid"/>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defRPr/>
                      </a:pPr>
                      <a:r>
                        <a:rPr kumimoji="1" lang="ja-JP" altLang="en-US" sz="1000" b="0" i="0" u="none" strike="noStrike" kern="1200" cap="none" normalizeH="0" baseline="0" dirty="0">
                          <a:ln>
                            <a:noFill/>
                          </a:ln>
                          <a:solidFill>
                            <a:schemeClr val="tx1"/>
                          </a:solidFill>
                          <a:effectLst/>
                          <a:latin typeface="+mj-ea"/>
                          <a:ea typeface="+mn-ea"/>
                          <a:cs typeface="メイリオ" pitchFamily="50" charset="-128"/>
                        </a:rPr>
                        <a:t>タスク名</a:t>
                      </a:r>
                      <a:r>
                        <a:rPr kumimoji="1" lang="en-US" altLang="ja-JP" sz="1000" b="0" i="0" u="none" strike="noStrike" kern="1200" cap="none" normalizeH="0" baseline="0" dirty="0">
                          <a:ln>
                            <a:noFill/>
                          </a:ln>
                          <a:solidFill>
                            <a:schemeClr val="tx1"/>
                          </a:solidFill>
                          <a:effectLst/>
                          <a:latin typeface="+mj-ea"/>
                          <a:ea typeface="+mn-ea"/>
                          <a:cs typeface="メイリオ" pitchFamily="50" charset="-128"/>
                        </a:rPr>
                        <a:t>5</a:t>
                      </a:r>
                      <a:endParaRPr kumimoji="1" lang="ja-JP" altLang="en-US" sz="1000" b="0" i="0" u="none" strike="noStrike" kern="1200" cap="none" normalizeH="0" baseline="0" dirty="0">
                        <a:ln>
                          <a:noFill/>
                        </a:ln>
                        <a:solidFill>
                          <a:schemeClr val="tx1"/>
                        </a:solidFill>
                        <a:effectLst/>
                        <a:latin typeface="+mj-ea"/>
                        <a:ea typeface="+mn-ea"/>
                        <a:cs typeface="メイリオ" pitchFamily="50" charset="-128"/>
                      </a:endParaRPr>
                    </a:p>
                  </a:txBody>
                  <a:tcPr marL="72000" marR="72000" marT="72000" marB="54000" anchor="ctr" horzOverflow="overflow">
                    <a:lnL w="9525" cap="flat" cmpd="sng" algn="ctr">
                      <a:solidFill>
                        <a:schemeClr val="tx1">
                          <a:lumMod val="60000"/>
                          <a:lumOff val="40000"/>
                        </a:schemeClr>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j-ea"/>
                          <a:ea typeface="+mj-ea"/>
                          <a:cs typeface="メイリオ" pitchFamily="50" charset="-128"/>
                        </a:rPr>
                        <a:t>●</a:t>
                      </a: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j-ea"/>
                          <a:ea typeface="+mj-ea"/>
                          <a:cs typeface="メイリオ" pitchFamily="50" charset="-128"/>
                        </a:rPr>
                        <a:t>▶</a:t>
                      </a: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j-ea"/>
                          <a:ea typeface="+mj-ea"/>
                          <a:cs typeface="メイリオ" pitchFamily="50" charset="-128"/>
                        </a:rPr>
                        <a:t>▶</a:t>
                      </a: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5423">
                <a:tc>
                  <a:txBody>
                    <a:bodyPr/>
                    <a:lstStyle/>
                    <a:p>
                      <a:pPr marL="0" marR="0" lvl="0" indent="0" algn="ctr" defTabSz="914400" rtl="0" eaLnBrk="1" fontAlgn="base" latinLnBrk="0" hangingPunct="1">
                        <a:lnSpc>
                          <a:spcPct val="120000"/>
                        </a:lnSpc>
                        <a:spcBef>
                          <a:spcPts val="0"/>
                        </a:spcBef>
                        <a:spcAft>
                          <a:spcPct val="0"/>
                        </a:spcAft>
                        <a:buClrTx/>
                        <a:buSzTx/>
                        <a:buFontTx/>
                        <a:buNone/>
                        <a:tabLst/>
                      </a:pPr>
                      <a:r>
                        <a:rPr kumimoji="1" lang="en-US" altLang="ja-JP" sz="1000" b="0" i="0" u="none" strike="noStrike" cap="none" normalizeH="0" baseline="0" dirty="0">
                          <a:ln>
                            <a:noFill/>
                          </a:ln>
                          <a:solidFill>
                            <a:schemeClr val="tx1"/>
                          </a:solidFill>
                          <a:effectLst/>
                          <a:latin typeface="+mj-ea"/>
                          <a:ea typeface="+mj-ea"/>
                          <a:cs typeface="メイリオ" pitchFamily="50" charset="-128"/>
                        </a:rPr>
                        <a:t>6</a:t>
                      </a: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solid"/>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defRPr/>
                      </a:pPr>
                      <a:r>
                        <a:rPr kumimoji="1" lang="ja-JP" altLang="en-US" sz="1000" b="0" i="0" u="none" strike="noStrike" kern="1200" cap="none" normalizeH="0" baseline="0" dirty="0">
                          <a:ln>
                            <a:noFill/>
                          </a:ln>
                          <a:solidFill>
                            <a:schemeClr val="tx1"/>
                          </a:solidFill>
                          <a:effectLst/>
                          <a:latin typeface="+mj-ea"/>
                          <a:ea typeface="+mn-ea"/>
                          <a:cs typeface="メイリオ" pitchFamily="50" charset="-128"/>
                        </a:rPr>
                        <a:t>タスク名</a:t>
                      </a:r>
                      <a:r>
                        <a:rPr kumimoji="1" lang="en-US" altLang="ja-JP" sz="1000" b="0" i="0" u="none" strike="noStrike" kern="1200" cap="none" normalizeH="0" baseline="0" dirty="0">
                          <a:ln>
                            <a:noFill/>
                          </a:ln>
                          <a:solidFill>
                            <a:schemeClr val="tx1"/>
                          </a:solidFill>
                          <a:effectLst/>
                          <a:latin typeface="+mj-ea"/>
                          <a:ea typeface="+mn-ea"/>
                          <a:cs typeface="メイリオ" pitchFamily="50" charset="-128"/>
                        </a:rPr>
                        <a:t>6</a:t>
                      </a:r>
                      <a:endParaRPr kumimoji="1" lang="ja-JP" altLang="en-US" sz="1000" b="0" i="0" u="none" strike="noStrike" kern="1200" cap="none" normalizeH="0" baseline="0" dirty="0">
                        <a:ln>
                          <a:noFill/>
                        </a:ln>
                        <a:solidFill>
                          <a:schemeClr val="tx1"/>
                        </a:solidFill>
                        <a:effectLst/>
                        <a:latin typeface="+mj-ea"/>
                        <a:ea typeface="+mn-ea"/>
                        <a:cs typeface="メイリオ" pitchFamily="50" charset="-128"/>
                      </a:endParaRPr>
                    </a:p>
                  </a:txBody>
                  <a:tcPr marL="72000" marR="72000" marT="72000" marB="54000" anchor="ctr" horzOverflow="overflow">
                    <a:lnL w="9525" cap="flat" cmpd="sng" algn="ctr">
                      <a:solidFill>
                        <a:schemeClr val="tx1">
                          <a:lumMod val="60000"/>
                          <a:lumOff val="40000"/>
                        </a:schemeClr>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j-ea"/>
                          <a:ea typeface="+mj-ea"/>
                          <a:cs typeface="メイリオ" pitchFamily="50" charset="-128"/>
                        </a:rPr>
                        <a:t>●</a:t>
                      </a:r>
                    </a:p>
                  </a:txBody>
                  <a:tcPr marL="72000" marR="72000" marT="72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j-ea"/>
                        <a:ea typeface="+mj-ea"/>
                        <a:cs typeface="メイリオ" pitchFamily="50" charset="-128"/>
                      </a:endParaRP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j-ea"/>
                          <a:ea typeface="+mj-ea"/>
                          <a:cs typeface="メイリオ" pitchFamily="50" charset="-128"/>
                        </a:rPr>
                        <a:t>▶</a:t>
                      </a:r>
                    </a:p>
                  </a:txBody>
                  <a:tcPr marL="72000" marR="72000" marT="72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j-ea"/>
                          <a:ea typeface="+mj-ea"/>
                          <a:cs typeface="メイリオ" pitchFamily="50" charset="-128"/>
                        </a:rPr>
                        <a:t>▶</a:t>
                      </a: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j-ea"/>
                          <a:ea typeface="+mj-ea"/>
                          <a:cs typeface="メイリオ" pitchFamily="50" charset="-128"/>
                        </a:rPr>
                        <a:t>▶</a:t>
                      </a: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ts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j-ea"/>
                          <a:ea typeface="+mj-ea"/>
                          <a:cs typeface="メイリオ" pitchFamily="50" charset="-128"/>
                        </a:rPr>
                        <a:t>▶</a:t>
                      </a:r>
                    </a:p>
                  </a:txBody>
                  <a:tcPr marL="72000" marR="72000" marT="72000" marB="54000" anchor="ctr" horzOverflow="overflow">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7616597"/>
                  </a:ext>
                </a:extLst>
              </a:tr>
            </a:tbl>
          </a:graphicData>
        </a:graphic>
      </p:graphicFrame>
      <p:sp>
        <p:nvSpPr>
          <p:cNvPr id="3" name="AutoShape 3">
            <a:extLst>
              <a:ext uri="{FF2B5EF4-FFF2-40B4-BE49-F238E27FC236}">
                <a16:creationId xmlns:a16="http://schemas.microsoft.com/office/drawing/2014/main" id="{BB36CB41-FD72-D927-B2B7-3B360491899A}"/>
              </a:ext>
            </a:extLst>
          </p:cNvPr>
          <p:cNvSpPr>
            <a:spLocks noChangeArrowheads="1"/>
          </p:cNvSpPr>
          <p:nvPr/>
        </p:nvSpPr>
        <p:spPr bwMode="gray">
          <a:xfrm>
            <a:off x="813073" y="1451828"/>
            <a:ext cx="8280387" cy="176972"/>
          </a:xfrm>
          <a:prstGeom prst="roundRect">
            <a:avLst>
              <a:gd name="adj" fmla="val 0"/>
            </a:avLst>
          </a:prstGeom>
          <a:noFill/>
          <a:ln>
            <a:noFill/>
          </a:ln>
          <a:effectLst/>
        </p:spPr>
        <p:txBody>
          <a:bodyPr wrap="square" lIns="0" tIns="0" rIns="0" bIns="0">
            <a:spAutoFit/>
          </a:bodyPr>
          <a:lstStyle/>
          <a:p>
            <a:pPr algn="r">
              <a:lnSpc>
                <a:spcPct val="120000"/>
              </a:lnSpc>
            </a:pPr>
            <a:r>
              <a:rPr lang="ja-JP" altLang="en-US" sz="1000" dirty="0">
                <a:latin typeface="+mn-ea"/>
              </a:rPr>
              <a:t>＊凡例　</a:t>
            </a:r>
            <a:r>
              <a:rPr lang="en-US" altLang="ja-JP" sz="1000" dirty="0">
                <a:latin typeface="+mn-ea"/>
              </a:rPr>
              <a:t>A</a:t>
            </a:r>
            <a:r>
              <a:rPr lang="ja-JP" altLang="en-US" sz="1000" dirty="0">
                <a:latin typeface="+mn-ea"/>
              </a:rPr>
              <a:t>：○○○○○／</a:t>
            </a:r>
            <a:r>
              <a:rPr lang="en-US" altLang="ja-JP" sz="1000" dirty="0">
                <a:latin typeface="+mn-ea"/>
              </a:rPr>
              <a:t>B</a:t>
            </a:r>
            <a:r>
              <a:rPr lang="ja-JP" altLang="en-US" sz="1000" dirty="0">
                <a:latin typeface="+mn-ea"/>
              </a:rPr>
              <a:t>：○○○○○</a:t>
            </a:r>
            <a:r>
              <a:rPr lang="en-US" altLang="ja-JP" sz="1000" dirty="0">
                <a:latin typeface="+mn-ea"/>
              </a:rPr>
              <a:t> </a:t>
            </a:r>
            <a:r>
              <a:rPr lang="ja-JP" altLang="en-US" sz="1000" dirty="0">
                <a:latin typeface="+mn-ea"/>
              </a:rPr>
              <a:t>／</a:t>
            </a:r>
            <a:r>
              <a:rPr lang="en-US" altLang="ja-JP" sz="1000" dirty="0">
                <a:latin typeface="+mn-ea"/>
              </a:rPr>
              <a:t>C</a:t>
            </a:r>
            <a:r>
              <a:rPr lang="ja-JP" altLang="en-US" sz="1000" dirty="0">
                <a:latin typeface="+mn-ea"/>
              </a:rPr>
              <a:t>：○○○○○</a:t>
            </a:r>
            <a:endParaRPr lang="en-US" altLang="ja-JP" sz="1000" dirty="0">
              <a:latin typeface="+mn-ea"/>
            </a:endParaRPr>
          </a:p>
        </p:txBody>
      </p:sp>
    </p:spTree>
    <p:extLst>
      <p:ext uri="{BB962C8B-B14F-4D97-AF65-F5344CB8AC3E}">
        <p14:creationId xmlns:p14="http://schemas.microsoft.com/office/powerpoint/2010/main" val="2395117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F42B7716-A83B-43C6-A298-83CB902E2FFE}"/>
              </a:ext>
            </a:extLst>
          </p:cNvPr>
          <p:cNvSpPr>
            <a:spLocks noGrp="1"/>
          </p:cNvSpPr>
          <p:nvPr>
            <p:ph type="title"/>
          </p:nvPr>
        </p:nvSpPr>
        <p:spPr/>
        <p:txBody>
          <a:bodyPr/>
          <a:lstStyle/>
          <a:p>
            <a:r>
              <a:rPr kumimoji="1" lang="en-US" altLang="ja-JP" dirty="0"/>
              <a:t>14. </a:t>
            </a:r>
            <a:r>
              <a:rPr kumimoji="1" lang="ja-JP" altLang="en-US" dirty="0"/>
              <a:t>グラフ｜棒グラフ</a:t>
            </a:r>
          </a:p>
        </p:txBody>
      </p:sp>
      <p:graphicFrame>
        <p:nvGraphicFramePr>
          <p:cNvPr id="5" name="Chart 5">
            <a:extLst>
              <a:ext uri="{FF2B5EF4-FFF2-40B4-BE49-F238E27FC236}">
                <a16:creationId xmlns:a16="http://schemas.microsoft.com/office/drawing/2014/main" id="{31F63A44-95C3-414A-888D-2905ADD01E73}"/>
              </a:ext>
            </a:extLst>
          </p:cNvPr>
          <p:cNvGraphicFramePr>
            <a:graphicFrameLocks/>
          </p:cNvGraphicFramePr>
          <p:nvPr>
            <p:extLst>
              <p:ext uri="{D42A27DB-BD31-4B8C-83A1-F6EECF244321}">
                <p14:modId xmlns:p14="http://schemas.microsoft.com/office/powerpoint/2010/main" val="3442168430"/>
              </p:ext>
            </p:extLst>
          </p:nvPr>
        </p:nvGraphicFramePr>
        <p:xfrm>
          <a:off x="812888" y="1881189"/>
          <a:ext cx="3852776" cy="309562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グラフ 5">
            <a:extLst>
              <a:ext uri="{FF2B5EF4-FFF2-40B4-BE49-F238E27FC236}">
                <a16:creationId xmlns:a16="http://schemas.microsoft.com/office/drawing/2014/main" id="{7BB73932-F538-4508-9EA9-198C2E69E96C}"/>
              </a:ext>
            </a:extLst>
          </p:cNvPr>
          <p:cNvGraphicFramePr>
            <a:graphicFrameLocks/>
          </p:cNvGraphicFramePr>
          <p:nvPr>
            <p:extLst>
              <p:ext uri="{D42A27DB-BD31-4B8C-83A1-F6EECF244321}">
                <p14:modId xmlns:p14="http://schemas.microsoft.com/office/powerpoint/2010/main" val="2446660929"/>
              </p:ext>
            </p:extLst>
          </p:nvPr>
        </p:nvGraphicFramePr>
        <p:xfrm>
          <a:off x="5240337" y="1881188"/>
          <a:ext cx="3852863" cy="3095624"/>
        </p:xfrm>
        <a:graphic>
          <a:graphicData uri="http://schemas.openxmlformats.org/drawingml/2006/chart">
            <c:chart xmlns:c="http://schemas.openxmlformats.org/drawingml/2006/chart" xmlns:r="http://schemas.openxmlformats.org/officeDocument/2006/relationships" r:id="rId3"/>
          </a:graphicData>
        </a:graphic>
      </p:graphicFrame>
      <p:sp>
        <p:nvSpPr>
          <p:cNvPr id="7" name="フッター プレースホルダー 6">
            <a:extLst>
              <a:ext uri="{FF2B5EF4-FFF2-40B4-BE49-F238E27FC236}">
                <a16:creationId xmlns:a16="http://schemas.microsoft.com/office/drawing/2014/main" id="{A12B0F94-6CF5-0016-FF03-F24EEB6B1BAA}"/>
              </a:ext>
            </a:extLst>
          </p:cNvPr>
          <p:cNvSpPr>
            <a:spLocks noGrp="1"/>
          </p:cNvSpPr>
          <p:nvPr>
            <p:ph type="ftr" sz="quarter" idx="10"/>
          </p:nvPr>
        </p:nvSpPr>
        <p:spPr/>
        <p:txBody>
          <a:bodyPr/>
          <a:lstStyle/>
          <a:p>
            <a:r>
              <a:rPr lang="en-US" altLang="ja-JP"/>
              <a:t>Presentation Design</a:t>
            </a:r>
            <a:endParaRPr lang="ja-JP" altLang="en-US" dirty="0"/>
          </a:p>
        </p:txBody>
      </p:sp>
      <p:sp>
        <p:nvSpPr>
          <p:cNvPr id="8" name="スライド番号プレースホルダー 7">
            <a:extLst>
              <a:ext uri="{FF2B5EF4-FFF2-40B4-BE49-F238E27FC236}">
                <a16:creationId xmlns:a16="http://schemas.microsoft.com/office/drawing/2014/main" id="{62ADF259-5BFD-220E-A97D-D58DA08216A8}"/>
              </a:ext>
            </a:extLst>
          </p:cNvPr>
          <p:cNvSpPr>
            <a:spLocks noGrp="1"/>
          </p:cNvSpPr>
          <p:nvPr>
            <p:ph type="sldNum" sz="quarter" idx="11"/>
          </p:nvPr>
        </p:nvSpPr>
        <p:spPr/>
        <p:txBody>
          <a:bodyPr/>
          <a:lstStyle/>
          <a:p>
            <a:fld id="{FB3508C7-2FE0-4945-9CBD-863E05F850D2}" type="slidenum">
              <a:rPr lang="ja-JP" altLang="en-US" smtClean="0"/>
              <a:pPr/>
              <a:t>33</a:t>
            </a:fld>
            <a:endParaRPr lang="ja-JP" altLang="en-US" dirty="0"/>
          </a:p>
        </p:txBody>
      </p:sp>
    </p:spTree>
    <p:extLst>
      <p:ext uri="{BB962C8B-B14F-4D97-AF65-F5344CB8AC3E}">
        <p14:creationId xmlns:p14="http://schemas.microsoft.com/office/powerpoint/2010/main" val="37095250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8AC9FEBA-C2F2-4791-AD01-0FCFEFB38254}"/>
              </a:ext>
            </a:extLst>
          </p:cNvPr>
          <p:cNvSpPr>
            <a:spLocks noGrp="1"/>
          </p:cNvSpPr>
          <p:nvPr>
            <p:ph type="title"/>
          </p:nvPr>
        </p:nvSpPr>
        <p:spPr/>
        <p:txBody>
          <a:bodyPr/>
          <a:lstStyle/>
          <a:p>
            <a:r>
              <a:rPr kumimoji="1" lang="en-US" altLang="ja-JP" dirty="0"/>
              <a:t>14. </a:t>
            </a:r>
            <a:r>
              <a:rPr kumimoji="1" lang="ja-JP" altLang="en-US" dirty="0"/>
              <a:t>グラフ</a:t>
            </a:r>
            <a:r>
              <a:rPr lang="ja-JP" altLang="en-US" dirty="0"/>
              <a:t>｜</a:t>
            </a:r>
            <a:r>
              <a:rPr kumimoji="1" lang="ja-JP" altLang="en-US" dirty="0"/>
              <a:t>円グラフ・折れ線グラフ</a:t>
            </a:r>
          </a:p>
        </p:txBody>
      </p:sp>
      <p:graphicFrame>
        <p:nvGraphicFramePr>
          <p:cNvPr id="5" name="Chart 5">
            <a:extLst>
              <a:ext uri="{FF2B5EF4-FFF2-40B4-BE49-F238E27FC236}">
                <a16:creationId xmlns:a16="http://schemas.microsoft.com/office/drawing/2014/main" id="{9BAFD810-ABF7-4743-8386-7FF72609AA2F}"/>
              </a:ext>
            </a:extLst>
          </p:cNvPr>
          <p:cNvGraphicFramePr>
            <a:graphicFrameLocks/>
          </p:cNvGraphicFramePr>
          <p:nvPr>
            <p:extLst>
              <p:ext uri="{D42A27DB-BD31-4B8C-83A1-F6EECF244321}">
                <p14:modId xmlns:p14="http://schemas.microsoft.com/office/powerpoint/2010/main" val="3772144543"/>
              </p:ext>
            </p:extLst>
          </p:nvPr>
        </p:nvGraphicFramePr>
        <p:xfrm>
          <a:off x="5240338" y="1881187"/>
          <a:ext cx="3852862" cy="30956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a:extLst>
              <a:ext uri="{FF2B5EF4-FFF2-40B4-BE49-F238E27FC236}">
                <a16:creationId xmlns:a16="http://schemas.microsoft.com/office/drawing/2014/main" id="{CB29DF4E-5BF3-48C1-8E6D-244444762CDE}"/>
              </a:ext>
            </a:extLst>
          </p:cNvPr>
          <p:cNvGraphicFramePr>
            <a:graphicFrameLocks/>
          </p:cNvGraphicFramePr>
          <p:nvPr>
            <p:extLst>
              <p:ext uri="{D42A27DB-BD31-4B8C-83A1-F6EECF244321}">
                <p14:modId xmlns:p14="http://schemas.microsoft.com/office/powerpoint/2010/main" val="263699699"/>
              </p:ext>
            </p:extLst>
          </p:nvPr>
        </p:nvGraphicFramePr>
        <p:xfrm>
          <a:off x="1280592" y="2028014"/>
          <a:ext cx="2736304" cy="2731554"/>
        </p:xfrm>
        <a:graphic>
          <a:graphicData uri="http://schemas.openxmlformats.org/drawingml/2006/chart">
            <c:chart xmlns:c="http://schemas.openxmlformats.org/drawingml/2006/chart" xmlns:r="http://schemas.openxmlformats.org/officeDocument/2006/relationships" r:id="rId3"/>
          </a:graphicData>
        </a:graphic>
      </p:graphicFrame>
      <p:cxnSp>
        <p:nvCxnSpPr>
          <p:cNvPr id="7" name="直線矢印コネクタ 6">
            <a:extLst>
              <a:ext uri="{FF2B5EF4-FFF2-40B4-BE49-F238E27FC236}">
                <a16:creationId xmlns:a16="http://schemas.microsoft.com/office/drawing/2014/main" id="{A9E1D61D-96D1-4ADA-92BF-556892AE4396}"/>
              </a:ext>
            </a:extLst>
          </p:cNvPr>
          <p:cNvCxnSpPr>
            <a:cxnSpLocks/>
          </p:cNvCxnSpPr>
          <p:nvPr/>
        </p:nvCxnSpPr>
        <p:spPr>
          <a:xfrm>
            <a:off x="1685034" y="2635623"/>
            <a:ext cx="202965" cy="227005"/>
          </a:xfrm>
          <a:prstGeom prst="straightConnector1">
            <a:avLst/>
          </a:prstGeom>
          <a:ln w="9525">
            <a:solidFill>
              <a:schemeClr val="tx1"/>
            </a:solidFill>
            <a:headEnd w="med" len="sm"/>
            <a:tailEnd type="none" w="med" len="sm"/>
          </a:ln>
        </p:spPr>
        <p:style>
          <a:lnRef idx="1">
            <a:schemeClr val="accent1"/>
          </a:lnRef>
          <a:fillRef idx="0">
            <a:schemeClr val="accent1"/>
          </a:fillRef>
          <a:effectRef idx="0">
            <a:schemeClr val="accent1"/>
          </a:effectRef>
          <a:fontRef idx="minor">
            <a:schemeClr val="tx1"/>
          </a:fontRef>
        </p:style>
      </p:cxnSp>
      <p:sp>
        <p:nvSpPr>
          <p:cNvPr id="8" name="AutoShape 4">
            <a:extLst>
              <a:ext uri="{FF2B5EF4-FFF2-40B4-BE49-F238E27FC236}">
                <a16:creationId xmlns:a16="http://schemas.microsoft.com/office/drawing/2014/main" id="{EAB5C3CC-018B-4BD7-A42B-112C7EFCBA1F}"/>
              </a:ext>
            </a:extLst>
          </p:cNvPr>
          <p:cNvSpPr>
            <a:spLocks noChangeArrowheads="1"/>
          </p:cNvSpPr>
          <p:nvPr/>
        </p:nvSpPr>
        <p:spPr bwMode="gray">
          <a:xfrm>
            <a:off x="3026786" y="3076276"/>
            <a:ext cx="702078" cy="353943"/>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algn="ctr">
              <a:lnSpc>
                <a:spcPct val="120000"/>
              </a:lnSpc>
              <a:spcBef>
                <a:spcPct val="0"/>
              </a:spcBef>
            </a:pPr>
            <a:r>
              <a:rPr lang="en-US" altLang="ja-JP" sz="2000" b="1" dirty="0">
                <a:solidFill>
                  <a:schemeClr val="bg1"/>
                </a:solidFill>
                <a:latin typeface="+mn-ea"/>
                <a:cs typeface="メイリオ" pitchFamily="50" charset="-128"/>
              </a:rPr>
              <a:t>35</a:t>
            </a:r>
            <a:r>
              <a:rPr lang="en-US" altLang="ja-JP" sz="1200" dirty="0">
                <a:solidFill>
                  <a:schemeClr val="bg1"/>
                </a:solidFill>
                <a:latin typeface="+mn-ea"/>
                <a:cs typeface="メイリオ" pitchFamily="50" charset="-128"/>
              </a:rPr>
              <a:t>%</a:t>
            </a:r>
            <a:endParaRPr lang="ja-JP" altLang="en-US" sz="1200" dirty="0">
              <a:solidFill>
                <a:schemeClr val="bg1"/>
              </a:solidFill>
              <a:latin typeface="+mn-ea"/>
              <a:cs typeface="メイリオ" pitchFamily="50" charset="-128"/>
            </a:endParaRPr>
          </a:p>
        </p:txBody>
      </p:sp>
      <p:sp>
        <p:nvSpPr>
          <p:cNvPr id="9" name="AutoShape 4">
            <a:extLst>
              <a:ext uri="{FF2B5EF4-FFF2-40B4-BE49-F238E27FC236}">
                <a16:creationId xmlns:a16="http://schemas.microsoft.com/office/drawing/2014/main" id="{468ED785-4737-4B6A-9504-76E0F6ECC656}"/>
              </a:ext>
            </a:extLst>
          </p:cNvPr>
          <p:cNvSpPr>
            <a:spLocks noChangeArrowheads="1"/>
          </p:cNvSpPr>
          <p:nvPr/>
        </p:nvSpPr>
        <p:spPr bwMode="gray">
          <a:xfrm>
            <a:off x="2446494" y="3939153"/>
            <a:ext cx="702078" cy="353943"/>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algn="ctr">
              <a:lnSpc>
                <a:spcPct val="120000"/>
              </a:lnSpc>
              <a:spcBef>
                <a:spcPct val="0"/>
              </a:spcBef>
            </a:pPr>
            <a:r>
              <a:rPr lang="en-US" altLang="ja-JP" sz="2000" b="1" dirty="0">
                <a:solidFill>
                  <a:schemeClr val="bg1"/>
                </a:solidFill>
                <a:latin typeface="+mn-ea"/>
                <a:cs typeface="メイリオ" pitchFamily="50" charset="-128"/>
              </a:rPr>
              <a:t>30</a:t>
            </a:r>
            <a:r>
              <a:rPr lang="en-US" altLang="ja-JP" sz="1200" dirty="0">
                <a:solidFill>
                  <a:schemeClr val="bg1"/>
                </a:solidFill>
                <a:latin typeface="+mn-ea"/>
                <a:cs typeface="メイリオ" pitchFamily="50" charset="-128"/>
              </a:rPr>
              <a:t>%</a:t>
            </a:r>
            <a:endParaRPr lang="ja-JP" altLang="en-US" sz="1200" dirty="0">
              <a:solidFill>
                <a:schemeClr val="bg1"/>
              </a:solidFill>
              <a:latin typeface="+mn-ea"/>
              <a:cs typeface="メイリオ" pitchFamily="50" charset="-128"/>
            </a:endParaRPr>
          </a:p>
        </p:txBody>
      </p:sp>
      <p:sp>
        <p:nvSpPr>
          <p:cNvPr id="10" name="AutoShape 4">
            <a:extLst>
              <a:ext uri="{FF2B5EF4-FFF2-40B4-BE49-F238E27FC236}">
                <a16:creationId xmlns:a16="http://schemas.microsoft.com/office/drawing/2014/main" id="{2F017F89-F4EF-4904-8134-1BDF8202785F}"/>
              </a:ext>
            </a:extLst>
          </p:cNvPr>
          <p:cNvSpPr>
            <a:spLocks noChangeArrowheads="1"/>
          </p:cNvSpPr>
          <p:nvPr/>
        </p:nvSpPr>
        <p:spPr bwMode="gray">
          <a:xfrm>
            <a:off x="1748644" y="3399093"/>
            <a:ext cx="702078" cy="353943"/>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algn="ctr">
              <a:lnSpc>
                <a:spcPct val="120000"/>
              </a:lnSpc>
              <a:spcBef>
                <a:spcPct val="0"/>
              </a:spcBef>
            </a:pPr>
            <a:r>
              <a:rPr lang="en-US" altLang="ja-JP" sz="2000" b="1" dirty="0">
                <a:solidFill>
                  <a:schemeClr val="bg1"/>
                </a:solidFill>
                <a:latin typeface="+mn-ea"/>
                <a:cs typeface="メイリオ" pitchFamily="50" charset="-128"/>
              </a:rPr>
              <a:t>15</a:t>
            </a:r>
            <a:r>
              <a:rPr lang="en-US" altLang="ja-JP" sz="1200" dirty="0">
                <a:solidFill>
                  <a:schemeClr val="bg1"/>
                </a:solidFill>
                <a:latin typeface="+mn-ea"/>
                <a:cs typeface="メイリオ" pitchFamily="50" charset="-128"/>
              </a:rPr>
              <a:t>%</a:t>
            </a:r>
            <a:endParaRPr lang="ja-JP" altLang="en-US" sz="1200" dirty="0">
              <a:solidFill>
                <a:schemeClr val="bg1"/>
              </a:solidFill>
              <a:latin typeface="+mn-ea"/>
              <a:cs typeface="メイリオ" pitchFamily="50" charset="-128"/>
            </a:endParaRPr>
          </a:p>
        </p:txBody>
      </p:sp>
      <p:cxnSp>
        <p:nvCxnSpPr>
          <p:cNvPr id="11" name="直線矢印コネクタ 10">
            <a:extLst>
              <a:ext uri="{FF2B5EF4-FFF2-40B4-BE49-F238E27FC236}">
                <a16:creationId xmlns:a16="http://schemas.microsoft.com/office/drawing/2014/main" id="{79663958-59DD-4FB4-89B3-037EA861B9EC}"/>
              </a:ext>
            </a:extLst>
          </p:cNvPr>
          <p:cNvCxnSpPr>
            <a:cxnSpLocks/>
          </p:cNvCxnSpPr>
          <p:nvPr/>
        </p:nvCxnSpPr>
        <p:spPr>
          <a:xfrm>
            <a:off x="2221365" y="2222384"/>
            <a:ext cx="202965" cy="227005"/>
          </a:xfrm>
          <a:prstGeom prst="straightConnector1">
            <a:avLst/>
          </a:prstGeom>
          <a:ln w="9525">
            <a:solidFill>
              <a:schemeClr val="tx1"/>
            </a:solidFill>
            <a:headEnd w="med" len="sm"/>
            <a:tailEnd type="none" w="med" len="sm"/>
          </a:ln>
        </p:spPr>
        <p:style>
          <a:lnRef idx="1">
            <a:schemeClr val="accent1"/>
          </a:lnRef>
          <a:fillRef idx="0">
            <a:schemeClr val="accent1"/>
          </a:fillRef>
          <a:effectRef idx="0">
            <a:schemeClr val="accent1"/>
          </a:effectRef>
          <a:fontRef idx="minor">
            <a:schemeClr val="tx1"/>
          </a:fontRef>
        </p:style>
      </p:cxnSp>
      <p:sp>
        <p:nvSpPr>
          <p:cNvPr id="12" name="AutoShape 4">
            <a:extLst>
              <a:ext uri="{FF2B5EF4-FFF2-40B4-BE49-F238E27FC236}">
                <a16:creationId xmlns:a16="http://schemas.microsoft.com/office/drawing/2014/main" id="{18C297B5-BCFE-47B4-AFCC-C60BC6761360}"/>
              </a:ext>
            </a:extLst>
          </p:cNvPr>
          <p:cNvSpPr>
            <a:spLocks noChangeArrowheads="1"/>
          </p:cNvSpPr>
          <p:nvPr/>
        </p:nvSpPr>
        <p:spPr bwMode="gray">
          <a:xfrm>
            <a:off x="1049324" y="2376889"/>
            <a:ext cx="702078" cy="353943"/>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algn="ctr">
              <a:lnSpc>
                <a:spcPct val="120000"/>
              </a:lnSpc>
              <a:spcBef>
                <a:spcPct val="0"/>
              </a:spcBef>
            </a:pPr>
            <a:r>
              <a:rPr lang="en-US" altLang="ja-JP" sz="2000" b="1" dirty="0">
                <a:latin typeface="+mn-ea"/>
                <a:cs typeface="メイリオ" pitchFamily="50" charset="-128"/>
              </a:rPr>
              <a:t>10</a:t>
            </a:r>
            <a:r>
              <a:rPr lang="en-US" altLang="ja-JP" sz="1200" dirty="0">
                <a:latin typeface="+mn-ea"/>
                <a:cs typeface="メイリオ" pitchFamily="50" charset="-128"/>
              </a:rPr>
              <a:t>%</a:t>
            </a:r>
            <a:endParaRPr lang="ja-JP" altLang="en-US" sz="1200" dirty="0">
              <a:latin typeface="+mn-ea"/>
              <a:cs typeface="メイリオ" pitchFamily="50" charset="-128"/>
            </a:endParaRPr>
          </a:p>
        </p:txBody>
      </p:sp>
      <p:sp>
        <p:nvSpPr>
          <p:cNvPr id="13" name="AutoShape 4">
            <a:extLst>
              <a:ext uri="{FF2B5EF4-FFF2-40B4-BE49-F238E27FC236}">
                <a16:creationId xmlns:a16="http://schemas.microsoft.com/office/drawing/2014/main" id="{6BDA3D2E-5E08-4A30-81E5-D891008133EB}"/>
              </a:ext>
            </a:extLst>
          </p:cNvPr>
          <p:cNvSpPr>
            <a:spLocks noChangeArrowheads="1"/>
          </p:cNvSpPr>
          <p:nvPr/>
        </p:nvSpPr>
        <p:spPr bwMode="gray">
          <a:xfrm>
            <a:off x="1594447" y="1937274"/>
            <a:ext cx="702078" cy="353943"/>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algn="ctr">
              <a:lnSpc>
                <a:spcPct val="120000"/>
              </a:lnSpc>
              <a:spcBef>
                <a:spcPct val="0"/>
              </a:spcBef>
            </a:pPr>
            <a:r>
              <a:rPr lang="en-US" altLang="ja-JP" sz="2000" b="1" dirty="0">
                <a:latin typeface="+mn-ea"/>
                <a:cs typeface="メイリオ" pitchFamily="50" charset="-128"/>
              </a:rPr>
              <a:t>10</a:t>
            </a:r>
            <a:r>
              <a:rPr lang="en-US" altLang="ja-JP" sz="1200" dirty="0">
                <a:latin typeface="+mn-ea"/>
                <a:cs typeface="メイリオ" pitchFamily="50" charset="-128"/>
              </a:rPr>
              <a:t>%</a:t>
            </a:r>
            <a:endParaRPr lang="ja-JP" altLang="en-US" sz="1200" dirty="0">
              <a:latin typeface="+mn-ea"/>
              <a:cs typeface="メイリオ" pitchFamily="50" charset="-128"/>
            </a:endParaRPr>
          </a:p>
        </p:txBody>
      </p:sp>
      <p:sp>
        <p:nvSpPr>
          <p:cNvPr id="14" name="フッター プレースホルダー 13">
            <a:extLst>
              <a:ext uri="{FF2B5EF4-FFF2-40B4-BE49-F238E27FC236}">
                <a16:creationId xmlns:a16="http://schemas.microsoft.com/office/drawing/2014/main" id="{B803E3C4-20BA-FA62-35EA-2235F2D72ABC}"/>
              </a:ext>
            </a:extLst>
          </p:cNvPr>
          <p:cNvSpPr>
            <a:spLocks noGrp="1"/>
          </p:cNvSpPr>
          <p:nvPr>
            <p:ph type="ftr" sz="quarter" idx="10"/>
          </p:nvPr>
        </p:nvSpPr>
        <p:spPr/>
        <p:txBody>
          <a:bodyPr/>
          <a:lstStyle/>
          <a:p>
            <a:r>
              <a:rPr lang="en-US" altLang="ja-JP"/>
              <a:t>Presentation Design</a:t>
            </a:r>
            <a:endParaRPr lang="ja-JP" altLang="en-US" dirty="0"/>
          </a:p>
        </p:txBody>
      </p:sp>
      <p:sp>
        <p:nvSpPr>
          <p:cNvPr id="15" name="スライド番号プレースホルダー 14">
            <a:extLst>
              <a:ext uri="{FF2B5EF4-FFF2-40B4-BE49-F238E27FC236}">
                <a16:creationId xmlns:a16="http://schemas.microsoft.com/office/drawing/2014/main" id="{818E7E35-9924-2046-F907-6D3A4CCD1782}"/>
              </a:ext>
            </a:extLst>
          </p:cNvPr>
          <p:cNvSpPr>
            <a:spLocks noGrp="1"/>
          </p:cNvSpPr>
          <p:nvPr>
            <p:ph type="sldNum" sz="quarter" idx="11"/>
          </p:nvPr>
        </p:nvSpPr>
        <p:spPr/>
        <p:txBody>
          <a:bodyPr/>
          <a:lstStyle/>
          <a:p>
            <a:fld id="{FB3508C7-2FE0-4945-9CBD-863E05F850D2}" type="slidenum">
              <a:rPr lang="ja-JP" altLang="en-US" smtClean="0"/>
              <a:pPr/>
              <a:t>34</a:t>
            </a:fld>
            <a:endParaRPr lang="ja-JP" altLang="en-US" dirty="0"/>
          </a:p>
        </p:txBody>
      </p:sp>
    </p:spTree>
    <p:extLst>
      <p:ext uri="{BB962C8B-B14F-4D97-AF65-F5344CB8AC3E}">
        <p14:creationId xmlns:p14="http://schemas.microsoft.com/office/powerpoint/2010/main" val="5534735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9A4C8904-84D5-D32A-192F-45EC1EB3EEE2}"/>
              </a:ext>
            </a:extLst>
          </p:cNvPr>
          <p:cNvSpPr>
            <a:spLocks noGrp="1"/>
          </p:cNvSpPr>
          <p:nvPr>
            <p:ph type="title"/>
          </p:nvPr>
        </p:nvSpPr>
        <p:spPr/>
        <p:txBody>
          <a:bodyPr/>
          <a:lstStyle/>
          <a:p>
            <a:r>
              <a:rPr kumimoji="1" lang="ja-JP" altLang="en-US" dirty="0"/>
              <a:t>他｜ピラミッド</a:t>
            </a:r>
          </a:p>
        </p:txBody>
      </p:sp>
      <p:sp>
        <p:nvSpPr>
          <p:cNvPr id="5" name="台形 4">
            <a:extLst>
              <a:ext uri="{FF2B5EF4-FFF2-40B4-BE49-F238E27FC236}">
                <a16:creationId xmlns:a16="http://schemas.microsoft.com/office/drawing/2014/main" id="{845E0EEA-9B7E-B720-76FD-165AEF54CDE7}"/>
              </a:ext>
            </a:extLst>
          </p:cNvPr>
          <p:cNvSpPr/>
          <p:nvPr/>
        </p:nvSpPr>
        <p:spPr bwMode="auto">
          <a:xfrm>
            <a:off x="1358878" y="1827114"/>
            <a:ext cx="3306786" cy="4194174"/>
          </a:xfrm>
          <a:prstGeom prst="trapezoid">
            <a:avLst>
              <a:gd name="adj" fmla="val 57343"/>
            </a:avLst>
          </a:prstGeom>
          <a:solidFill>
            <a:schemeClr val="accent6"/>
          </a:solidFill>
          <a:ln>
            <a:noFill/>
          </a:ln>
          <a:effectLst/>
        </p:spPr>
        <p:txBody>
          <a:bodyPr wrap="square" lIns="0" tIns="0" rIns="0" bIns="0" rtlCol="0" anchor="ctr" anchorCtr="0">
            <a:noAutofit/>
          </a:bodyPr>
          <a:lstStyle/>
          <a:p>
            <a:pPr algn="just">
              <a:lnSpc>
                <a:spcPct val="130000"/>
              </a:lnSpc>
            </a:pPr>
            <a:endParaRPr kumimoji="1" lang="ja-JP" altLang="en-US" b="1" dirty="0">
              <a:latin typeface="+mn-ea"/>
              <a:cs typeface="メイリオ" pitchFamily="50" charset="-128"/>
            </a:endParaRPr>
          </a:p>
        </p:txBody>
      </p:sp>
      <p:graphicFrame>
        <p:nvGraphicFramePr>
          <p:cNvPr id="6" name="Group 55">
            <a:extLst>
              <a:ext uri="{FF2B5EF4-FFF2-40B4-BE49-F238E27FC236}">
                <a16:creationId xmlns:a16="http://schemas.microsoft.com/office/drawing/2014/main" id="{691293AA-599A-4B5C-73B2-AAD931BD588A}"/>
              </a:ext>
            </a:extLst>
          </p:cNvPr>
          <p:cNvGraphicFramePr>
            <a:graphicFrameLocks noGrp="1"/>
          </p:cNvGraphicFramePr>
          <p:nvPr>
            <p:extLst>
              <p:ext uri="{D42A27DB-BD31-4B8C-83A1-F6EECF244321}">
                <p14:modId xmlns:p14="http://schemas.microsoft.com/office/powerpoint/2010/main" val="1668306420"/>
              </p:ext>
            </p:extLst>
          </p:nvPr>
        </p:nvGraphicFramePr>
        <p:xfrm>
          <a:off x="1244588" y="1821168"/>
          <a:ext cx="7416824" cy="4200120"/>
        </p:xfrm>
        <a:graphic>
          <a:graphicData uri="http://schemas.openxmlformats.org/drawingml/2006/table">
            <a:tbl>
              <a:tblPr/>
              <a:tblGrid>
                <a:gridCol w="3510260">
                  <a:extLst>
                    <a:ext uri="{9D8B030D-6E8A-4147-A177-3AD203B41FA5}">
                      <a16:colId xmlns:a16="http://schemas.microsoft.com/office/drawing/2014/main" val="20000"/>
                    </a:ext>
                  </a:extLst>
                </a:gridCol>
                <a:gridCol w="3906564">
                  <a:extLst>
                    <a:ext uri="{9D8B030D-6E8A-4147-A177-3AD203B41FA5}">
                      <a16:colId xmlns:a16="http://schemas.microsoft.com/office/drawing/2014/main" val="2863408692"/>
                    </a:ext>
                  </a:extLst>
                </a:gridCol>
              </a:tblGrid>
              <a:tr h="840024">
                <a:tc>
                  <a:txBody>
                    <a:bodyPr/>
                    <a:lstStyle/>
                    <a:p>
                      <a:pPr marL="0" lvl="0" indent="0" algn="ctr">
                        <a:lnSpc>
                          <a:spcPct val="110000"/>
                        </a:lnSpc>
                        <a:spcAft>
                          <a:spcPts val="0"/>
                        </a:spcAft>
                        <a:buFont typeface="Wingdings" panose="05000000000000000000" pitchFamily="2" charset="2"/>
                        <a:buNone/>
                        <a:defRPr/>
                      </a:pPr>
                      <a:r>
                        <a:rPr lang="ja-JP" altLang="en-US" sz="1600" b="1" dirty="0">
                          <a:solidFill>
                            <a:schemeClr val="tx1"/>
                          </a:solidFill>
                          <a:latin typeface="+mn-ea"/>
                          <a:ea typeface="+mn-ea"/>
                        </a:rPr>
                        <a:t>自己実現欲求</a:t>
                      </a:r>
                    </a:p>
                  </a:txBody>
                  <a:tcPr marL="72000" marR="72000" marT="144000" marB="90000" anchor="ctr" horzOverflow="overflow">
                    <a:lnL w="6350" cap="flat" cmpd="sng" algn="ctr">
                      <a:noFill/>
                      <a:prstDash val="solid"/>
                      <a:round/>
                      <a:headEnd type="none" w="med" len="med"/>
                      <a:tailEnd type="none" w="med" len="med"/>
                    </a:lnL>
                    <a:lnR w="57150" cap="flat" cmpd="sng" algn="ctr">
                      <a:noFill/>
                      <a:prstDash val="solid"/>
                      <a:round/>
                      <a:headEnd type="none" w="med" len="med"/>
                      <a:tailEnd type="none" w="med" len="med"/>
                    </a:lnR>
                    <a:lnT w="9525" cap="flat" cmpd="sng" algn="ctr">
                      <a:solidFill>
                        <a:schemeClr val="tx1">
                          <a:lumMod val="60000"/>
                          <a:lumOff val="40000"/>
                        </a:schemeClr>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rgbClr val="000000">
                        <a:alpha val="0"/>
                      </a:srgbClr>
                    </a:solidFill>
                  </a:tcPr>
                </a:tc>
                <a:tc>
                  <a:txBody>
                    <a:bodyPr/>
                    <a:lstStyle/>
                    <a:p>
                      <a:pPr marL="0" lvl="0" indent="0" algn="just">
                        <a:lnSpc>
                          <a:spcPct val="120000"/>
                        </a:lnSpc>
                        <a:spcAft>
                          <a:spcPts val="0"/>
                        </a:spcAft>
                        <a:buFont typeface="Wingdings" panose="05000000000000000000" pitchFamily="2" charset="2"/>
                        <a:buNone/>
                        <a:defRPr/>
                      </a:pPr>
                      <a:r>
                        <a:rPr lang="ja-JP" altLang="en-US" sz="1050" b="0" dirty="0">
                          <a:solidFill>
                            <a:schemeClr val="tx1"/>
                          </a:solidFill>
                          <a:latin typeface="+mn-ea"/>
                          <a:ea typeface="+mn-ea"/>
                        </a:rPr>
                        <a:t>自己の存在意義を実現する欲求。自分の持つ能力や可能性を最大限に発揮し、なすべきことを成し遂げたいという欲求。</a:t>
                      </a:r>
                    </a:p>
                  </a:txBody>
                  <a:tcPr marL="72000" marR="72000" marT="108000" marB="90000" anchor="ctr" horzOverflow="overflow">
                    <a:lnL w="6350" cap="flat" cmpd="sng" algn="ctr">
                      <a:noFill/>
                      <a:prstDash val="solid"/>
                      <a:round/>
                      <a:headEnd type="none" w="med" len="med"/>
                      <a:tailEnd type="none" w="med" len="med"/>
                    </a:lnL>
                    <a:lnR w="6350" cap="flat" cmpd="sng" algn="ctr">
                      <a:noFill/>
                      <a:prstDash val="dot"/>
                      <a:round/>
                      <a:headEnd type="none" w="med" len="med"/>
                      <a:tailEnd type="none" w="med" len="med"/>
                    </a:lnR>
                    <a:lnT w="9525" cap="flat" cmpd="sng" algn="ctr">
                      <a:solidFill>
                        <a:schemeClr val="tx1">
                          <a:lumMod val="60000"/>
                          <a:lumOff val="40000"/>
                        </a:schemeClr>
                      </a:solidFill>
                      <a:prstDash val="solid"/>
                      <a:round/>
                      <a:headEnd type="none" w="med" len="med"/>
                      <a:tailEnd type="none" w="med" len="med"/>
                    </a:lnT>
                    <a:lnB w="9525" cap="flat" cmpd="sng" algn="ctr">
                      <a:solidFill>
                        <a:schemeClr val="tx1">
                          <a:lumMod val="60000"/>
                          <a:lumOff val="4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29064978"/>
                  </a:ext>
                </a:extLst>
              </a:tr>
              <a:tr h="840024">
                <a:tc>
                  <a:txBody>
                    <a:bodyPr/>
                    <a:lstStyle/>
                    <a:p>
                      <a:pPr marL="0" lvl="0" indent="0" algn="ctr">
                        <a:lnSpc>
                          <a:spcPct val="110000"/>
                        </a:lnSpc>
                        <a:spcAft>
                          <a:spcPts val="0"/>
                        </a:spcAft>
                        <a:buFont typeface="Wingdings" panose="05000000000000000000" pitchFamily="2" charset="2"/>
                        <a:buNone/>
                        <a:defRPr/>
                      </a:pPr>
                      <a:r>
                        <a:rPr lang="ja-JP" altLang="en-US" sz="1600" b="1" dirty="0">
                          <a:solidFill>
                            <a:schemeClr val="tx1"/>
                          </a:solidFill>
                          <a:latin typeface="+mn-ea"/>
                          <a:ea typeface="+mn-ea"/>
                        </a:rPr>
                        <a:t>承認欲求</a:t>
                      </a:r>
                    </a:p>
                  </a:txBody>
                  <a:tcPr marL="72000" marR="72000" marT="144000" marB="90000" anchor="ctr" horzOverflow="overflow">
                    <a:lnL w="6350" cap="flat" cmpd="sng" algn="ctr">
                      <a:noFill/>
                      <a:prstDash val="solid"/>
                      <a:round/>
                      <a:headEnd type="none" w="med" len="med"/>
                      <a:tailEnd type="none" w="med" len="med"/>
                    </a:lnL>
                    <a:lnR w="57150" cap="flat" cmpd="sng" algn="ctr">
                      <a:no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rgbClr val="000000">
                        <a:alpha val="0"/>
                      </a:srgbClr>
                    </a:solidFill>
                  </a:tcPr>
                </a:tc>
                <a:tc>
                  <a:txBody>
                    <a:bodyPr/>
                    <a:lstStyle/>
                    <a:p>
                      <a:pPr marL="0" marR="0" lvl="0" indent="0" algn="just" defTabSz="914400" rtl="0" eaLnBrk="1" fontAlgn="auto" latinLnBrk="0" hangingPunct="1">
                        <a:lnSpc>
                          <a:spcPct val="120000"/>
                        </a:lnSpc>
                        <a:spcBef>
                          <a:spcPts val="0"/>
                        </a:spcBef>
                        <a:spcAft>
                          <a:spcPts val="0"/>
                        </a:spcAft>
                        <a:buClrTx/>
                        <a:buSzTx/>
                        <a:buFont typeface="Wingdings" panose="05000000000000000000" pitchFamily="2" charset="2"/>
                        <a:buNone/>
                        <a:tabLst/>
                        <a:defRPr/>
                      </a:pPr>
                      <a:r>
                        <a:rPr kumimoji="1" lang="ja-JP" altLang="en-US" sz="1050" b="0" i="0" u="none" strike="noStrike" kern="1200" cap="none" spc="0" normalizeH="0" baseline="0" noProof="0" dirty="0">
                          <a:ln>
                            <a:noFill/>
                          </a:ln>
                          <a:solidFill>
                            <a:schemeClr val="tx1"/>
                          </a:solidFill>
                          <a:effectLst/>
                          <a:uLnTx/>
                          <a:uFillTx/>
                          <a:latin typeface="+mn-ea"/>
                          <a:ea typeface="+mn-ea"/>
                          <a:cs typeface="+mn-cs"/>
                        </a:rPr>
                        <a:t>他者から尊敬されたいという欲求。承認欲求には</a:t>
                      </a:r>
                      <a:r>
                        <a:rPr kumimoji="1" lang="en-US" altLang="ja-JP" sz="1050" b="0" i="0" u="none" strike="noStrike" kern="1200" cap="none" spc="0" normalizeH="0" baseline="0" noProof="0" dirty="0">
                          <a:ln>
                            <a:noFill/>
                          </a:ln>
                          <a:solidFill>
                            <a:schemeClr val="tx1"/>
                          </a:solidFill>
                          <a:effectLst/>
                          <a:uLnTx/>
                          <a:uFillTx/>
                          <a:latin typeface="+mn-ea"/>
                          <a:ea typeface="+mn-ea"/>
                          <a:cs typeface="+mn-cs"/>
                        </a:rPr>
                        <a:t>2</a:t>
                      </a:r>
                      <a:r>
                        <a:rPr kumimoji="1" lang="ja-JP" altLang="en-US" sz="1050" b="0" i="0" u="none" strike="noStrike" kern="1200" cap="none" spc="0" normalizeH="0" baseline="0" noProof="0" dirty="0">
                          <a:ln>
                            <a:noFill/>
                          </a:ln>
                          <a:solidFill>
                            <a:schemeClr val="tx1"/>
                          </a:solidFill>
                          <a:effectLst/>
                          <a:uLnTx/>
                          <a:uFillTx/>
                          <a:latin typeface="+mn-ea"/>
                          <a:ea typeface="+mn-ea"/>
                          <a:cs typeface="+mn-cs"/>
                        </a:rPr>
                        <a:t>種類あり、名声や注目といった低次なもの、また自己肯定感や自立性といった高次なものがある。</a:t>
                      </a:r>
                    </a:p>
                  </a:txBody>
                  <a:tcPr marL="72000" marR="72000" marT="108000" marB="90000" anchor="ctr" horzOverflow="overflow">
                    <a:lnL w="6350" cap="flat" cmpd="sng" algn="ctr">
                      <a:noFill/>
                      <a:prstDash val="solid"/>
                      <a:round/>
                      <a:headEnd type="none" w="med" len="med"/>
                      <a:tailEnd type="none" w="med" len="med"/>
                    </a:lnL>
                    <a:lnR w="6350" cap="flat" cmpd="sng" algn="ctr">
                      <a:noFill/>
                      <a:prstDash val="dot"/>
                      <a:round/>
                      <a:headEnd type="none" w="med" len="med"/>
                      <a:tailEnd type="none" w="med" len="med"/>
                    </a:lnR>
                    <a:lnT w="9525" cap="flat" cmpd="sng" algn="ctr">
                      <a:solidFill>
                        <a:schemeClr val="tx1">
                          <a:lumMod val="60000"/>
                          <a:lumOff val="40000"/>
                        </a:schemeClr>
                      </a:solidFill>
                      <a:prstDash val="solid"/>
                      <a:round/>
                      <a:headEnd type="none" w="med" len="med"/>
                      <a:tailEnd type="none" w="med" len="med"/>
                    </a:lnT>
                    <a:lnB w="9525" cap="flat" cmpd="sng" algn="ctr">
                      <a:solidFill>
                        <a:schemeClr val="tx1">
                          <a:lumMod val="60000"/>
                          <a:lumOff val="4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72200161"/>
                  </a:ext>
                </a:extLst>
              </a:tr>
              <a:tr h="840024">
                <a:tc>
                  <a:txBody>
                    <a:bodyPr/>
                    <a:lstStyle/>
                    <a:p>
                      <a:pPr marL="0" lvl="0" indent="0" algn="ctr">
                        <a:lnSpc>
                          <a:spcPct val="110000"/>
                        </a:lnSpc>
                        <a:spcAft>
                          <a:spcPts val="0"/>
                        </a:spcAft>
                        <a:buFont typeface="Wingdings" panose="05000000000000000000" pitchFamily="2" charset="2"/>
                        <a:buNone/>
                        <a:defRPr/>
                      </a:pPr>
                      <a:r>
                        <a:rPr lang="ja-JP" altLang="en-US" sz="1600" b="1" dirty="0">
                          <a:solidFill>
                            <a:schemeClr val="tx1"/>
                          </a:solidFill>
                          <a:latin typeface="+mn-ea"/>
                          <a:ea typeface="+mn-ea"/>
                        </a:rPr>
                        <a:t>社会的欲求</a:t>
                      </a:r>
                    </a:p>
                  </a:txBody>
                  <a:tcPr marL="72000" marR="72000" marT="144000" marB="90000" anchor="ctr" horzOverflow="overflow">
                    <a:lnL w="6350" cap="flat" cmpd="sng" algn="ctr">
                      <a:noFill/>
                      <a:prstDash val="solid"/>
                      <a:round/>
                      <a:headEnd type="none" w="med" len="med"/>
                      <a:tailEnd type="none" w="med" len="med"/>
                    </a:lnL>
                    <a:lnR w="57150" cap="flat" cmpd="sng" algn="ctr">
                      <a:no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rgbClr val="000000">
                        <a:alpha val="0"/>
                      </a:srgbClr>
                    </a:solidFill>
                  </a:tcPr>
                </a:tc>
                <a:tc>
                  <a:txBody>
                    <a:bodyPr/>
                    <a:lstStyle/>
                    <a:p>
                      <a:pPr marL="0" marR="0" lvl="0" indent="0" algn="just" defTabSz="914400" rtl="0" eaLnBrk="1" fontAlgn="auto" latinLnBrk="0" hangingPunct="1">
                        <a:lnSpc>
                          <a:spcPct val="120000"/>
                        </a:lnSpc>
                        <a:spcBef>
                          <a:spcPts val="0"/>
                        </a:spcBef>
                        <a:spcAft>
                          <a:spcPts val="0"/>
                        </a:spcAft>
                        <a:buClrTx/>
                        <a:buSzTx/>
                        <a:buFont typeface="Wingdings" panose="05000000000000000000" pitchFamily="2" charset="2"/>
                        <a:buNone/>
                        <a:tabLst/>
                        <a:defRPr/>
                      </a:pPr>
                      <a:r>
                        <a:rPr kumimoji="1" lang="ja-JP" altLang="en-US" sz="1050" b="0" i="0" u="none" strike="noStrike" kern="1200" cap="none" spc="0" normalizeH="0" baseline="0" noProof="0" dirty="0">
                          <a:ln>
                            <a:noFill/>
                          </a:ln>
                          <a:solidFill>
                            <a:schemeClr val="tx1"/>
                          </a:solidFill>
                          <a:effectLst/>
                          <a:uLnTx/>
                          <a:uFillTx/>
                          <a:latin typeface="+mn-ea"/>
                          <a:ea typeface="+mn-ea"/>
                          <a:cs typeface="+mn-cs"/>
                        </a:rPr>
                        <a:t>自分が社会に求められていると感じることや、良き組織やコミュニティに属して心の安定を得たい、人と繋がって孤独感を忌避したいという欲求。</a:t>
                      </a:r>
                    </a:p>
                  </a:txBody>
                  <a:tcPr marL="72000" marR="72000" marT="108000" marB="90000" anchor="ctr" horzOverflow="overflow">
                    <a:lnL w="6350" cap="flat" cmpd="sng" algn="ctr">
                      <a:noFill/>
                      <a:prstDash val="solid"/>
                      <a:round/>
                      <a:headEnd type="none" w="med" len="med"/>
                      <a:tailEnd type="none" w="med" len="med"/>
                    </a:lnL>
                    <a:lnR w="6350" cap="flat" cmpd="sng" algn="ctr">
                      <a:noFill/>
                      <a:prstDash val="dot"/>
                      <a:round/>
                      <a:headEnd type="none" w="med" len="med"/>
                      <a:tailEnd type="none" w="med" len="med"/>
                    </a:lnR>
                    <a:lnT w="9525" cap="flat" cmpd="sng" algn="ctr">
                      <a:solidFill>
                        <a:schemeClr val="tx1">
                          <a:lumMod val="60000"/>
                          <a:lumOff val="40000"/>
                        </a:schemeClr>
                      </a:solidFill>
                      <a:prstDash val="solid"/>
                      <a:round/>
                      <a:headEnd type="none" w="med" len="med"/>
                      <a:tailEnd type="none" w="med" len="med"/>
                    </a:lnT>
                    <a:lnB w="9525" cap="flat" cmpd="sng" algn="ctr">
                      <a:solidFill>
                        <a:schemeClr val="tx1">
                          <a:lumMod val="60000"/>
                          <a:lumOff val="4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88274494"/>
                  </a:ext>
                </a:extLst>
              </a:tr>
              <a:tr h="840024">
                <a:tc>
                  <a:txBody>
                    <a:bodyPr/>
                    <a:lstStyle/>
                    <a:p>
                      <a:pPr marL="0" lvl="0" indent="0" algn="ctr">
                        <a:lnSpc>
                          <a:spcPct val="110000"/>
                        </a:lnSpc>
                        <a:spcAft>
                          <a:spcPts val="0"/>
                        </a:spcAft>
                        <a:buFont typeface="Wingdings" panose="05000000000000000000" pitchFamily="2" charset="2"/>
                        <a:buNone/>
                        <a:defRPr/>
                      </a:pPr>
                      <a:r>
                        <a:rPr lang="ja-JP" altLang="en-US" sz="1600" b="1" dirty="0">
                          <a:solidFill>
                            <a:schemeClr val="tx1"/>
                          </a:solidFill>
                          <a:latin typeface="+mn-ea"/>
                          <a:ea typeface="+mn-ea"/>
                        </a:rPr>
                        <a:t>安全欲求</a:t>
                      </a:r>
                    </a:p>
                  </a:txBody>
                  <a:tcPr marL="72000" marR="72000" marT="144000" marB="90000" anchor="ctr" horzOverflow="overflow">
                    <a:lnL w="6350" cap="flat" cmpd="sng" algn="ctr">
                      <a:noFill/>
                      <a:prstDash val="solid"/>
                      <a:round/>
                      <a:headEnd type="none" w="med" len="med"/>
                      <a:tailEnd type="none" w="med" len="med"/>
                    </a:lnL>
                    <a:lnR w="57150" cap="flat" cmpd="sng" algn="ctr">
                      <a:no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rgbClr val="000000">
                        <a:alpha val="0"/>
                      </a:srgbClr>
                    </a:solidFill>
                  </a:tcPr>
                </a:tc>
                <a:tc>
                  <a:txBody>
                    <a:bodyPr/>
                    <a:lstStyle/>
                    <a:p>
                      <a:pPr marL="0" marR="0" lvl="0" indent="0" algn="just" defTabSz="914400" rtl="0" eaLnBrk="1" fontAlgn="auto" latinLnBrk="0" hangingPunct="1">
                        <a:lnSpc>
                          <a:spcPct val="120000"/>
                        </a:lnSpc>
                        <a:spcBef>
                          <a:spcPts val="0"/>
                        </a:spcBef>
                        <a:spcAft>
                          <a:spcPts val="0"/>
                        </a:spcAft>
                        <a:buClrTx/>
                        <a:buSzTx/>
                        <a:buFont typeface="Wingdings" panose="05000000000000000000" pitchFamily="2" charset="2"/>
                        <a:buNone/>
                        <a:tabLst/>
                        <a:defRPr/>
                      </a:pPr>
                      <a:r>
                        <a:rPr kumimoji="1" lang="ja-JP" altLang="en-US" sz="1050" b="0" i="0" u="none" strike="noStrike" kern="1200" cap="none" spc="0" normalizeH="0" baseline="0" noProof="0" dirty="0">
                          <a:ln>
                            <a:noFill/>
                          </a:ln>
                          <a:solidFill>
                            <a:schemeClr val="tx1"/>
                          </a:solidFill>
                          <a:effectLst/>
                          <a:uLnTx/>
                          <a:uFillTx/>
                          <a:latin typeface="+mn-ea"/>
                          <a:ea typeface="+mn-ea"/>
                          <a:cs typeface="+mn-cs"/>
                        </a:rPr>
                        <a:t>経済的な安定や健康の維持、治安の良さや事故リスクの低さなど、安全で豊かな生活を求める欲求。</a:t>
                      </a:r>
                    </a:p>
                  </a:txBody>
                  <a:tcPr marL="72000" marR="72000" marT="108000" marB="90000" anchor="ctr" horzOverflow="overflow">
                    <a:lnL w="6350" cap="flat" cmpd="sng" algn="ctr">
                      <a:noFill/>
                      <a:prstDash val="solid"/>
                      <a:round/>
                      <a:headEnd type="none" w="med" len="med"/>
                      <a:tailEnd type="none" w="med" len="med"/>
                    </a:lnL>
                    <a:lnR w="6350" cap="flat" cmpd="sng" algn="ctr">
                      <a:noFill/>
                      <a:prstDash val="dot"/>
                      <a:round/>
                      <a:headEnd type="none" w="med" len="med"/>
                      <a:tailEnd type="none" w="med" len="med"/>
                    </a:lnR>
                    <a:lnT w="9525" cap="flat" cmpd="sng" algn="ctr">
                      <a:solidFill>
                        <a:schemeClr val="tx1">
                          <a:lumMod val="60000"/>
                          <a:lumOff val="40000"/>
                        </a:schemeClr>
                      </a:solidFill>
                      <a:prstDash val="solid"/>
                      <a:round/>
                      <a:headEnd type="none" w="med" len="med"/>
                      <a:tailEnd type="none" w="med" len="med"/>
                    </a:lnT>
                    <a:lnB w="9525" cap="flat" cmpd="sng" algn="ctr">
                      <a:solidFill>
                        <a:schemeClr val="tx1">
                          <a:lumMod val="60000"/>
                          <a:lumOff val="4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48727046"/>
                  </a:ext>
                </a:extLst>
              </a:tr>
              <a:tr h="840024">
                <a:tc>
                  <a:txBody>
                    <a:bodyPr/>
                    <a:lstStyle/>
                    <a:p>
                      <a:pPr marL="0" lvl="0" indent="0" algn="ctr">
                        <a:lnSpc>
                          <a:spcPct val="110000"/>
                        </a:lnSpc>
                        <a:spcAft>
                          <a:spcPts val="0"/>
                        </a:spcAft>
                        <a:buFont typeface="Wingdings" panose="05000000000000000000" pitchFamily="2" charset="2"/>
                        <a:buNone/>
                        <a:defRPr/>
                      </a:pPr>
                      <a:r>
                        <a:rPr lang="ja-JP" altLang="en-US" sz="1600" b="1" dirty="0">
                          <a:solidFill>
                            <a:schemeClr val="tx1"/>
                          </a:solidFill>
                          <a:latin typeface="+mn-ea"/>
                          <a:ea typeface="+mn-ea"/>
                        </a:rPr>
                        <a:t>生理的欲求</a:t>
                      </a:r>
                    </a:p>
                  </a:txBody>
                  <a:tcPr marL="72000" marR="72000" marT="144000" marB="90000" anchor="ctr" horzOverflow="overflow">
                    <a:lnL w="6350" cap="flat" cmpd="sng" algn="ctr">
                      <a:noFill/>
                      <a:prstDash val="solid"/>
                      <a:round/>
                      <a:headEnd type="none" w="med" len="med"/>
                      <a:tailEnd type="none" w="med" len="med"/>
                    </a:lnL>
                    <a:lnR w="57150" cap="flat" cmpd="sng" algn="ctr">
                      <a:noFill/>
                      <a:prstDash val="solid"/>
                      <a:round/>
                      <a:headEnd type="none" w="med" len="med"/>
                      <a:tailEnd type="none" w="med" len="med"/>
                    </a:lnR>
                    <a:lnT w="76200" cap="flat" cmpd="sng" algn="ctr">
                      <a:solidFill>
                        <a:schemeClr val="bg1"/>
                      </a:solidFill>
                      <a:prstDash val="solid"/>
                      <a:round/>
                      <a:headEnd type="none" w="med" len="med"/>
                      <a:tailEnd type="none" w="med" len="med"/>
                    </a:lnT>
                    <a:lnB w="9525" cap="flat" cmpd="sng" algn="ctr">
                      <a:solidFill>
                        <a:schemeClr val="tx1">
                          <a:lumMod val="60000"/>
                          <a:lumOff val="40000"/>
                        </a:schemeClr>
                      </a:solidFill>
                      <a:prstDash val="solid"/>
                      <a:round/>
                      <a:headEnd type="none" w="med" len="med"/>
                      <a:tailEnd type="none" w="med" len="med"/>
                    </a:lnB>
                    <a:lnTlToBr>
                      <a:noFill/>
                    </a:lnTlToBr>
                    <a:lnBlToTr>
                      <a:noFill/>
                    </a:lnBlToTr>
                    <a:solidFill>
                      <a:srgbClr val="000000">
                        <a:alpha val="0"/>
                      </a:srgbClr>
                    </a:solidFill>
                  </a:tcPr>
                </a:tc>
                <a:tc>
                  <a:txBody>
                    <a:bodyPr/>
                    <a:lstStyle/>
                    <a:p>
                      <a:pPr marL="0" marR="0" lvl="0" indent="0" algn="just" defTabSz="914400" rtl="0" eaLnBrk="1" fontAlgn="auto" latinLnBrk="0" hangingPunct="1">
                        <a:lnSpc>
                          <a:spcPct val="120000"/>
                        </a:lnSpc>
                        <a:spcBef>
                          <a:spcPts val="0"/>
                        </a:spcBef>
                        <a:spcAft>
                          <a:spcPts val="0"/>
                        </a:spcAft>
                        <a:buClrTx/>
                        <a:buSzTx/>
                        <a:buFont typeface="Wingdings" panose="05000000000000000000" pitchFamily="2" charset="2"/>
                        <a:buNone/>
                        <a:tabLst/>
                        <a:defRPr/>
                      </a:pPr>
                      <a:r>
                        <a:rPr lang="ja-JP" altLang="en-US" sz="1050" b="0" dirty="0">
                          <a:solidFill>
                            <a:schemeClr val="tx1"/>
                          </a:solidFill>
                          <a:latin typeface="+mn-ea"/>
                          <a:ea typeface="+mn-ea"/>
                        </a:rPr>
                        <a:t>生命を維持するための根源的な欲求。人間の最も原始的な欲求である、食欲や睡眠欲などが含まれる。</a:t>
                      </a:r>
                    </a:p>
                  </a:txBody>
                  <a:tcPr marL="72000" marR="72000" marT="108000" marB="90000" anchor="ctr" horzOverflow="overflow">
                    <a:lnL w="6350" cap="flat" cmpd="sng" algn="ctr">
                      <a:noFill/>
                      <a:prstDash val="solid"/>
                      <a:round/>
                      <a:headEnd type="none" w="med" len="med"/>
                      <a:tailEnd type="none" w="med" len="med"/>
                    </a:lnL>
                    <a:lnR w="6350" cap="flat" cmpd="sng" algn="ctr">
                      <a:noFill/>
                      <a:prstDash val="dot"/>
                      <a:round/>
                      <a:headEnd type="none" w="med" len="med"/>
                      <a:tailEnd type="none" w="med" len="med"/>
                    </a:lnR>
                    <a:lnT w="9525" cap="flat" cmpd="sng" algn="ctr">
                      <a:solidFill>
                        <a:schemeClr val="tx1">
                          <a:lumMod val="60000"/>
                          <a:lumOff val="40000"/>
                        </a:schemeClr>
                      </a:solidFill>
                      <a:prstDash val="solid"/>
                      <a:round/>
                      <a:headEnd type="none" w="med" len="med"/>
                      <a:tailEnd type="none" w="med" len="med"/>
                    </a:lnT>
                    <a:lnB w="9525" cap="flat" cmpd="sng" algn="ctr">
                      <a:solidFill>
                        <a:schemeClr val="tx1">
                          <a:lumMod val="60000"/>
                          <a:lumOff val="4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82508845"/>
                  </a:ext>
                </a:extLst>
              </a:tr>
            </a:tbl>
          </a:graphicData>
        </a:graphic>
      </p:graphicFrame>
      <p:sp>
        <p:nvSpPr>
          <p:cNvPr id="7" name="AutoShape 3">
            <a:extLst>
              <a:ext uri="{FF2B5EF4-FFF2-40B4-BE49-F238E27FC236}">
                <a16:creationId xmlns:a16="http://schemas.microsoft.com/office/drawing/2014/main" id="{1EF255EC-974E-63C6-ACCA-A6F28601C9BA}"/>
              </a:ext>
            </a:extLst>
          </p:cNvPr>
          <p:cNvSpPr>
            <a:spLocks noChangeArrowheads="1"/>
          </p:cNvSpPr>
          <p:nvPr/>
        </p:nvSpPr>
        <p:spPr bwMode="auto">
          <a:xfrm>
            <a:off x="813607" y="1152712"/>
            <a:ext cx="8279593" cy="452432"/>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lvl="0" algn="ctr">
              <a:lnSpc>
                <a:spcPct val="130000"/>
              </a:lnSpc>
              <a:spcAft>
                <a:spcPts val="1200"/>
              </a:spcAft>
            </a:pPr>
            <a:r>
              <a:rPr lang="ja-JP" altLang="en-US" sz="2400" b="1" dirty="0">
                <a:latin typeface="+mn-ea"/>
                <a:cs typeface="メイリオ" pitchFamily="50" charset="-128"/>
              </a:rPr>
              <a:t>マズローの欲求</a:t>
            </a:r>
            <a:r>
              <a:rPr lang="en-US" altLang="ja-JP" sz="2400" b="1" dirty="0">
                <a:latin typeface="+mn-ea"/>
                <a:cs typeface="メイリオ" pitchFamily="50" charset="-128"/>
              </a:rPr>
              <a:t>5</a:t>
            </a:r>
            <a:r>
              <a:rPr lang="ja-JP" altLang="en-US" sz="2400" b="1" dirty="0">
                <a:latin typeface="+mn-ea"/>
                <a:cs typeface="メイリオ" pitchFamily="50" charset="-128"/>
              </a:rPr>
              <a:t>段階説</a:t>
            </a:r>
            <a:endParaRPr lang="en-US" altLang="ja-JP" sz="2400" b="1" dirty="0">
              <a:latin typeface="+mn-ea"/>
              <a:cs typeface="メイリオ" pitchFamily="50" charset="-128"/>
            </a:endParaRPr>
          </a:p>
        </p:txBody>
      </p:sp>
      <p:sp>
        <p:nvSpPr>
          <p:cNvPr id="8" name="フッター プレースホルダー 7">
            <a:extLst>
              <a:ext uri="{FF2B5EF4-FFF2-40B4-BE49-F238E27FC236}">
                <a16:creationId xmlns:a16="http://schemas.microsoft.com/office/drawing/2014/main" id="{4AB1F3C6-8426-515C-E9D9-140F0BB77E3F}"/>
              </a:ext>
            </a:extLst>
          </p:cNvPr>
          <p:cNvSpPr>
            <a:spLocks noGrp="1"/>
          </p:cNvSpPr>
          <p:nvPr>
            <p:ph type="ftr" sz="quarter" idx="10"/>
          </p:nvPr>
        </p:nvSpPr>
        <p:spPr/>
        <p:txBody>
          <a:bodyPr/>
          <a:lstStyle/>
          <a:p>
            <a:r>
              <a:rPr lang="en-US" altLang="ja-JP"/>
              <a:t>Presentation Design</a:t>
            </a:r>
            <a:endParaRPr lang="ja-JP" altLang="en-US" dirty="0"/>
          </a:p>
        </p:txBody>
      </p:sp>
      <p:sp>
        <p:nvSpPr>
          <p:cNvPr id="9" name="スライド番号プレースホルダー 8">
            <a:extLst>
              <a:ext uri="{FF2B5EF4-FFF2-40B4-BE49-F238E27FC236}">
                <a16:creationId xmlns:a16="http://schemas.microsoft.com/office/drawing/2014/main" id="{C085BB65-A348-7024-F8AB-CD0DC9570EB8}"/>
              </a:ext>
            </a:extLst>
          </p:cNvPr>
          <p:cNvSpPr>
            <a:spLocks noGrp="1"/>
          </p:cNvSpPr>
          <p:nvPr>
            <p:ph type="sldNum" sz="quarter" idx="11"/>
          </p:nvPr>
        </p:nvSpPr>
        <p:spPr/>
        <p:txBody>
          <a:bodyPr/>
          <a:lstStyle/>
          <a:p>
            <a:fld id="{FB3508C7-2FE0-4945-9CBD-863E05F850D2}" type="slidenum">
              <a:rPr lang="ja-JP" altLang="en-US" smtClean="0"/>
              <a:pPr/>
              <a:t>35</a:t>
            </a:fld>
            <a:endParaRPr lang="ja-JP" altLang="en-US" dirty="0"/>
          </a:p>
        </p:txBody>
      </p:sp>
    </p:spTree>
    <p:extLst>
      <p:ext uri="{BB962C8B-B14F-4D97-AF65-F5344CB8AC3E}">
        <p14:creationId xmlns:p14="http://schemas.microsoft.com/office/powerpoint/2010/main" val="7607891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p:txBody>
          <a:bodyPr/>
          <a:lstStyle/>
          <a:p>
            <a:r>
              <a:rPr kumimoji="1" lang="ja-JP" altLang="en-US" dirty="0"/>
              <a:t> </a:t>
            </a:r>
          </a:p>
        </p:txBody>
      </p:sp>
      <p:grpSp>
        <p:nvGrpSpPr>
          <p:cNvPr id="52" name="グループ化 51">
            <a:extLst>
              <a:ext uri="{FF2B5EF4-FFF2-40B4-BE49-F238E27FC236}">
                <a16:creationId xmlns:a16="http://schemas.microsoft.com/office/drawing/2014/main" id="{1DB5BA44-B6CE-D14E-BBA4-B903E7914603}"/>
              </a:ext>
            </a:extLst>
          </p:cNvPr>
          <p:cNvGrpSpPr/>
          <p:nvPr/>
        </p:nvGrpSpPr>
        <p:grpSpPr>
          <a:xfrm>
            <a:off x="2616921" y="3133018"/>
            <a:ext cx="4676339" cy="328077"/>
            <a:chOff x="1630577" y="5391353"/>
            <a:chExt cx="4676339" cy="328077"/>
          </a:xfrm>
          <a:solidFill>
            <a:schemeClr val="bg1"/>
          </a:solidFill>
        </p:grpSpPr>
        <p:grpSp>
          <p:nvGrpSpPr>
            <p:cNvPr id="53" name="グループ化 52">
              <a:extLst>
                <a:ext uri="{FF2B5EF4-FFF2-40B4-BE49-F238E27FC236}">
                  <a16:creationId xmlns:a16="http://schemas.microsoft.com/office/drawing/2014/main" id="{C77B9D5D-2FC2-F242-BF80-55F265AE735D}"/>
                </a:ext>
              </a:extLst>
            </p:cNvPr>
            <p:cNvGrpSpPr/>
            <p:nvPr/>
          </p:nvGrpSpPr>
          <p:grpSpPr>
            <a:xfrm>
              <a:off x="1630577" y="5391353"/>
              <a:ext cx="2978809" cy="328077"/>
              <a:chOff x="4389519" y="2142121"/>
              <a:chExt cx="1357020" cy="149458"/>
            </a:xfrm>
            <a:grpFill/>
          </p:grpSpPr>
          <p:sp>
            <p:nvSpPr>
              <p:cNvPr id="87" name="Freeform 136">
                <a:extLst>
                  <a:ext uri="{FF2B5EF4-FFF2-40B4-BE49-F238E27FC236}">
                    <a16:creationId xmlns:a16="http://schemas.microsoft.com/office/drawing/2014/main" id="{B163671B-CFD7-4744-9F8A-A911A6AB029F}"/>
                  </a:ext>
                </a:extLst>
              </p:cNvPr>
              <p:cNvSpPr>
                <a:spLocks/>
              </p:cNvSpPr>
              <p:nvPr/>
            </p:nvSpPr>
            <p:spPr bwMode="auto">
              <a:xfrm>
                <a:off x="4389519" y="2142121"/>
                <a:ext cx="106510" cy="147740"/>
              </a:xfrm>
              <a:custGeom>
                <a:avLst/>
                <a:gdLst>
                  <a:gd name="T0" fmla="*/ 22 w 124"/>
                  <a:gd name="T1" fmla="*/ 66 h 172"/>
                  <a:gd name="T2" fmla="*/ 22 w 124"/>
                  <a:gd name="T3" fmla="*/ 19 h 172"/>
                  <a:gd name="T4" fmla="*/ 20 w 124"/>
                  <a:gd name="T5" fmla="*/ 10 h 172"/>
                  <a:gd name="T6" fmla="*/ 12 w 124"/>
                  <a:gd name="T7" fmla="*/ 6 h 172"/>
                  <a:gd name="T8" fmla="*/ 4 w 124"/>
                  <a:gd name="T9" fmla="*/ 6 h 172"/>
                  <a:gd name="T10" fmla="*/ 0 w 124"/>
                  <a:gd name="T11" fmla="*/ 4 h 172"/>
                  <a:gd name="T12" fmla="*/ 0 w 124"/>
                  <a:gd name="T13" fmla="*/ 3 h 172"/>
                  <a:gd name="T14" fmla="*/ 4 w 124"/>
                  <a:gd name="T15" fmla="*/ 0 h 172"/>
                  <a:gd name="T16" fmla="*/ 37 w 124"/>
                  <a:gd name="T17" fmla="*/ 2 h 172"/>
                  <a:gd name="T18" fmla="*/ 70 w 124"/>
                  <a:gd name="T19" fmla="*/ 0 h 172"/>
                  <a:gd name="T20" fmla="*/ 80 w 124"/>
                  <a:gd name="T21" fmla="*/ 2 h 172"/>
                  <a:gd name="T22" fmla="*/ 100 w 124"/>
                  <a:gd name="T23" fmla="*/ 6 h 172"/>
                  <a:gd name="T24" fmla="*/ 112 w 124"/>
                  <a:gd name="T25" fmla="*/ 14 h 172"/>
                  <a:gd name="T26" fmla="*/ 116 w 124"/>
                  <a:gd name="T27" fmla="*/ 19 h 172"/>
                  <a:gd name="T28" fmla="*/ 122 w 124"/>
                  <a:gd name="T29" fmla="*/ 32 h 172"/>
                  <a:gd name="T30" fmla="*/ 124 w 124"/>
                  <a:gd name="T31" fmla="*/ 41 h 172"/>
                  <a:gd name="T32" fmla="*/ 120 w 124"/>
                  <a:gd name="T33" fmla="*/ 62 h 172"/>
                  <a:gd name="T34" fmla="*/ 108 w 124"/>
                  <a:gd name="T35" fmla="*/ 81 h 172"/>
                  <a:gd name="T36" fmla="*/ 89 w 124"/>
                  <a:gd name="T37" fmla="*/ 91 h 172"/>
                  <a:gd name="T38" fmla="*/ 67 w 124"/>
                  <a:gd name="T39" fmla="*/ 95 h 172"/>
                  <a:gd name="T40" fmla="*/ 63 w 124"/>
                  <a:gd name="T41" fmla="*/ 95 h 172"/>
                  <a:gd name="T42" fmla="*/ 60 w 124"/>
                  <a:gd name="T43" fmla="*/ 95 h 172"/>
                  <a:gd name="T44" fmla="*/ 60 w 124"/>
                  <a:gd name="T45" fmla="*/ 94 h 172"/>
                  <a:gd name="T46" fmla="*/ 62 w 124"/>
                  <a:gd name="T47" fmla="*/ 91 h 172"/>
                  <a:gd name="T48" fmla="*/ 67 w 124"/>
                  <a:gd name="T49" fmla="*/ 91 h 172"/>
                  <a:gd name="T50" fmla="*/ 76 w 124"/>
                  <a:gd name="T51" fmla="*/ 89 h 172"/>
                  <a:gd name="T52" fmla="*/ 87 w 124"/>
                  <a:gd name="T53" fmla="*/ 81 h 172"/>
                  <a:gd name="T54" fmla="*/ 93 w 124"/>
                  <a:gd name="T55" fmla="*/ 69 h 172"/>
                  <a:gd name="T56" fmla="*/ 97 w 124"/>
                  <a:gd name="T57" fmla="*/ 53 h 172"/>
                  <a:gd name="T58" fmla="*/ 96 w 124"/>
                  <a:gd name="T59" fmla="*/ 47 h 172"/>
                  <a:gd name="T60" fmla="*/ 91 w 124"/>
                  <a:gd name="T61" fmla="*/ 28 h 172"/>
                  <a:gd name="T62" fmla="*/ 83 w 124"/>
                  <a:gd name="T63" fmla="*/ 20 h 172"/>
                  <a:gd name="T64" fmla="*/ 78 w 124"/>
                  <a:gd name="T65" fmla="*/ 15 h 172"/>
                  <a:gd name="T66" fmla="*/ 66 w 124"/>
                  <a:gd name="T67" fmla="*/ 11 h 172"/>
                  <a:gd name="T68" fmla="*/ 60 w 124"/>
                  <a:gd name="T69" fmla="*/ 11 h 172"/>
                  <a:gd name="T70" fmla="*/ 53 w 124"/>
                  <a:gd name="T71" fmla="*/ 12 h 172"/>
                  <a:gd name="T72" fmla="*/ 50 w 124"/>
                  <a:gd name="T73" fmla="*/ 16 h 172"/>
                  <a:gd name="T74" fmla="*/ 50 w 124"/>
                  <a:gd name="T75" fmla="*/ 107 h 172"/>
                  <a:gd name="T76" fmla="*/ 51 w 124"/>
                  <a:gd name="T77" fmla="*/ 155 h 172"/>
                  <a:gd name="T78" fmla="*/ 53 w 124"/>
                  <a:gd name="T79" fmla="*/ 160 h 172"/>
                  <a:gd name="T80" fmla="*/ 57 w 124"/>
                  <a:gd name="T81" fmla="*/ 166 h 172"/>
                  <a:gd name="T82" fmla="*/ 60 w 124"/>
                  <a:gd name="T83" fmla="*/ 168 h 172"/>
                  <a:gd name="T84" fmla="*/ 71 w 124"/>
                  <a:gd name="T85" fmla="*/ 168 h 172"/>
                  <a:gd name="T86" fmla="*/ 75 w 124"/>
                  <a:gd name="T87" fmla="*/ 170 h 172"/>
                  <a:gd name="T88" fmla="*/ 74 w 124"/>
                  <a:gd name="T89" fmla="*/ 172 h 172"/>
                  <a:gd name="T90" fmla="*/ 71 w 124"/>
                  <a:gd name="T91" fmla="*/ 172 h 172"/>
                  <a:gd name="T92" fmla="*/ 35 w 124"/>
                  <a:gd name="T93" fmla="*/ 172 h 172"/>
                  <a:gd name="T94" fmla="*/ 8 w 124"/>
                  <a:gd name="T95" fmla="*/ 172 h 172"/>
                  <a:gd name="T96" fmla="*/ 3 w 124"/>
                  <a:gd name="T97" fmla="*/ 170 h 172"/>
                  <a:gd name="T98" fmla="*/ 4 w 124"/>
                  <a:gd name="T99" fmla="*/ 169 h 172"/>
                  <a:gd name="T100" fmla="*/ 6 w 124"/>
                  <a:gd name="T101" fmla="*/ 168 h 172"/>
                  <a:gd name="T102" fmla="*/ 14 w 124"/>
                  <a:gd name="T103" fmla="*/ 168 h 172"/>
                  <a:gd name="T104" fmla="*/ 20 w 124"/>
                  <a:gd name="T105" fmla="*/ 164 h 172"/>
                  <a:gd name="T106" fmla="*/ 21 w 124"/>
                  <a:gd name="T107" fmla="*/ 155 h 172"/>
                  <a:gd name="T108" fmla="*/ 22 w 124"/>
                  <a:gd name="T109" fmla="*/ 107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24" h="172">
                    <a:moveTo>
                      <a:pt x="22" y="66"/>
                    </a:moveTo>
                    <a:lnTo>
                      <a:pt x="22" y="66"/>
                    </a:lnTo>
                    <a:lnTo>
                      <a:pt x="22" y="19"/>
                    </a:lnTo>
                    <a:lnTo>
                      <a:pt x="22" y="19"/>
                    </a:lnTo>
                    <a:lnTo>
                      <a:pt x="21" y="14"/>
                    </a:lnTo>
                    <a:lnTo>
                      <a:pt x="20" y="10"/>
                    </a:lnTo>
                    <a:lnTo>
                      <a:pt x="17" y="7"/>
                    </a:lnTo>
                    <a:lnTo>
                      <a:pt x="12" y="6"/>
                    </a:lnTo>
                    <a:lnTo>
                      <a:pt x="12" y="6"/>
                    </a:lnTo>
                    <a:lnTo>
                      <a:pt x="4" y="6"/>
                    </a:lnTo>
                    <a:lnTo>
                      <a:pt x="4" y="6"/>
                    </a:lnTo>
                    <a:lnTo>
                      <a:pt x="0" y="4"/>
                    </a:lnTo>
                    <a:lnTo>
                      <a:pt x="0" y="3"/>
                    </a:lnTo>
                    <a:lnTo>
                      <a:pt x="0" y="3"/>
                    </a:lnTo>
                    <a:lnTo>
                      <a:pt x="1" y="2"/>
                    </a:lnTo>
                    <a:lnTo>
                      <a:pt x="4" y="0"/>
                    </a:lnTo>
                    <a:lnTo>
                      <a:pt x="4" y="0"/>
                    </a:lnTo>
                    <a:lnTo>
                      <a:pt x="37" y="2"/>
                    </a:lnTo>
                    <a:lnTo>
                      <a:pt x="37" y="2"/>
                    </a:lnTo>
                    <a:lnTo>
                      <a:pt x="70" y="0"/>
                    </a:lnTo>
                    <a:lnTo>
                      <a:pt x="70" y="0"/>
                    </a:lnTo>
                    <a:lnTo>
                      <a:pt x="80" y="2"/>
                    </a:lnTo>
                    <a:lnTo>
                      <a:pt x="88" y="3"/>
                    </a:lnTo>
                    <a:lnTo>
                      <a:pt x="100" y="6"/>
                    </a:lnTo>
                    <a:lnTo>
                      <a:pt x="108" y="11"/>
                    </a:lnTo>
                    <a:lnTo>
                      <a:pt x="112" y="14"/>
                    </a:lnTo>
                    <a:lnTo>
                      <a:pt x="112" y="14"/>
                    </a:lnTo>
                    <a:lnTo>
                      <a:pt x="116" y="19"/>
                    </a:lnTo>
                    <a:lnTo>
                      <a:pt x="120" y="24"/>
                    </a:lnTo>
                    <a:lnTo>
                      <a:pt x="122" y="32"/>
                    </a:lnTo>
                    <a:lnTo>
                      <a:pt x="124" y="41"/>
                    </a:lnTo>
                    <a:lnTo>
                      <a:pt x="124" y="41"/>
                    </a:lnTo>
                    <a:lnTo>
                      <a:pt x="122" y="52"/>
                    </a:lnTo>
                    <a:lnTo>
                      <a:pt x="120" y="62"/>
                    </a:lnTo>
                    <a:lnTo>
                      <a:pt x="114" y="73"/>
                    </a:lnTo>
                    <a:lnTo>
                      <a:pt x="108" y="81"/>
                    </a:lnTo>
                    <a:lnTo>
                      <a:pt x="100" y="87"/>
                    </a:lnTo>
                    <a:lnTo>
                      <a:pt x="89" y="91"/>
                    </a:lnTo>
                    <a:lnTo>
                      <a:pt x="79" y="95"/>
                    </a:lnTo>
                    <a:lnTo>
                      <a:pt x="67" y="95"/>
                    </a:lnTo>
                    <a:lnTo>
                      <a:pt x="67" y="95"/>
                    </a:lnTo>
                    <a:lnTo>
                      <a:pt x="63" y="95"/>
                    </a:lnTo>
                    <a:lnTo>
                      <a:pt x="63" y="95"/>
                    </a:lnTo>
                    <a:lnTo>
                      <a:pt x="60" y="95"/>
                    </a:lnTo>
                    <a:lnTo>
                      <a:pt x="60" y="94"/>
                    </a:lnTo>
                    <a:lnTo>
                      <a:pt x="60" y="94"/>
                    </a:lnTo>
                    <a:lnTo>
                      <a:pt x="60" y="93"/>
                    </a:lnTo>
                    <a:lnTo>
                      <a:pt x="62" y="91"/>
                    </a:lnTo>
                    <a:lnTo>
                      <a:pt x="67" y="91"/>
                    </a:lnTo>
                    <a:lnTo>
                      <a:pt x="67" y="91"/>
                    </a:lnTo>
                    <a:lnTo>
                      <a:pt x="71" y="90"/>
                    </a:lnTo>
                    <a:lnTo>
                      <a:pt x="76" y="89"/>
                    </a:lnTo>
                    <a:lnTo>
                      <a:pt x="82" y="85"/>
                    </a:lnTo>
                    <a:lnTo>
                      <a:pt x="87" y="81"/>
                    </a:lnTo>
                    <a:lnTo>
                      <a:pt x="91" y="75"/>
                    </a:lnTo>
                    <a:lnTo>
                      <a:pt x="93" y="69"/>
                    </a:lnTo>
                    <a:lnTo>
                      <a:pt x="96" y="62"/>
                    </a:lnTo>
                    <a:lnTo>
                      <a:pt x="97" y="53"/>
                    </a:lnTo>
                    <a:lnTo>
                      <a:pt x="97" y="53"/>
                    </a:lnTo>
                    <a:lnTo>
                      <a:pt x="96" y="47"/>
                    </a:lnTo>
                    <a:lnTo>
                      <a:pt x="95" y="39"/>
                    </a:lnTo>
                    <a:lnTo>
                      <a:pt x="91" y="28"/>
                    </a:lnTo>
                    <a:lnTo>
                      <a:pt x="88" y="24"/>
                    </a:lnTo>
                    <a:lnTo>
                      <a:pt x="83" y="20"/>
                    </a:lnTo>
                    <a:lnTo>
                      <a:pt x="83" y="20"/>
                    </a:lnTo>
                    <a:lnTo>
                      <a:pt x="78" y="15"/>
                    </a:lnTo>
                    <a:lnTo>
                      <a:pt x="71" y="12"/>
                    </a:lnTo>
                    <a:lnTo>
                      <a:pt x="66" y="11"/>
                    </a:lnTo>
                    <a:lnTo>
                      <a:pt x="60" y="11"/>
                    </a:lnTo>
                    <a:lnTo>
                      <a:pt x="60" y="11"/>
                    </a:lnTo>
                    <a:lnTo>
                      <a:pt x="53" y="12"/>
                    </a:lnTo>
                    <a:lnTo>
                      <a:pt x="53" y="12"/>
                    </a:lnTo>
                    <a:lnTo>
                      <a:pt x="51" y="14"/>
                    </a:lnTo>
                    <a:lnTo>
                      <a:pt x="50" y="16"/>
                    </a:lnTo>
                    <a:lnTo>
                      <a:pt x="50" y="107"/>
                    </a:lnTo>
                    <a:lnTo>
                      <a:pt x="50" y="107"/>
                    </a:lnTo>
                    <a:lnTo>
                      <a:pt x="50" y="135"/>
                    </a:lnTo>
                    <a:lnTo>
                      <a:pt x="51" y="155"/>
                    </a:lnTo>
                    <a:lnTo>
                      <a:pt x="51" y="155"/>
                    </a:lnTo>
                    <a:lnTo>
                      <a:pt x="53" y="160"/>
                    </a:lnTo>
                    <a:lnTo>
                      <a:pt x="54" y="164"/>
                    </a:lnTo>
                    <a:lnTo>
                      <a:pt x="57" y="166"/>
                    </a:lnTo>
                    <a:lnTo>
                      <a:pt x="60" y="168"/>
                    </a:lnTo>
                    <a:lnTo>
                      <a:pt x="60" y="168"/>
                    </a:lnTo>
                    <a:lnTo>
                      <a:pt x="71" y="168"/>
                    </a:lnTo>
                    <a:lnTo>
                      <a:pt x="71" y="168"/>
                    </a:lnTo>
                    <a:lnTo>
                      <a:pt x="75" y="169"/>
                    </a:lnTo>
                    <a:lnTo>
                      <a:pt x="75" y="170"/>
                    </a:lnTo>
                    <a:lnTo>
                      <a:pt x="75" y="170"/>
                    </a:lnTo>
                    <a:lnTo>
                      <a:pt x="74" y="172"/>
                    </a:lnTo>
                    <a:lnTo>
                      <a:pt x="71" y="172"/>
                    </a:lnTo>
                    <a:lnTo>
                      <a:pt x="71" y="172"/>
                    </a:lnTo>
                    <a:lnTo>
                      <a:pt x="35" y="172"/>
                    </a:lnTo>
                    <a:lnTo>
                      <a:pt x="35" y="172"/>
                    </a:lnTo>
                    <a:lnTo>
                      <a:pt x="8" y="172"/>
                    </a:lnTo>
                    <a:lnTo>
                      <a:pt x="8" y="172"/>
                    </a:lnTo>
                    <a:lnTo>
                      <a:pt x="4" y="172"/>
                    </a:lnTo>
                    <a:lnTo>
                      <a:pt x="3" y="170"/>
                    </a:lnTo>
                    <a:lnTo>
                      <a:pt x="3" y="170"/>
                    </a:lnTo>
                    <a:lnTo>
                      <a:pt x="4" y="169"/>
                    </a:lnTo>
                    <a:lnTo>
                      <a:pt x="6" y="168"/>
                    </a:lnTo>
                    <a:lnTo>
                      <a:pt x="6" y="168"/>
                    </a:lnTo>
                    <a:lnTo>
                      <a:pt x="14" y="168"/>
                    </a:lnTo>
                    <a:lnTo>
                      <a:pt x="14" y="168"/>
                    </a:lnTo>
                    <a:lnTo>
                      <a:pt x="17" y="166"/>
                    </a:lnTo>
                    <a:lnTo>
                      <a:pt x="20" y="164"/>
                    </a:lnTo>
                    <a:lnTo>
                      <a:pt x="21" y="155"/>
                    </a:lnTo>
                    <a:lnTo>
                      <a:pt x="21" y="155"/>
                    </a:lnTo>
                    <a:lnTo>
                      <a:pt x="22" y="135"/>
                    </a:lnTo>
                    <a:lnTo>
                      <a:pt x="22" y="107"/>
                    </a:lnTo>
                    <a:lnTo>
                      <a:pt x="22" y="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chemeClr val="tx2"/>
                  </a:solidFill>
                </a:endParaRPr>
              </a:p>
            </p:txBody>
          </p:sp>
          <p:sp>
            <p:nvSpPr>
              <p:cNvPr id="88" name="Freeform 137">
                <a:extLst>
                  <a:ext uri="{FF2B5EF4-FFF2-40B4-BE49-F238E27FC236}">
                    <a16:creationId xmlns:a16="http://schemas.microsoft.com/office/drawing/2014/main" id="{B2C56B09-BC60-0A48-B628-336EAF33C3E1}"/>
                  </a:ext>
                </a:extLst>
              </p:cNvPr>
              <p:cNvSpPr>
                <a:spLocks noEditPoints="1"/>
              </p:cNvSpPr>
              <p:nvPr/>
            </p:nvSpPr>
            <p:spPr bwMode="auto">
              <a:xfrm>
                <a:off x="4504619" y="2165312"/>
                <a:ext cx="137433" cy="124548"/>
              </a:xfrm>
              <a:custGeom>
                <a:avLst/>
                <a:gdLst>
                  <a:gd name="T0" fmla="*/ 20 w 160"/>
                  <a:gd name="T1" fmla="*/ 14 h 145"/>
                  <a:gd name="T2" fmla="*/ 19 w 160"/>
                  <a:gd name="T3" fmla="*/ 8 h 145"/>
                  <a:gd name="T4" fmla="*/ 12 w 160"/>
                  <a:gd name="T5" fmla="*/ 4 h 145"/>
                  <a:gd name="T6" fmla="*/ 2 w 160"/>
                  <a:gd name="T7" fmla="*/ 2 h 145"/>
                  <a:gd name="T8" fmla="*/ 2 w 160"/>
                  <a:gd name="T9" fmla="*/ 0 h 145"/>
                  <a:gd name="T10" fmla="*/ 32 w 160"/>
                  <a:gd name="T11" fmla="*/ 0 h 145"/>
                  <a:gd name="T12" fmla="*/ 63 w 160"/>
                  <a:gd name="T13" fmla="*/ 0 h 145"/>
                  <a:gd name="T14" fmla="*/ 92 w 160"/>
                  <a:gd name="T15" fmla="*/ 4 h 145"/>
                  <a:gd name="T16" fmla="*/ 106 w 160"/>
                  <a:gd name="T17" fmla="*/ 12 h 145"/>
                  <a:gd name="T18" fmla="*/ 115 w 160"/>
                  <a:gd name="T19" fmla="*/ 34 h 145"/>
                  <a:gd name="T20" fmla="*/ 113 w 160"/>
                  <a:gd name="T21" fmla="*/ 45 h 145"/>
                  <a:gd name="T22" fmla="*/ 87 w 160"/>
                  <a:gd name="T23" fmla="*/ 77 h 145"/>
                  <a:gd name="T24" fmla="*/ 132 w 160"/>
                  <a:gd name="T25" fmla="*/ 128 h 145"/>
                  <a:gd name="T26" fmla="*/ 145 w 160"/>
                  <a:gd name="T27" fmla="*/ 138 h 145"/>
                  <a:gd name="T28" fmla="*/ 153 w 160"/>
                  <a:gd name="T29" fmla="*/ 141 h 145"/>
                  <a:gd name="T30" fmla="*/ 160 w 160"/>
                  <a:gd name="T31" fmla="*/ 142 h 145"/>
                  <a:gd name="T32" fmla="*/ 158 w 160"/>
                  <a:gd name="T33" fmla="*/ 145 h 145"/>
                  <a:gd name="T34" fmla="*/ 137 w 160"/>
                  <a:gd name="T35" fmla="*/ 145 h 145"/>
                  <a:gd name="T36" fmla="*/ 115 w 160"/>
                  <a:gd name="T37" fmla="*/ 142 h 145"/>
                  <a:gd name="T38" fmla="*/ 88 w 160"/>
                  <a:gd name="T39" fmla="*/ 113 h 145"/>
                  <a:gd name="T40" fmla="*/ 69 w 160"/>
                  <a:gd name="T41" fmla="*/ 87 h 145"/>
                  <a:gd name="T42" fmla="*/ 48 w 160"/>
                  <a:gd name="T43" fmla="*/ 85 h 145"/>
                  <a:gd name="T44" fmla="*/ 46 w 160"/>
                  <a:gd name="T45" fmla="*/ 87 h 145"/>
                  <a:gd name="T46" fmla="*/ 46 w 160"/>
                  <a:gd name="T47" fmla="*/ 113 h 145"/>
                  <a:gd name="T48" fmla="*/ 48 w 160"/>
                  <a:gd name="T49" fmla="*/ 134 h 145"/>
                  <a:gd name="T50" fmla="*/ 56 w 160"/>
                  <a:gd name="T51" fmla="*/ 141 h 145"/>
                  <a:gd name="T52" fmla="*/ 65 w 160"/>
                  <a:gd name="T53" fmla="*/ 141 h 145"/>
                  <a:gd name="T54" fmla="*/ 67 w 160"/>
                  <a:gd name="T55" fmla="*/ 143 h 145"/>
                  <a:gd name="T56" fmla="*/ 63 w 160"/>
                  <a:gd name="T57" fmla="*/ 145 h 145"/>
                  <a:gd name="T58" fmla="*/ 8 w 160"/>
                  <a:gd name="T59" fmla="*/ 145 h 145"/>
                  <a:gd name="T60" fmla="*/ 4 w 160"/>
                  <a:gd name="T61" fmla="*/ 143 h 145"/>
                  <a:gd name="T62" fmla="*/ 7 w 160"/>
                  <a:gd name="T63" fmla="*/ 141 h 145"/>
                  <a:gd name="T64" fmla="*/ 13 w 160"/>
                  <a:gd name="T65" fmla="*/ 141 h 145"/>
                  <a:gd name="T66" fmla="*/ 20 w 160"/>
                  <a:gd name="T67" fmla="*/ 130 h 145"/>
                  <a:gd name="T68" fmla="*/ 21 w 160"/>
                  <a:gd name="T69" fmla="*/ 89 h 145"/>
                  <a:gd name="T70" fmla="*/ 46 w 160"/>
                  <a:gd name="T71" fmla="*/ 71 h 145"/>
                  <a:gd name="T72" fmla="*/ 48 w 160"/>
                  <a:gd name="T73" fmla="*/ 74 h 145"/>
                  <a:gd name="T74" fmla="*/ 63 w 160"/>
                  <a:gd name="T75" fmla="*/ 75 h 145"/>
                  <a:gd name="T76" fmla="*/ 77 w 160"/>
                  <a:gd name="T77" fmla="*/ 72 h 145"/>
                  <a:gd name="T78" fmla="*/ 88 w 160"/>
                  <a:gd name="T79" fmla="*/ 54 h 145"/>
                  <a:gd name="T80" fmla="*/ 90 w 160"/>
                  <a:gd name="T81" fmla="*/ 34 h 145"/>
                  <a:gd name="T82" fmla="*/ 79 w 160"/>
                  <a:gd name="T83" fmla="*/ 17 h 145"/>
                  <a:gd name="T84" fmla="*/ 65 w 160"/>
                  <a:gd name="T85" fmla="*/ 10 h 145"/>
                  <a:gd name="T86" fmla="*/ 48 w 160"/>
                  <a:gd name="T87" fmla="*/ 10 h 145"/>
                  <a:gd name="T88" fmla="*/ 46 w 160"/>
                  <a:gd name="T89" fmla="*/ 13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60" h="145">
                    <a:moveTo>
                      <a:pt x="21" y="55"/>
                    </a:moveTo>
                    <a:lnTo>
                      <a:pt x="21" y="55"/>
                    </a:lnTo>
                    <a:lnTo>
                      <a:pt x="20" y="14"/>
                    </a:lnTo>
                    <a:lnTo>
                      <a:pt x="20" y="14"/>
                    </a:lnTo>
                    <a:lnTo>
                      <a:pt x="20" y="10"/>
                    </a:lnTo>
                    <a:lnTo>
                      <a:pt x="19" y="8"/>
                    </a:lnTo>
                    <a:lnTo>
                      <a:pt x="16" y="5"/>
                    </a:lnTo>
                    <a:lnTo>
                      <a:pt x="12" y="4"/>
                    </a:lnTo>
                    <a:lnTo>
                      <a:pt x="12" y="4"/>
                    </a:lnTo>
                    <a:lnTo>
                      <a:pt x="4" y="4"/>
                    </a:lnTo>
                    <a:lnTo>
                      <a:pt x="4" y="4"/>
                    </a:lnTo>
                    <a:lnTo>
                      <a:pt x="2" y="2"/>
                    </a:lnTo>
                    <a:lnTo>
                      <a:pt x="0" y="1"/>
                    </a:lnTo>
                    <a:lnTo>
                      <a:pt x="0" y="1"/>
                    </a:lnTo>
                    <a:lnTo>
                      <a:pt x="2" y="0"/>
                    </a:lnTo>
                    <a:lnTo>
                      <a:pt x="6" y="0"/>
                    </a:lnTo>
                    <a:lnTo>
                      <a:pt x="6" y="0"/>
                    </a:lnTo>
                    <a:lnTo>
                      <a:pt x="32" y="0"/>
                    </a:lnTo>
                    <a:lnTo>
                      <a:pt x="32" y="0"/>
                    </a:lnTo>
                    <a:lnTo>
                      <a:pt x="63" y="0"/>
                    </a:lnTo>
                    <a:lnTo>
                      <a:pt x="63" y="0"/>
                    </a:lnTo>
                    <a:lnTo>
                      <a:pt x="73" y="0"/>
                    </a:lnTo>
                    <a:lnTo>
                      <a:pt x="83" y="1"/>
                    </a:lnTo>
                    <a:lnTo>
                      <a:pt x="92" y="4"/>
                    </a:lnTo>
                    <a:lnTo>
                      <a:pt x="102" y="8"/>
                    </a:lnTo>
                    <a:lnTo>
                      <a:pt x="102" y="8"/>
                    </a:lnTo>
                    <a:lnTo>
                      <a:pt x="106" y="12"/>
                    </a:lnTo>
                    <a:lnTo>
                      <a:pt x="111" y="18"/>
                    </a:lnTo>
                    <a:lnTo>
                      <a:pt x="113" y="25"/>
                    </a:lnTo>
                    <a:lnTo>
                      <a:pt x="115" y="34"/>
                    </a:lnTo>
                    <a:lnTo>
                      <a:pt x="115" y="34"/>
                    </a:lnTo>
                    <a:lnTo>
                      <a:pt x="115" y="39"/>
                    </a:lnTo>
                    <a:lnTo>
                      <a:pt x="113" y="45"/>
                    </a:lnTo>
                    <a:lnTo>
                      <a:pt x="108" y="55"/>
                    </a:lnTo>
                    <a:lnTo>
                      <a:pt x="100" y="66"/>
                    </a:lnTo>
                    <a:lnTo>
                      <a:pt x="87" y="77"/>
                    </a:lnTo>
                    <a:lnTo>
                      <a:pt x="87" y="77"/>
                    </a:lnTo>
                    <a:lnTo>
                      <a:pt x="112" y="106"/>
                    </a:lnTo>
                    <a:lnTo>
                      <a:pt x="132" y="128"/>
                    </a:lnTo>
                    <a:lnTo>
                      <a:pt x="132" y="128"/>
                    </a:lnTo>
                    <a:lnTo>
                      <a:pt x="139" y="134"/>
                    </a:lnTo>
                    <a:lnTo>
                      <a:pt x="145" y="138"/>
                    </a:lnTo>
                    <a:lnTo>
                      <a:pt x="149" y="139"/>
                    </a:lnTo>
                    <a:lnTo>
                      <a:pt x="153" y="141"/>
                    </a:lnTo>
                    <a:lnTo>
                      <a:pt x="153" y="141"/>
                    </a:lnTo>
                    <a:lnTo>
                      <a:pt x="157" y="141"/>
                    </a:lnTo>
                    <a:lnTo>
                      <a:pt x="157" y="141"/>
                    </a:lnTo>
                    <a:lnTo>
                      <a:pt x="160" y="142"/>
                    </a:lnTo>
                    <a:lnTo>
                      <a:pt x="160" y="143"/>
                    </a:lnTo>
                    <a:lnTo>
                      <a:pt x="160" y="143"/>
                    </a:lnTo>
                    <a:lnTo>
                      <a:pt x="158" y="145"/>
                    </a:lnTo>
                    <a:lnTo>
                      <a:pt x="156" y="145"/>
                    </a:lnTo>
                    <a:lnTo>
                      <a:pt x="137" y="145"/>
                    </a:lnTo>
                    <a:lnTo>
                      <a:pt x="137" y="145"/>
                    </a:lnTo>
                    <a:lnTo>
                      <a:pt x="124" y="145"/>
                    </a:lnTo>
                    <a:lnTo>
                      <a:pt x="115" y="142"/>
                    </a:lnTo>
                    <a:lnTo>
                      <a:pt x="115" y="142"/>
                    </a:lnTo>
                    <a:lnTo>
                      <a:pt x="110" y="137"/>
                    </a:lnTo>
                    <a:lnTo>
                      <a:pt x="103" y="131"/>
                    </a:lnTo>
                    <a:lnTo>
                      <a:pt x="88" y="113"/>
                    </a:lnTo>
                    <a:lnTo>
                      <a:pt x="88" y="113"/>
                    </a:lnTo>
                    <a:lnTo>
                      <a:pt x="69" y="87"/>
                    </a:lnTo>
                    <a:lnTo>
                      <a:pt x="69" y="87"/>
                    </a:lnTo>
                    <a:lnTo>
                      <a:pt x="67" y="85"/>
                    </a:lnTo>
                    <a:lnTo>
                      <a:pt x="66" y="85"/>
                    </a:lnTo>
                    <a:lnTo>
                      <a:pt x="48" y="85"/>
                    </a:lnTo>
                    <a:lnTo>
                      <a:pt x="48" y="85"/>
                    </a:lnTo>
                    <a:lnTo>
                      <a:pt x="46" y="85"/>
                    </a:lnTo>
                    <a:lnTo>
                      <a:pt x="46" y="87"/>
                    </a:lnTo>
                    <a:lnTo>
                      <a:pt x="46" y="89"/>
                    </a:lnTo>
                    <a:lnTo>
                      <a:pt x="46" y="89"/>
                    </a:lnTo>
                    <a:lnTo>
                      <a:pt x="46" y="113"/>
                    </a:lnTo>
                    <a:lnTo>
                      <a:pt x="48" y="130"/>
                    </a:lnTo>
                    <a:lnTo>
                      <a:pt x="48" y="130"/>
                    </a:lnTo>
                    <a:lnTo>
                      <a:pt x="48" y="134"/>
                    </a:lnTo>
                    <a:lnTo>
                      <a:pt x="49" y="137"/>
                    </a:lnTo>
                    <a:lnTo>
                      <a:pt x="52" y="139"/>
                    </a:lnTo>
                    <a:lnTo>
                      <a:pt x="56" y="141"/>
                    </a:lnTo>
                    <a:lnTo>
                      <a:pt x="56" y="141"/>
                    </a:lnTo>
                    <a:lnTo>
                      <a:pt x="65" y="141"/>
                    </a:lnTo>
                    <a:lnTo>
                      <a:pt x="65" y="141"/>
                    </a:lnTo>
                    <a:lnTo>
                      <a:pt x="66" y="142"/>
                    </a:lnTo>
                    <a:lnTo>
                      <a:pt x="67" y="143"/>
                    </a:lnTo>
                    <a:lnTo>
                      <a:pt x="67" y="143"/>
                    </a:lnTo>
                    <a:lnTo>
                      <a:pt x="66" y="145"/>
                    </a:lnTo>
                    <a:lnTo>
                      <a:pt x="63" y="145"/>
                    </a:lnTo>
                    <a:lnTo>
                      <a:pt x="63" y="145"/>
                    </a:lnTo>
                    <a:lnTo>
                      <a:pt x="32" y="145"/>
                    </a:lnTo>
                    <a:lnTo>
                      <a:pt x="32" y="145"/>
                    </a:lnTo>
                    <a:lnTo>
                      <a:pt x="8" y="145"/>
                    </a:lnTo>
                    <a:lnTo>
                      <a:pt x="8" y="145"/>
                    </a:lnTo>
                    <a:lnTo>
                      <a:pt x="4" y="145"/>
                    </a:lnTo>
                    <a:lnTo>
                      <a:pt x="4" y="143"/>
                    </a:lnTo>
                    <a:lnTo>
                      <a:pt x="4" y="143"/>
                    </a:lnTo>
                    <a:lnTo>
                      <a:pt x="4" y="142"/>
                    </a:lnTo>
                    <a:lnTo>
                      <a:pt x="7" y="141"/>
                    </a:lnTo>
                    <a:lnTo>
                      <a:pt x="7" y="141"/>
                    </a:lnTo>
                    <a:lnTo>
                      <a:pt x="13" y="141"/>
                    </a:lnTo>
                    <a:lnTo>
                      <a:pt x="13" y="141"/>
                    </a:lnTo>
                    <a:lnTo>
                      <a:pt x="16" y="139"/>
                    </a:lnTo>
                    <a:lnTo>
                      <a:pt x="19" y="137"/>
                    </a:lnTo>
                    <a:lnTo>
                      <a:pt x="20" y="130"/>
                    </a:lnTo>
                    <a:lnTo>
                      <a:pt x="20" y="130"/>
                    </a:lnTo>
                    <a:lnTo>
                      <a:pt x="21" y="113"/>
                    </a:lnTo>
                    <a:lnTo>
                      <a:pt x="21" y="89"/>
                    </a:lnTo>
                    <a:lnTo>
                      <a:pt x="21" y="55"/>
                    </a:lnTo>
                    <a:close/>
                    <a:moveTo>
                      <a:pt x="46" y="71"/>
                    </a:moveTo>
                    <a:lnTo>
                      <a:pt x="46" y="71"/>
                    </a:lnTo>
                    <a:lnTo>
                      <a:pt x="46" y="72"/>
                    </a:lnTo>
                    <a:lnTo>
                      <a:pt x="48" y="74"/>
                    </a:lnTo>
                    <a:lnTo>
                      <a:pt x="48" y="74"/>
                    </a:lnTo>
                    <a:lnTo>
                      <a:pt x="56" y="75"/>
                    </a:lnTo>
                    <a:lnTo>
                      <a:pt x="63" y="75"/>
                    </a:lnTo>
                    <a:lnTo>
                      <a:pt x="63" y="75"/>
                    </a:lnTo>
                    <a:lnTo>
                      <a:pt x="71" y="75"/>
                    </a:lnTo>
                    <a:lnTo>
                      <a:pt x="77" y="72"/>
                    </a:lnTo>
                    <a:lnTo>
                      <a:pt x="77" y="72"/>
                    </a:lnTo>
                    <a:lnTo>
                      <a:pt x="82" y="68"/>
                    </a:lnTo>
                    <a:lnTo>
                      <a:pt x="86" y="63"/>
                    </a:lnTo>
                    <a:lnTo>
                      <a:pt x="88" y="54"/>
                    </a:lnTo>
                    <a:lnTo>
                      <a:pt x="90" y="43"/>
                    </a:lnTo>
                    <a:lnTo>
                      <a:pt x="90" y="43"/>
                    </a:lnTo>
                    <a:lnTo>
                      <a:pt x="90" y="34"/>
                    </a:lnTo>
                    <a:lnTo>
                      <a:pt x="87" y="27"/>
                    </a:lnTo>
                    <a:lnTo>
                      <a:pt x="83" y="21"/>
                    </a:lnTo>
                    <a:lnTo>
                      <a:pt x="79" y="17"/>
                    </a:lnTo>
                    <a:lnTo>
                      <a:pt x="74" y="13"/>
                    </a:lnTo>
                    <a:lnTo>
                      <a:pt x="70" y="12"/>
                    </a:lnTo>
                    <a:lnTo>
                      <a:pt x="65" y="10"/>
                    </a:lnTo>
                    <a:lnTo>
                      <a:pt x="60" y="9"/>
                    </a:lnTo>
                    <a:lnTo>
                      <a:pt x="60" y="9"/>
                    </a:lnTo>
                    <a:lnTo>
                      <a:pt x="48" y="10"/>
                    </a:lnTo>
                    <a:lnTo>
                      <a:pt x="48" y="10"/>
                    </a:lnTo>
                    <a:lnTo>
                      <a:pt x="46" y="12"/>
                    </a:lnTo>
                    <a:lnTo>
                      <a:pt x="46" y="13"/>
                    </a:lnTo>
                    <a:lnTo>
                      <a:pt x="46" y="7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chemeClr val="tx2"/>
                  </a:solidFill>
                </a:endParaRPr>
              </a:p>
            </p:txBody>
          </p:sp>
          <p:sp>
            <p:nvSpPr>
              <p:cNvPr id="89" name="Freeform 138">
                <a:extLst>
                  <a:ext uri="{FF2B5EF4-FFF2-40B4-BE49-F238E27FC236}">
                    <a16:creationId xmlns:a16="http://schemas.microsoft.com/office/drawing/2014/main" id="{B61005FB-35EE-944D-8882-E6255C16EE5C}"/>
                  </a:ext>
                </a:extLst>
              </p:cNvPr>
              <p:cNvSpPr>
                <a:spLocks/>
              </p:cNvSpPr>
              <p:nvPr/>
            </p:nvSpPr>
            <p:spPr bwMode="auto">
              <a:xfrm>
                <a:off x="4620449" y="2163595"/>
                <a:ext cx="91049" cy="127125"/>
              </a:xfrm>
              <a:custGeom>
                <a:avLst/>
                <a:gdLst>
                  <a:gd name="T0" fmla="*/ 20 w 106"/>
                  <a:gd name="T1" fmla="*/ 16 h 148"/>
                  <a:gd name="T2" fmla="*/ 17 w 106"/>
                  <a:gd name="T3" fmla="*/ 10 h 148"/>
                  <a:gd name="T4" fmla="*/ 11 w 106"/>
                  <a:gd name="T5" fmla="*/ 6 h 148"/>
                  <a:gd name="T6" fmla="*/ 0 w 106"/>
                  <a:gd name="T7" fmla="*/ 4 h 148"/>
                  <a:gd name="T8" fmla="*/ 0 w 106"/>
                  <a:gd name="T9" fmla="*/ 2 h 148"/>
                  <a:gd name="T10" fmla="*/ 33 w 106"/>
                  <a:gd name="T11" fmla="*/ 2 h 148"/>
                  <a:gd name="T12" fmla="*/ 87 w 106"/>
                  <a:gd name="T13" fmla="*/ 2 h 148"/>
                  <a:gd name="T14" fmla="*/ 99 w 106"/>
                  <a:gd name="T15" fmla="*/ 0 h 148"/>
                  <a:gd name="T16" fmla="*/ 100 w 106"/>
                  <a:gd name="T17" fmla="*/ 2 h 148"/>
                  <a:gd name="T18" fmla="*/ 99 w 106"/>
                  <a:gd name="T19" fmla="*/ 14 h 148"/>
                  <a:gd name="T20" fmla="*/ 98 w 106"/>
                  <a:gd name="T21" fmla="*/ 27 h 148"/>
                  <a:gd name="T22" fmla="*/ 95 w 106"/>
                  <a:gd name="T23" fmla="*/ 31 h 148"/>
                  <a:gd name="T24" fmla="*/ 94 w 106"/>
                  <a:gd name="T25" fmla="*/ 28 h 148"/>
                  <a:gd name="T26" fmla="*/ 93 w 106"/>
                  <a:gd name="T27" fmla="*/ 20 h 148"/>
                  <a:gd name="T28" fmla="*/ 86 w 106"/>
                  <a:gd name="T29" fmla="*/ 15 h 148"/>
                  <a:gd name="T30" fmla="*/ 48 w 106"/>
                  <a:gd name="T31" fmla="*/ 12 h 148"/>
                  <a:gd name="T32" fmla="*/ 46 w 106"/>
                  <a:gd name="T33" fmla="*/ 15 h 148"/>
                  <a:gd name="T34" fmla="*/ 46 w 106"/>
                  <a:gd name="T35" fmla="*/ 64 h 148"/>
                  <a:gd name="T36" fmla="*/ 83 w 106"/>
                  <a:gd name="T37" fmla="*/ 64 h 148"/>
                  <a:gd name="T38" fmla="*/ 93 w 106"/>
                  <a:gd name="T39" fmla="*/ 61 h 148"/>
                  <a:gd name="T40" fmla="*/ 95 w 106"/>
                  <a:gd name="T41" fmla="*/ 58 h 148"/>
                  <a:gd name="T42" fmla="*/ 98 w 106"/>
                  <a:gd name="T43" fmla="*/ 60 h 148"/>
                  <a:gd name="T44" fmla="*/ 95 w 106"/>
                  <a:gd name="T45" fmla="*/ 74 h 148"/>
                  <a:gd name="T46" fmla="*/ 94 w 106"/>
                  <a:gd name="T47" fmla="*/ 90 h 148"/>
                  <a:gd name="T48" fmla="*/ 93 w 106"/>
                  <a:gd name="T49" fmla="*/ 91 h 148"/>
                  <a:gd name="T50" fmla="*/ 91 w 106"/>
                  <a:gd name="T51" fmla="*/ 90 h 148"/>
                  <a:gd name="T52" fmla="*/ 89 w 106"/>
                  <a:gd name="T53" fmla="*/ 81 h 148"/>
                  <a:gd name="T54" fmla="*/ 79 w 106"/>
                  <a:gd name="T55" fmla="*/ 76 h 148"/>
                  <a:gd name="T56" fmla="*/ 48 w 106"/>
                  <a:gd name="T57" fmla="*/ 74 h 148"/>
                  <a:gd name="T58" fmla="*/ 46 w 106"/>
                  <a:gd name="T59" fmla="*/ 91 h 148"/>
                  <a:gd name="T60" fmla="*/ 46 w 106"/>
                  <a:gd name="T61" fmla="*/ 120 h 148"/>
                  <a:gd name="T62" fmla="*/ 50 w 106"/>
                  <a:gd name="T63" fmla="*/ 131 h 148"/>
                  <a:gd name="T64" fmla="*/ 61 w 106"/>
                  <a:gd name="T65" fmla="*/ 136 h 148"/>
                  <a:gd name="T66" fmla="*/ 83 w 106"/>
                  <a:gd name="T67" fmla="*/ 136 h 148"/>
                  <a:gd name="T68" fmla="*/ 93 w 106"/>
                  <a:gd name="T69" fmla="*/ 133 h 148"/>
                  <a:gd name="T70" fmla="*/ 100 w 106"/>
                  <a:gd name="T71" fmla="*/ 126 h 148"/>
                  <a:gd name="T72" fmla="*/ 102 w 106"/>
                  <a:gd name="T73" fmla="*/ 118 h 148"/>
                  <a:gd name="T74" fmla="*/ 104 w 106"/>
                  <a:gd name="T75" fmla="*/ 118 h 148"/>
                  <a:gd name="T76" fmla="*/ 106 w 106"/>
                  <a:gd name="T77" fmla="*/ 122 h 148"/>
                  <a:gd name="T78" fmla="*/ 102 w 106"/>
                  <a:gd name="T79" fmla="*/ 143 h 148"/>
                  <a:gd name="T80" fmla="*/ 91 w 106"/>
                  <a:gd name="T81" fmla="*/ 148 h 148"/>
                  <a:gd name="T82" fmla="*/ 56 w 106"/>
                  <a:gd name="T83" fmla="*/ 147 h 148"/>
                  <a:gd name="T84" fmla="*/ 20 w 106"/>
                  <a:gd name="T85" fmla="*/ 147 h 148"/>
                  <a:gd name="T86" fmla="*/ 7 w 106"/>
                  <a:gd name="T87" fmla="*/ 147 h 148"/>
                  <a:gd name="T88" fmla="*/ 3 w 106"/>
                  <a:gd name="T89" fmla="*/ 145 h 148"/>
                  <a:gd name="T90" fmla="*/ 6 w 106"/>
                  <a:gd name="T91" fmla="*/ 143 h 148"/>
                  <a:gd name="T92" fmla="*/ 16 w 106"/>
                  <a:gd name="T93" fmla="*/ 141 h 148"/>
                  <a:gd name="T94" fmla="*/ 19 w 106"/>
                  <a:gd name="T95" fmla="*/ 132 h 148"/>
                  <a:gd name="T96" fmla="*/ 20 w 106"/>
                  <a:gd name="T97" fmla="*/ 57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6" h="148">
                    <a:moveTo>
                      <a:pt x="20" y="57"/>
                    </a:moveTo>
                    <a:lnTo>
                      <a:pt x="20" y="57"/>
                    </a:lnTo>
                    <a:lnTo>
                      <a:pt x="20" y="16"/>
                    </a:lnTo>
                    <a:lnTo>
                      <a:pt x="20" y="16"/>
                    </a:lnTo>
                    <a:lnTo>
                      <a:pt x="19" y="12"/>
                    </a:lnTo>
                    <a:lnTo>
                      <a:pt x="17" y="10"/>
                    </a:lnTo>
                    <a:lnTo>
                      <a:pt x="15" y="7"/>
                    </a:lnTo>
                    <a:lnTo>
                      <a:pt x="11" y="6"/>
                    </a:lnTo>
                    <a:lnTo>
                      <a:pt x="11" y="6"/>
                    </a:lnTo>
                    <a:lnTo>
                      <a:pt x="3" y="6"/>
                    </a:lnTo>
                    <a:lnTo>
                      <a:pt x="3" y="6"/>
                    </a:lnTo>
                    <a:lnTo>
                      <a:pt x="0" y="4"/>
                    </a:lnTo>
                    <a:lnTo>
                      <a:pt x="0" y="3"/>
                    </a:lnTo>
                    <a:lnTo>
                      <a:pt x="0" y="3"/>
                    </a:lnTo>
                    <a:lnTo>
                      <a:pt x="0" y="2"/>
                    </a:lnTo>
                    <a:lnTo>
                      <a:pt x="4" y="2"/>
                    </a:lnTo>
                    <a:lnTo>
                      <a:pt x="4" y="2"/>
                    </a:lnTo>
                    <a:lnTo>
                      <a:pt x="33" y="2"/>
                    </a:lnTo>
                    <a:lnTo>
                      <a:pt x="33" y="2"/>
                    </a:lnTo>
                    <a:lnTo>
                      <a:pt x="87" y="2"/>
                    </a:lnTo>
                    <a:lnTo>
                      <a:pt x="87" y="2"/>
                    </a:lnTo>
                    <a:lnTo>
                      <a:pt x="96" y="0"/>
                    </a:lnTo>
                    <a:lnTo>
                      <a:pt x="96" y="0"/>
                    </a:lnTo>
                    <a:lnTo>
                      <a:pt x="99" y="0"/>
                    </a:lnTo>
                    <a:lnTo>
                      <a:pt x="99" y="0"/>
                    </a:lnTo>
                    <a:lnTo>
                      <a:pt x="100" y="0"/>
                    </a:lnTo>
                    <a:lnTo>
                      <a:pt x="100" y="2"/>
                    </a:lnTo>
                    <a:lnTo>
                      <a:pt x="100" y="2"/>
                    </a:lnTo>
                    <a:lnTo>
                      <a:pt x="99" y="6"/>
                    </a:lnTo>
                    <a:lnTo>
                      <a:pt x="99" y="14"/>
                    </a:lnTo>
                    <a:lnTo>
                      <a:pt x="99" y="14"/>
                    </a:lnTo>
                    <a:lnTo>
                      <a:pt x="98" y="27"/>
                    </a:lnTo>
                    <a:lnTo>
                      <a:pt x="98" y="27"/>
                    </a:lnTo>
                    <a:lnTo>
                      <a:pt x="96" y="29"/>
                    </a:lnTo>
                    <a:lnTo>
                      <a:pt x="95" y="31"/>
                    </a:lnTo>
                    <a:lnTo>
                      <a:pt x="95" y="31"/>
                    </a:lnTo>
                    <a:lnTo>
                      <a:pt x="94" y="29"/>
                    </a:lnTo>
                    <a:lnTo>
                      <a:pt x="94" y="28"/>
                    </a:lnTo>
                    <a:lnTo>
                      <a:pt x="94" y="28"/>
                    </a:lnTo>
                    <a:lnTo>
                      <a:pt x="94" y="24"/>
                    </a:lnTo>
                    <a:lnTo>
                      <a:pt x="93" y="20"/>
                    </a:lnTo>
                    <a:lnTo>
                      <a:pt x="93" y="20"/>
                    </a:lnTo>
                    <a:lnTo>
                      <a:pt x="91" y="18"/>
                    </a:lnTo>
                    <a:lnTo>
                      <a:pt x="89" y="16"/>
                    </a:lnTo>
                    <a:lnTo>
                      <a:pt x="86" y="15"/>
                    </a:lnTo>
                    <a:lnTo>
                      <a:pt x="79" y="14"/>
                    </a:lnTo>
                    <a:lnTo>
                      <a:pt x="79" y="14"/>
                    </a:lnTo>
                    <a:lnTo>
                      <a:pt x="48" y="12"/>
                    </a:lnTo>
                    <a:lnTo>
                      <a:pt x="48" y="12"/>
                    </a:lnTo>
                    <a:lnTo>
                      <a:pt x="46" y="14"/>
                    </a:lnTo>
                    <a:lnTo>
                      <a:pt x="46" y="15"/>
                    </a:lnTo>
                    <a:lnTo>
                      <a:pt x="46" y="62"/>
                    </a:lnTo>
                    <a:lnTo>
                      <a:pt x="46" y="62"/>
                    </a:lnTo>
                    <a:lnTo>
                      <a:pt x="46" y="64"/>
                    </a:lnTo>
                    <a:lnTo>
                      <a:pt x="48" y="64"/>
                    </a:lnTo>
                    <a:lnTo>
                      <a:pt x="48" y="64"/>
                    </a:lnTo>
                    <a:lnTo>
                      <a:pt x="83" y="64"/>
                    </a:lnTo>
                    <a:lnTo>
                      <a:pt x="83" y="64"/>
                    </a:lnTo>
                    <a:lnTo>
                      <a:pt x="89" y="62"/>
                    </a:lnTo>
                    <a:lnTo>
                      <a:pt x="93" y="61"/>
                    </a:lnTo>
                    <a:lnTo>
                      <a:pt x="93" y="61"/>
                    </a:lnTo>
                    <a:lnTo>
                      <a:pt x="94" y="58"/>
                    </a:lnTo>
                    <a:lnTo>
                      <a:pt x="95" y="58"/>
                    </a:lnTo>
                    <a:lnTo>
                      <a:pt x="95" y="58"/>
                    </a:lnTo>
                    <a:lnTo>
                      <a:pt x="96" y="58"/>
                    </a:lnTo>
                    <a:lnTo>
                      <a:pt x="98" y="60"/>
                    </a:lnTo>
                    <a:lnTo>
                      <a:pt x="98" y="60"/>
                    </a:lnTo>
                    <a:lnTo>
                      <a:pt x="95" y="74"/>
                    </a:lnTo>
                    <a:lnTo>
                      <a:pt x="95" y="74"/>
                    </a:lnTo>
                    <a:lnTo>
                      <a:pt x="95" y="87"/>
                    </a:lnTo>
                    <a:lnTo>
                      <a:pt x="95" y="87"/>
                    </a:lnTo>
                    <a:lnTo>
                      <a:pt x="94" y="90"/>
                    </a:lnTo>
                    <a:lnTo>
                      <a:pt x="94" y="91"/>
                    </a:lnTo>
                    <a:lnTo>
                      <a:pt x="93" y="91"/>
                    </a:lnTo>
                    <a:lnTo>
                      <a:pt x="93" y="91"/>
                    </a:lnTo>
                    <a:lnTo>
                      <a:pt x="91" y="91"/>
                    </a:lnTo>
                    <a:lnTo>
                      <a:pt x="91" y="90"/>
                    </a:lnTo>
                    <a:lnTo>
                      <a:pt x="91" y="90"/>
                    </a:lnTo>
                    <a:lnTo>
                      <a:pt x="90" y="83"/>
                    </a:lnTo>
                    <a:lnTo>
                      <a:pt x="90" y="83"/>
                    </a:lnTo>
                    <a:lnTo>
                      <a:pt x="89" y="81"/>
                    </a:lnTo>
                    <a:lnTo>
                      <a:pt x="87" y="78"/>
                    </a:lnTo>
                    <a:lnTo>
                      <a:pt x="83" y="77"/>
                    </a:lnTo>
                    <a:lnTo>
                      <a:pt x="79" y="76"/>
                    </a:lnTo>
                    <a:lnTo>
                      <a:pt x="79" y="76"/>
                    </a:lnTo>
                    <a:lnTo>
                      <a:pt x="48" y="74"/>
                    </a:lnTo>
                    <a:lnTo>
                      <a:pt x="48" y="74"/>
                    </a:lnTo>
                    <a:lnTo>
                      <a:pt x="46" y="76"/>
                    </a:lnTo>
                    <a:lnTo>
                      <a:pt x="46" y="77"/>
                    </a:lnTo>
                    <a:lnTo>
                      <a:pt x="46" y="91"/>
                    </a:lnTo>
                    <a:lnTo>
                      <a:pt x="46" y="91"/>
                    </a:lnTo>
                    <a:lnTo>
                      <a:pt x="46" y="120"/>
                    </a:lnTo>
                    <a:lnTo>
                      <a:pt x="46" y="120"/>
                    </a:lnTo>
                    <a:lnTo>
                      <a:pt x="48" y="126"/>
                    </a:lnTo>
                    <a:lnTo>
                      <a:pt x="48" y="128"/>
                    </a:lnTo>
                    <a:lnTo>
                      <a:pt x="50" y="131"/>
                    </a:lnTo>
                    <a:lnTo>
                      <a:pt x="53" y="133"/>
                    </a:lnTo>
                    <a:lnTo>
                      <a:pt x="56" y="135"/>
                    </a:lnTo>
                    <a:lnTo>
                      <a:pt x="61" y="136"/>
                    </a:lnTo>
                    <a:lnTo>
                      <a:pt x="74" y="136"/>
                    </a:lnTo>
                    <a:lnTo>
                      <a:pt x="74" y="136"/>
                    </a:lnTo>
                    <a:lnTo>
                      <a:pt x="83" y="136"/>
                    </a:lnTo>
                    <a:lnTo>
                      <a:pt x="89" y="135"/>
                    </a:lnTo>
                    <a:lnTo>
                      <a:pt x="93" y="133"/>
                    </a:lnTo>
                    <a:lnTo>
                      <a:pt x="93" y="133"/>
                    </a:lnTo>
                    <a:lnTo>
                      <a:pt x="95" y="132"/>
                    </a:lnTo>
                    <a:lnTo>
                      <a:pt x="98" y="130"/>
                    </a:lnTo>
                    <a:lnTo>
                      <a:pt x="100" y="126"/>
                    </a:lnTo>
                    <a:lnTo>
                      <a:pt x="100" y="120"/>
                    </a:lnTo>
                    <a:lnTo>
                      <a:pt x="100" y="120"/>
                    </a:lnTo>
                    <a:lnTo>
                      <a:pt x="102" y="118"/>
                    </a:lnTo>
                    <a:lnTo>
                      <a:pt x="103" y="116"/>
                    </a:lnTo>
                    <a:lnTo>
                      <a:pt x="103" y="116"/>
                    </a:lnTo>
                    <a:lnTo>
                      <a:pt x="104" y="118"/>
                    </a:lnTo>
                    <a:lnTo>
                      <a:pt x="104" y="119"/>
                    </a:lnTo>
                    <a:lnTo>
                      <a:pt x="106" y="122"/>
                    </a:lnTo>
                    <a:lnTo>
                      <a:pt x="106" y="122"/>
                    </a:lnTo>
                    <a:lnTo>
                      <a:pt x="104" y="132"/>
                    </a:lnTo>
                    <a:lnTo>
                      <a:pt x="102" y="143"/>
                    </a:lnTo>
                    <a:lnTo>
                      <a:pt x="102" y="143"/>
                    </a:lnTo>
                    <a:lnTo>
                      <a:pt x="102" y="145"/>
                    </a:lnTo>
                    <a:lnTo>
                      <a:pt x="99" y="147"/>
                    </a:lnTo>
                    <a:lnTo>
                      <a:pt x="91" y="148"/>
                    </a:lnTo>
                    <a:lnTo>
                      <a:pt x="91" y="148"/>
                    </a:lnTo>
                    <a:lnTo>
                      <a:pt x="56" y="147"/>
                    </a:lnTo>
                    <a:lnTo>
                      <a:pt x="56" y="147"/>
                    </a:lnTo>
                    <a:lnTo>
                      <a:pt x="32" y="147"/>
                    </a:lnTo>
                    <a:lnTo>
                      <a:pt x="32" y="147"/>
                    </a:lnTo>
                    <a:lnTo>
                      <a:pt x="20" y="147"/>
                    </a:lnTo>
                    <a:lnTo>
                      <a:pt x="20" y="147"/>
                    </a:lnTo>
                    <a:lnTo>
                      <a:pt x="7" y="147"/>
                    </a:lnTo>
                    <a:lnTo>
                      <a:pt x="7" y="147"/>
                    </a:lnTo>
                    <a:lnTo>
                      <a:pt x="4" y="147"/>
                    </a:lnTo>
                    <a:lnTo>
                      <a:pt x="3" y="145"/>
                    </a:lnTo>
                    <a:lnTo>
                      <a:pt x="3" y="145"/>
                    </a:lnTo>
                    <a:lnTo>
                      <a:pt x="3" y="144"/>
                    </a:lnTo>
                    <a:lnTo>
                      <a:pt x="6" y="143"/>
                    </a:lnTo>
                    <a:lnTo>
                      <a:pt x="6" y="143"/>
                    </a:lnTo>
                    <a:lnTo>
                      <a:pt x="13" y="143"/>
                    </a:lnTo>
                    <a:lnTo>
                      <a:pt x="13" y="143"/>
                    </a:lnTo>
                    <a:lnTo>
                      <a:pt x="16" y="141"/>
                    </a:lnTo>
                    <a:lnTo>
                      <a:pt x="17" y="139"/>
                    </a:lnTo>
                    <a:lnTo>
                      <a:pt x="19" y="132"/>
                    </a:lnTo>
                    <a:lnTo>
                      <a:pt x="19" y="132"/>
                    </a:lnTo>
                    <a:lnTo>
                      <a:pt x="20" y="115"/>
                    </a:lnTo>
                    <a:lnTo>
                      <a:pt x="20" y="91"/>
                    </a:lnTo>
                    <a:lnTo>
                      <a:pt x="20" y="5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chemeClr val="tx2"/>
                  </a:solidFill>
                </a:endParaRPr>
              </a:p>
            </p:txBody>
          </p:sp>
          <p:sp>
            <p:nvSpPr>
              <p:cNvPr id="90" name="Freeform 139">
                <a:extLst>
                  <a:ext uri="{FF2B5EF4-FFF2-40B4-BE49-F238E27FC236}">
                    <a16:creationId xmlns:a16="http://schemas.microsoft.com/office/drawing/2014/main" id="{197722BA-AF42-D54A-923C-A079FA52688A}"/>
                  </a:ext>
                </a:extLst>
              </p:cNvPr>
              <p:cNvSpPr>
                <a:spLocks/>
              </p:cNvSpPr>
              <p:nvPr/>
            </p:nvSpPr>
            <p:spPr bwMode="auto">
              <a:xfrm>
                <a:off x="4723524" y="2162736"/>
                <a:ext cx="77306" cy="128843"/>
              </a:xfrm>
              <a:custGeom>
                <a:avLst/>
                <a:gdLst>
                  <a:gd name="T0" fmla="*/ 4 w 90"/>
                  <a:gd name="T1" fmla="*/ 146 h 150"/>
                  <a:gd name="T2" fmla="*/ 0 w 90"/>
                  <a:gd name="T3" fmla="*/ 140 h 150"/>
                  <a:gd name="T4" fmla="*/ 1 w 90"/>
                  <a:gd name="T5" fmla="*/ 113 h 150"/>
                  <a:gd name="T6" fmla="*/ 1 w 90"/>
                  <a:gd name="T7" fmla="*/ 109 h 150"/>
                  <a:gd name="T8" fmla="*/ 3 w 90"/>
                  <a:gd name="T9" fmla="*/ 108 h 150"/>
                  <a:gd name="T10" fmla="*/ 5 w 90"/>
                  <a:gd name="T11" fmla="*/ 112 h 150"/>
                  <a:gd name="T12" fmla="*/ 7 w 90"/>
                  <a:gd name="T13" fmla="*/ 121 h 150"/>
                  <a:gd name="T14" fmla="*/ 9 w 90"/>
                  <a:gd name="T15" fmla="*/ 127 h 150"/>
                  <a:gd name="T16" fmla="*/ 16 w 90"/>
                  <a:gd name="T17" fmla="*/ 134 h 150"/>
                  <a:gd name="T18" fmla="*/ 29 w 90"/>
                  <a:gd name="T19" fmla="*/ 140 h 150"/>
                  <a:gd name="T20" fmla="*/ 38 w 90"/>
                  <a:gd name="T21" fmla="*/ 141 h 150"/>
                  <a:gd name="T22" fmla="*/ 50 w 90"/>
                  <a:gd name="T23" fmla="*/ 138 h 150"/>
                  <a:gd name="T24" fmla="*/ 59 w 90"/>
                  <a:gd name="T25" fmla="*/ 133 h 150"/>
                  <a:gd name="T26" fmla="*/ 65 w 90"/>
                  <a:gd name="T27" fmla="*/ 125 h 150"/>
                  <a:gd name="T28" fmla="*/ 66 w 90"/>
                  <a:gd name="T29" fmla="*/ 116 h 150"/>
                  <a:gd name="T30" fmla="*/ 66 w 90"/>
                  <a:gd name="T31" fmla="*/ 109 h 150"/>
                  <a:gd name="T32" fmla="*/ 58 w 90"/>
                  <a:gd name="T33" fmla="*/ 96 h 150"/>
                  <a:gd name="T34" fmla="*/ 36 w 90"/>
                  <a:gd name="T35" fmla="*/ 82 h 150"/>
                  <a:gd name="T36" fmla="*/ 20 w 90"/>
                  <a:gd name="T37" fmla="*/ 73 h 150"/>
                  <a:gd name="T38" fmla="*/ 11 w 90"/>
                  <a:gd name="T39" fmla="*/ 62 h 150"/>
                  <a:gd name="T40" fmla="*/ 5 w 90"/>
                  <a:gd name="T41" fmla="*/ 50 h 150"/>
                  <a:gd name="T42" fmla="*/ 4 w 90"/>
                  <a:gd name="T43" fmla="*/ 38 h 150"/>
                  <a:gd name="T44" fmla="*/ 5 w 90"/>
                  <a:gd name="T45" fmla="*/ 30 h 150"/>
                  <a:gd name="T46" fmla="*/ 13 w 90"/>
                  <a:gd name="T47" fmla="*/ 16 h 150"/>
                  <a:gd name="T48" fmla="*/ 27 w 90"/>
                  <a:gd name="T49" fmla="*/ 5 h 150"/>
                  <a:gd name="T50" fmla="*/ 45 w 90"/>
                  <a:gd name="T51" fmla="*/ 0 h 150"/>
                  <a:gd name="T52" fmla="*/ 54 w 90"/>
                  <a:gd name="T53" fmla="*/ 0 h 150"/>
                  <a:gd name="T54" fmla="*/ 83 w 90"/>
                  <a:gd name="T55" fmla="*/ 3 h 150"/>
                  <a:gd name="T56" fmla="*/ 84 w 90"/>
                  <a:gd name="T57" fmla="*/ 4 h 150"/>
                  <a:gd name="T58" fmla="*/ 86 w 90"/>
                  <a:gd name="T59" fmla="*/ 5 h 150"/>
                  <a:gd name="T60" fmla="*/ 84 w 90"/>
                  <a:gd name="T61" fmla="*/ 29 h 150"/>
                  <a:gd name="T62" fmla="*/ 82 w 90"/>
                  <a:gd name="T63" fmla="*/ 34 h 150"/>
                  <a:gd name="T64" fmla="*/ 80 w 90"/>
                  <a:gd name="T65" fmla="*/ 34 h 150"/>
                  <a:gd name="T66" fmla="*/ 80 w 90"/>
                  <a:gd name="T67" fmla="*/ 32 h 150"/>
                  <a:gd name="T68" fmla="*/ 78 w 90"/>
                  <a:gd name="T69" fmla="*/ 23 h 150"/>
                  <a:gd name="T70" fmla="*/ 75 w 90"/>
                  <a:gd name="T71" fmla="*/ 19 h 150"/>
                  <a:gd name="T72" fmla="*/ 67 w 90"/>
                  <a:gd name="T73" fmla="*/ 13 h 150"/>
                  <a:gd name="T74" fmla="*/ 53 w 90"/>
                  <a:gd name="T75" fmla="*/ 9 h 150"/>
                  <a:gd name="T76" fmla="*/ 42 w 90"/>
                  <a:gd name="T77" fmla="*/ 11 h 150"/>
                  <a:gd name="T78" fmla="*/ 34 w 90"/>
                  <a:gd name="T79" fmla="*/ 15 h 150"/>
                  <a:gd name="T80" fmla="*/ 28 w 90"/>
                  <a:gd name="T81" fmla="*/ 21 h 150"/>
                  <a:gd name="T82" fmla="*/ 25 w 90"/>
                  <a:gd name="T83" fmla="*/ 30 h 150"/>
                  <a:gd name="T84" fmla="*/ 27 w 90"/>
                  <a:gd name="T85" fmla="*/ 37 h 150"/>
                  <a:gd name="T86" fmla="*/ 36 w 90"/>
                  <a:gd name="T87" fmla="*/ 49 h 150"/>
                  <a:gd name="T88" fmla="*/ 55 w 90"/>
                  <a:gd name="T89" fmla="*/ 61 h 150"/>
                  <a:gd name="T90" fmla="*/ 63 w 90"/>
                  <a:gd name="T91" fmla="*/ 66 h 150"/>
                  <a:gd name="T92" fmla="*/ 78 w 90"/>
                  <a:gd name="T93" fmla="*/ 77 h 150"/>
                  <a:gd name="T94" fmla="*/ 86 w 90"/>
                  <a:gd name="T95" fmla="*/ 88 h 150"/>
                  <a:gd name="T96" fmla="*/ 88 w 90"/>
                  <a:gd name="T97" fmla="*/ 100 h 150"/>
                  <a:gd name="T98" fmla="*/ 90 w 90"/>
                  <a:gd name="T99" fmla="*/ 107 h 150"/>
                  <a:gd name="T100" fmla="*/ 84 w 90"/>
                  <a:gd name="T101" fmla="*/ 127 h 150"/>
                  <a:gd name="T102" fmla="*/ 70 w 90"/>
                  <a:gd name="T103" fmla="*/ 142 h 150"/>
                  <a:gd name="T104" fmla="*/ 62 w 90"/>
                  <a:gd name="T105" fmla="*/ 146 h 150"/>
                  <a:gd name="T106" fmla="*/ 45 w 90"/>
                  <a:gd name="T107" fmla="*/ 150 h 150"/>
                  <a:gd name="T108" fmla="*/ 36 w 90"/>
                  <a:gd name="T109" fmla="*/ 150 h 150"/>
                  <a:gd name="T110" fmla="*/ 11 w 90"/>
                  <a:gd name="T111" fmla="*/ 148 h 150"/>
                  <a:gd name="T112" fmla="*/ 4 w 90"/>
                  <a:gd name="T113" fmla="*/ 146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90" h="150">
                    <a:moveTo>
                      <a:pt x="4" y="146"/>
                    </a:moveTo>
                    <a:lnTo>
                      <a:pt x="4" y="146"/>
                    </a:lnTo>
                    <a:lnTo>
                      <a:pt x="0" y="144"/>
                    </a:lnTo>
                    <a:lnTo>
                      <a:pt x="0" y="140"/>
                    </a:lnTo>
                    <a:lnTo>
                      <a:pt x="0" y="140"/>
                    </a:lnTo>
                    <a:lnTo>
                      <a:pt x="1" y="113"/>
                    </a:lnTo>
                    <a:lnTo>
                      <a:pt x="1" y="113"/>
                    </a:lnTo>
                    <a:lnTo>
                      <a:pt x="1" y="109"/>
                    </a:lnTo>
                    <a:lnTo>
                      <a:pt x="3" y="108"/>
                    </a:lnTo>
                    <a:lnTo>
                      <a:pt x="3" y="108"/>
                    </a:lnTo>
                    <a:lnTo>
                      <a:pt x="5" y="109"/>
                    </a:lnTo>
                    <a:lnTo>
                      <a:pt x="5" y="112"/>
                    </a:lnTo>
                    <a:lnTo>
                      <a:pt x="5" y="112"/>
                    </a:lnTo>
                    <a:lnTo>
                      <a:pt x="7" y="121"/>
                    </a:lnTo>
                    <a:lnTo>
                      <a:pt x="7" y="121"/>
                    </a:lnTo>
                    <a:lnTo>
                      <a:pt x="9" y="127"/>
                    </a:lnTo>
                    <a:lnTo>
                      <a:pt x="12" y="131"/>
                    </a:lnTo>
                    <a:lnTo>
                      <a:pt x="16" y="134"/>
                    </a:lnTo>
                    <a:lnTo>
                      <a:pt x="20" y="137"/>
                    </a:lnTo>
                    <a:lnTo>
                      <a:pt x="29" y="140"/>
                    </a:lnTo>
                    <a:lnTo>
                      <a:pt x="38" y="141"/>
                    </a:lnTo>
                    <a:lnTo>
                      <a:pt x="38" y="141"/>
                    </a:lnTo>
                    <a:lnTo>
                      <a:pt x="45" y="140"/>
                    </a:lnTo>
                    <a:lnTo>
                      <a:pt x="50" y="138"/>
                    </a:lnTo>
                    <a:lnTo>
                      <a:pt x="55" y="137"/>
                    </a:lnTo>
                    <a:lnTo>
                      <a:pt x="59" y="133"/>
                    </a:lnTo>
                    <a:lnTo>
                      <a:pt x="62" y="131"/>
                    </a:lnTo>
                    <a:lnTo>
                      <a:pt x="65" y="125"/>
                    </a:lnTo>
                    <a:lnTo>
                      <a:pt x="66" y="121"/>
                    </a:lnTo>
                    <a:lnTo>
                      <a:pt x="66" y="116"/>
                    </a:lnTo>
                    <a:lnTo>
                      <a:pt x="66" y="116"/>
                    </a:lnTo>
                    <a:lnTo>
                      <a:pt x="66" y="109"/>
                    </a:lnTo>
                    <a:lnTo>
                      <a:pt x="63" y="103"/>
                    </a:lnTo>
                    <a:lnTo>
                      <a:pt x="58" y="96"/>
                    </a:lnTo>
                    <a:lnTo>
                      <a:pt x="48" y="90"/>
                    </a:lnTo>
                    <a:lnTo>
                      <a:pt x="36" y="82"/>
                    </a:lnTo>
                    <a:lnTo>
                      <a:pt x="36" y="82"/>
                    </a:lnTo>
                    <a:lnTo>
                      <a:pt x="20" y="73"/>
                    </a:lnTo>
                    <a:lnTo>
                      <a:pt x="15" y="67"/>
                    </a:lnTo>
                    <a:lnTo>
                      <a:pt x="11" y="62"/>
                    </a:lnTo>
                    <a:lnTo>
                      <a:pt x="8" y="57"/>
                    </a:lnTo>
                    <a:lnTo>
                      <a:pt x="5" y="50"/>
                    </a:lnTo>
                    <a:lnTo>
                      <a:pt x="4" y="45"/>
                    </a:lnTo>
                    <a:lnTo>
                      <a:pt x="4" y="38"/>
                    </a:lnTo>
                    <a:lnTo>
                      <a:pt x="4" y="38"/>
                    </a:lnTo>
                    <a:lnTo>
                      <a:pt x="5" y="30"/>
                    </a:lnTo>
                    <a:lnTo>
                      <a:pt x="8" y="23"/>
                    </a:lnTo>
                    <a:lnTo>
                      <a:pt x="13" y="16"/>
                    </a:lnTo>
                    <a:lnTo>
                      <a:pt x="19" y="11"/>
                    </a:lnTo>
                    <a:lnTo>
                      <a:pt x="27" y="5"/>
                    </a:lnTo>
                    <a:lnTo>
                      <a:pt x="34" y="3"/>
                    </a:lnTo>
                    <a:lnTo>
                      <a:pt x="45" y="0"/>
                    </a:lnTo>
                    <a:lnTo>
                      <a:pt x="54" y="0"/>
                    </a:lnTo>
                    <a:lnTo>
                      <a:pt x="54" y="0"/>
                    </a:lnTo>
                    <a:lnTo>
                      <a:pt x="71" y="1"/>
                    </a:lnTo>
                    <a:lnTo>
                      <a:pt x="83" y="3"/>
                    </a:lnTo>
                    <a:lnTo>
                      <a:pt x="83" y="3"/>
                    </a:lnTo>
                    <a:lnTo>
                      <a:pt x="84" y="4"/>
                    </a:lnTo>
                    <a:lnTo>
                      <a:pt x="86" y="5"/>
                    </a:lnTo>
                    <a:lnTo>
                      <a:pt x="86" y="5"/>
                    </a:lnTo>
                    <a:lnTo>
                      <a:pt x="84" y="29"/>
                    </a:lnTo>
                    <a:lnTo>
                      <a:pt x="84" y="29"/>
                    </a:lnTo>
                    <a:lnTo>
                      <a:pt x="84" y="33"/>
                    </a:lnTo>
                    <a:lnTo>
                      <a:pt x="82" y="34"/>
                    </a:lnTo>
                    <a:lnTo>
                      <a:pt x="82" y="34"/>
                    </a:lnTo>
                    <a:lnTo>
                      <a:pt x="80" y="34"/>
                    </a:lnTo>
                    <a:lnTo>
                      <a:pt x="80" y="32"/>
                    </a:lnTo>
                    <a:lnTo>
                      <a:pt x="80" y="32"/>
                    </a:lnTo>
                    <a:lnTo>
                      <a:pt x="79" y="26"/>
                    </a:lnTo>
                    <a:lnTo>
                      <a:pt x="78" y="23"/>
                    </a:lnTo>
                    <a:lnTo>
                      <a:pt x="75" y="19"/>
                    </a:lnTo>
                    <a:lnTo>
                      <a:pt x="75" y="19"/>
                    </a:lnTo>
                    <a:lnTo>
                      <a:pt x="73" y="16"/>
                    </a:lnTo>
                    <a:lnTo>
                      <a:pt x="67" y="13"/>
                    </a:lnTo>
                    <a:lnTo>
                      <a:pt x="61" y="11"/>
                    </a:lnTo>
                    <a:lnTo>
                      <a:pt x="53" y="9"/>
                    </a:lnTo>
                    <a:lnTo>
                      <a:pt x="53" y="9"/>
                    </a:lnTo>
                    <a:lnTo>
                      <a:pt x="42" y="11"/>
                    </a:lnTo>
                    <a:lnTo>
                      <a:pt x="38" y="13"/>
                    </a:lnTo>
                    <a:lnTo>
                      <a:pt x="34" y="15"/>
                    </a:lnTo>
                    <a:lnTo>
                      <a:pt x="30" y="19"/>
                    </a:lnTo>
                    <a:lnTo>
                      <a:pt x="28" y="21"/>
                    </a:lnTo>
                    <a:lnTo>
                      <a:pt x="27" y="25"/>
                    </a:lnTo>
                    <a:lnTo>
                      <a:pt x="25" y="30"/>
                    </a:lnTo>
                    <a:lnTo>
                      <a:pt x="25" y="30"/>
                    </a:lnTo>
                    <a:lnTo>
                      <a:pt x="27" y="37"/>
                    </a:lnTo>
                    <a:lnTo>
                      <a:pt x="29" y="42"/>
                    </a:lnTo>
                    <a:lnTo>
                      <a:pt x="36" y="49"/>
                    </a:lnTo>
                    <a:lnTo>
                      <a:pt x="46" y="55"/>
                    </a:lnTo>
                    <a:lnTo>
                      <a:pt x="55" y="61"/>
                    </a:lnTo>
                    <a:lnTo>
                      <a:pt x="55" y="61"/>
                    </a:lnTo>
                    <a:lnTo>
                      <a:pt x="63" y="66"/>
                    </a:lnTo>
                    <a:lnTo>
                      <a:pt x="71" y="71"/>
                    </a:lnTo>
                    <a:lnTo>
                      <a:pt x="78" y="77"/>
                    </a:lnTo>
                    <a:lnTo>
                      <a:pt x="82" y="82"/>
                    </a:lnTo>
                    <a:lnTo>
                      <a:pt x="86" y="88"/>
                    </a:lnTo>
                    <a:lnTo>
                      <a:pt x="87" y="94"/>
                    </a:lnTo>
                    <a:lnTo>
                      <a:pt x="88" y="100"/>
                    </a:lnTo>
                    <a:lnTo>
                      <a:pt x="90" y="107"/>
                    </a:lnTo>
                    <a:lnTo>
                      <a:pt x="90" y="107"/>
                    </a:lnTo>
                    <a:lnTo>
                      <a:pt x="88" y="117"/>
                    </a:lnTo>
                    <a:lnTo>
                      <a:pt x="84" y="127"/>
                    </a:lnTo>
                    <a:lnTo>
                      <a:pt x="79" y="134"/>
                    </a:lnTo>
                    <a:lnTo>
                      <a:pt x="70" y="142"/>
                    </a:lnTo>
                    <a:lnTo>
                      <a:pt x="70" y="142"/>
                    </a:lnTo>
                    <a:lnTo>
                      <a:pt x="62" y="146"/>
                    </a:lnTo>
                    <a:lnTo>
                      <a:pt x="53" y="149"/>
                    </a:lnTo>
                    <a:lnTo>
                      <a:pt x="45" y="150"/>
                    </a:lnTo>
                    <a:lnTo>
                      <a:pt x="36" y="150"/>
                    </a:lnTo>
                    <a:lnTo>
                      <a:pt x="36" y="150"/>
                    </a:lnTo>
                    <a:lnTo>
                      <a:pt x="19" y="150"/>
                    </a:lnTo>
                    <a:lnTo>
                      <a:pt x="11" y="148"/>
                    </a:lnTo>
                    <a:lnTo>
                      <a:pt x="4" y="146"/>
                    </a:lnTo>
                    <a:lnTo>
                      <a:pt x="4" y="1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chemeClr val="tx2"/>
                  </a:solidFill>
                </a:endParaRPr>
              </a:p>
            </p:txBody>
          </p:sp>
          <p:sp>
            <p:nvSpPr>
              <p:cNvPr id="91" name="Freeform 140">
                <a:extLst>
                  <a:ext uri="{FF2B5EF4-FFF2-40B4-BE49-F238E27FC236}">
                    <a16:creationId xmlns:a16="http://schemas.microsoft.com/office/drawing/2014/main" id="{F329BC3A-C1A6-5C4B-98D6-EBB890E6EC86}"/>
                  </a:ext>
                </a:extLst>
              </p:cNvPr>
              <p:cNvSpPr>
                <a:spLocks/>
              </p:cNvSpPr>
              <p:nvPr/>
            </p:nvSpPr>
            <p:spPr bwMode="auto">
              <a:xfrm>
                <a:off x="4809419" y="2163595"/>
                <a:ext cx="91049" cy="127125"/>
              </a:xfrm>
              <a:custGeom>
                <a:avLst/>
                <a:gdLst>
                  <a:gd name="T0" fmla="*/ 21 w 106"/>
                  <a:gd name="T1" fmla="*/ 16 h 148"/>
                  <a:gd name="T2" fmla="*/ 19 w 106"/>
                  <a:gd name="T3" fmla="*/ 10 h 148"/>
                  <a:gd name="T4" fmla="*/ 12 w 106"/>
                  <a:gd name="T5" fmla="*/ 6 h 148"/>
                  <a:gd name="T6" fmla="*/ 2 w 106"/>
                  <a:gd name="T7" fmla="*/ 4 h 148"/>
                  <a:gd name="T8" fmla="*/ 2 w 106"/>
                  <a:gd name="T9" fmla="*/ 2 h 148"/>
                  <a:gd name="T10" fmla="*/ 34 w 106"/>
                  <a:gd name="T11" fmla="*/ 2 h 148"/>
                  <a:gd name="T12" fmla="*/ 88 w 106"/>
                  <a:gd name="T13" fmla="*/ 2 h 148"/>
                  <a:gd name="T14" fmla="*/ 100 w 106"/>
                  <a:gd name="T15" fmla="*/ 0 h 148"/>
                  <a:gd name="T16" fmla="*/ 102 w 106"/>
                  <a:gd name="T17" fmla="*/ 2 h 148"/>
                  <a:gd name="T18" fmla="*/ 100 w 106"/>
                  <a:gd name="T19" fmla="*/ 14 h 148"/>
                  <a:gd name="T20" fmla="*/ 99 w 106"/>
                  <a:gd name="T21" fmla="*/ 27 h 148"/>
                  <a:gd name="T22" fmla="*/ 96 w 106"/>
                  <a:gd name="T23" fmla="*/ 31 h 148"/>
                  <a:gd name="T24" fmla="*/ 95 w 106"/>
                  <a:gd name="T25" fmla="*/ 28 h 148"/>
                  <a:gd name="T26" fmla="*/ 94 w 106"/>
                  <a:gd name="T27" fmla="*/ 20 h 148"/>
                  <a:gd name="T28" fmla="*/ 86 w 106"/>
                  <a:gd name="T29" fmla="*/ 15 h 148"/>
                  <a:gd name="T30" fmla="*/ 49 w 106"/>
                  <a:gd name="T31" fmla="*/ 12 h 148"/>
                  <a:gd name="T32" fmla="*/ 48 w 106"/>
                  <a:gd name="T33" fmla="*/ 15 h 148"/>
                  <a:gd name="T34" fmla="*/ 48 w 106"/>
                  <a:gd name="T35" fmla="*/ 64 h 148"/>
                  <a:gd name="T36" fmla="*/ 85 w 106"/>
                  <a:gd name="T37" fmla="*/ 64 h 148"/>
                  <a:gd name="T38" fmla="*/ 94 w 106"/>
                  <a:gd name="T39" fmla="*/ 61 h 148"/>
                  <a:gd name="T40" fmla="*/ 96 w 106"/>
                  <a:gd name="T41" fmla="*/ 58 h 148"/>
                  <a:gd name="T42" fmla="*/ 98 w 106"/>
                  <a:gd name="T43" fmla="*/ 60 h 148"/>
                  <a:gd name="T44" fmla="*/ 96 w 106"/>
                  <a:gd name="T45" fmla="*/ 74 h 148"/>
                  <a:gd name="T46" fmla="*/ 95 w 106"/>
                  <a:gd name="T47" fmla="*/ 90 h 148"/>
                  <a:gd name="T48" fmla="*/ 94 w 106"/>
                  <a:gd name="T49" fmla="*/ 91 h 148"/>
                  <a:gd name="T50" fmla="*/ 92 w 106"/>
                  <a:gd name="T51" fmla="*/ 90 h 148"/>
                  <a:gd name="T52" fmla="*/ 90 w 106"/>
                  <a:gd name="T53" fmla="*/ 81 h 148"/>
                  <a:gd name="T54" fmla="*/ 81 w 106"/>
                  <a:gd name="T55" fmla="*/ 76 h 148"/>
                  <a:gd name="T56" fmla="*/ 49 w 106"/>
                  <a:gd name="T57" fmla="*/ 74 h 148"/>
                  <a:gd name="T58" fmla="*/ 48 w 106"/>
                  <a:gd name="T59" fmla="*/ 91 h 148"/>
                  <a:gd name="T60" fmla="*/ 48 w 106"/>
                  <a:gd name="T61" fmla="*/ 120 h 148"/>
                  <a:gd name="T62" fmla="*/ 52 w 106"/>
                  <a:gd name="T63" fmla="*/ 131 h 148"/>
                  <a:gd name="T64" fmla="*/ 62 w 106"/>
                  <a:gd name="T65" fmla="*/ 136 h 148"/>
                  <a:gd name="T66" fmla="*/ 85 w 106"/>
                  <a:gd name="T67" fmla="*/ 136 h 148"/>
                  <a:gd name="T68" fmla="*/ 94 w 106"/>
                  <a:gd name="T69" fmla="*/ 133 h 148"/>
                  <a:gd name="T70" fmla="*/ 100 w 106"/>
                  <a:gd name="T71" fmla="*/ 126 h 148"/>
                  <a:gd name="T72" fmla="*/ 103 w 106"/>
                  <a:gd name="T73" fmla="*/ 118 h 148"/>
                  <a:gd name="T74" fmla="*/ 106 w 106"/>
                  <a:gd name="T75" fmla="*/ 118 h 148"/>
                  <a:gd name="T76" fmla="*/ 106 w 106"/>
                  <a:gd name="T77" fmla="*/ 122 h 148"/>
                  <a:gd name="T78" fmla="*/ 103 w 106"/>
                  <a:gd name="T79" fmla="*/ 143 h 148"/>
                  <a:gd name="T80" fmla="*/ 92 w 106"/>
                  <a:gd name="T81" fmla="*/ 148 h 148"/>
                  <a:gd name="T82" fmla="*/ 56 w 106"/>
                  <a:gd name="T83" fmla="*/ 147 h 148"/>
                  <a:gd name="T84" fmla="*/ 21 w 106"/>
                  <a:gd name="T85" fmla="*/ 147 h 148"/>
                  <a:gd name="T86" fmla="*/ 8 w 106"/>
                  <a:gd name="T87" fmla="*/ 147 h 148"/>
                  <a:gd name="T88" fmla="*/ 4 w 106"/>
                  <a:gd name="T89" fmla="*/ 145 h 148"/>
                  <a:gd name="T90" fmla="*/ 7 w 106"/>
                  <a:gd name="T91" fmla="*/ 143 h 148"/>
                  <a:gd name="T92" fmla="*/ 17 w 106"/>
                  <a:gd name="T93" fmla="*/ 141 h 148"/>
                  <a:gd name="T94" fmla="*/ 20 w 106"/>
                  <a:gd name="T95" fmla="*/ 132 h 148"/>
                  <a:gd name="T96" fmla="*/ 21 w 106"/>
                  <a:gd name="T97" fmla="*/ 57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6" h="148">
                    <a:moveTo>
                      <a:pt x="21" y="57"/>
                    </a:moveTo>
                    <a:lnTo>
                      <a:pt x="21" y="57"/>
                    </a:lnTo>
                    <a:lnTo>
                      <a:pt x="21" y="16"/>
                    </a:lnTo>
                    <a:lnTo>
                      <a:pt x="21" y="16"/>
                    </a:lnTo>
                    <a:lnTo>
                      <a:pt x="20" y="12"/>
                    </a:lnTo>
                    <a:lnTo>
                      <a:pt x="19" y="10"/>
                    </a:lnTo>
                    <a:lnTo>
                      <a:pt x="16" y="7"/>
                    </a:lnTo>
                    <a:lnTo>
                      <a:pt x="12" y="6"/>
                    </a:lnTo>
                    <a:lnTo>
                      <a:pt x="12" y="6"/>
                    </a:lnTo>
                    <a:lnTo>
                      <a:pt x="4" y="6"/>
                    </a:lnTo>
                    <a:lnTo>
                      <a:pt x="4" y="6"/>
                    </a:lnTo>
                    <a:lnTo>
                      <a:pt x="2" y="4"/>
                    </a:lnTo>
                    <a:lnTo>
                      <a:pt x="0" y="3"/>
                    </a:lnTo>
                    <a:lnTo>
                      <a:pt x="0" y="3"/>
                    </a:lnTo>
                    <a:lnTo>
                      <a:pt x="2" y="2"/>
                    </a:lnTo>
                    <a:lnTo>
                      <a:pt x="6" y="2"/>
                    </a:lnTo>
                    <a:lnTo>
                      <a:pt x="6" y="2"/>
                    </a:lnTo>
                    <a:lnTo>
                      <a:pt x="34" y="2"/>
                    </a:lnTo>
                    <a:lnTo>
                      <a:pt x="34" y="2"/>
                    </a:lnTo>
                    <a:lnTo>
                      <a:pt x="88" y="2"/>
                    </a:lnTo>
                    <a:lnTo>
                      <a:pt x="88" y="2"/>
                    </a:lnTo>
                    <a:lnTo>
                      <a:pt x="96" y="0"/>
                    </a:lnTo>
                    <a:lnTo>
                      <a:pt x="96" y="0"/>
                    </a:lnTo>
                    <a:lnTo>
                      <a:pt x="100" y="0"/>
                    </a:lnTo>
                    <a:lnTo>
                      <a:pt x="100" y="0"/>
                    </a:lnTo>
                    <a:lnTo>
                      <a:pt x="102" y="0"/>
                    </a:lnTo>
                    <a:lnTo>
                      <a:pt x="102" y="2"/>
                    </a:lnTo>
                    <a:lnTo>
                      <a:pt x="102" y="2"/>
                    </a:lnTo>
                    <a:lnTo>
                      <a:pt x="100" y="6"/>
                    </a:lnTo>
                    <a:lnTo>
                      <a:pt x="100" y="14"/>
                    </a:lnTo>
                    <a:lnTo>
                      <a:pt x="100" y="14"/>
                    </a:lnTo>
                    <a:lnTo>
                      <a:pt x="99" y="27"/>
                    </a:lnTo>
                    <a:lnTo>
                      <a:pt x="99" y="27"/>
                    </a:lnTo>
                    <a:lnTo>
                      <a:pt x="98" y="29"/>
                    </a:lnTo>
                    <a:lnTo>
                      <a:pt x="96" y="31"/>
                    </a:lnTo>
                    <a:lnTo>
                      <a:pt x="96" y="31"/>
                    </a:lnTo>
                    <a:lnTo>
                      <a:pt x="95" y="29"/>
                    </a:lnTo>
                    <a:lnTo>
                      <a:pt x="95" y="28"/>
                    </a:lnTo>
                    <a:lnTo>
                      <a:pt x="95" y="28"/>
                    </a:lnTo>
                    <a:lnTo>
                      <a:pt x="95" y="24"/>
                    </a:lnTo>
                    <a:lnTo>
                      <a:pt x="94" y="20"/>
                    </a:lnTo>
                    <a:lnTo>
                      <a:pt x="94" y="20"/>
                    </a:lnTo>
                    <a:lnTo>
                      <a:pt x="92" y="18"/>
                    </a:lnTo>
                    <a:lnTo>
                      <a:pt x="90" y="16"/>
                    </a:lnTo>
                    <a:lnTo>
                      <a:pt x="86" y="15"/>
                    </a:lnTo>
                    <a:lnTo>
                      <a:pt x="81" y="14"/>
                    </a:lnTo>
                    <a:lnTo>
                      <a:pt x="81" y="14"/>
                    </a:lnTo>
                    <a:lnTo>
                      <a:pt x="49" y="12"/>
                    </a:lnTo>
                    <a:lnTo>
                      <a:pt x="49" y="12"/>
                    </a:lnTo>
                    <a:lnTo>
                      <a:pt x="48" y="14"/>
                    </a:lnTo>
                    <a:lnTo>
                      <a:pt x="48" y="15"/>
                    </a:lnTo>
                    <a:lnTo>
                      <a:pt x="48" y="62"/>
                    </a:lnTo>
                    <a:lnTo>
                      <a:pt x="48" y="62"/>
                    </a:lnTo>
                    <a:lnTo>
                      <a:pt x="48" y="64"/>
                    </a:lnTo>
                    <a:lnTo>
                      <a:pt x="49" y="64"/>
                    </a:lnTo>
                    <a:lnTo>
                      <a:pt x="49" y="64"/>
                    </a:lnTo>
                    <a:lnTo>
                      <a:pt x="85" y="64"/>
                    </a:lnTo>
                    <a:lnTo>
                      <a:pt x="85" y="64"/>
                    </a:lnTo>
                    <a:lnTo>
                      <a:pt x="90" y="62"/>
                    </a:lnTo>
                    <a:lnTo>
                      <a:pt x="94" y="61"/>
                    </a:lnTo>
                    <a:lnTo>
                      <a:pt x="94" y="61"/>
                    </a:lnTo>
                    <a:lnTo>
                      <a:pt x="95" y="58"/>
                    </a:lnTo>
                    <a:lnTo>
                      <a:pt x="96" y="58"/>
                    </a:lnTo>
                    <a:lnTo>
                      <a:pt x="96" y="58"/>
                    </a:lnTo>
                    <a:lnTo>
                      <a:pt x="98" y="58"/>
                    </a:lnTo>
                    <a:lnTo>
                      <a:pt x="98" y="60"/>
                    </a:lnTo>
                    <a:lnTo>
                      <a:pt x="98" y="60"/>
                    </a:lnTo>
                    <a:lnTo>
                      <a:pt x="96" y="74"/>
                    </a:lnTo>
                    <a:lnTo>
                      <a:pt x="96" y="74"/>
                    </a:lnTo>
                    <a:lnTo>
                      <a:pt x="96" y="87"/>
                    </a:lnTo>
                    <a:lnTo>
                      <a:pt x="96" y="87"/>
                    </a:lnTo>
                    <a:lnTo>
                      <a:pt x="95" y="90"/>
                    </a:lnTo>
                    <a:lnTo>
                      <a:pt x="95" y="91"/>
                    </a:lnTo>
                    <a:lnTo>
                      <a:pt x="94" y="91"/>
                    </a:lnTo>
                    <a:lnTo>
                      <a:pt x="94" y="91"/>
                    </a:lnTo>
                    <a:lnTo>
                      <a:pt x="92" y="91"/>
                    </a:lnTo>
                    <a:lnTo>
                      <a:pt x="92" y="90"/>
                    </a:lnTo>
                    <a:lnTo>
                      <a:pt x="92" y="90"/>
                    </a:lnTo>
                    <a:lnTo>
                      <a:pt x="91" y="83"/>
                    </a:lnTo>
                    <a:lnTo>
                      <a:pt x="91" y="83"/>
                    </a:lnTo>
                    <a:lnTo>
                      <a:pt x="90" y="81"/>
                    </a:lnTo>
                    <a:lnTo>
                      <a:pt x="88" y="78"/>
                    </a:lnTo>
                    <a:lnTo>
                      <a:pt x="85" y="77"/>
                    </a:lnTo>
                    <a:lnTo>
                      <a:pt x="81" y="76"/>
                    </a:lnTo>
                    <a:lnTo>
                      <a:pt x="81" y="76"/>
                    </a:lnTo>
                    <a:lnTo>
                      <a:pt x="49" y="74"/>
                    </a:lnTo>
                    <a:lnTo>
                      <a:pt x="49" y="74"/>
                    </a:lnTo>
                    <a:lnTo>
                      <a:pt x="48" y="76"/>
                    </a:lnTo>
                    <a:lnTo>
                      <a:pt x="48" y="77"/>
                    </a:lnTo>
                    <a:lnTo>
                      <a:pt x="48" y="91"/>
                    </a:lnTo>
                    <a:lnTo>
                      <a:pt x="48" y="91"/>
                    </a:lnTo>
                    <a:lnTo>
                      <a:pt x="48" y="120"/>
                    </a:lnTo>
                    <a:lnTo>
                      <a:pt x="48" y="120"/>
                    </a:lnTo>
                    <a:lnTo>
                      <a:pt x="48" y="126"/>
                    </a:lnTo>
                    <a:lnTo>
                      <a:pt x="49" y="128"/>
                    </a:lnTo>
                    <a:lnTo>
                      <a:pt x="52" y="131"/>
                    </a:lnTo>
                    <a:lnTo>
                      <a:pt x="54" y="133"/>
                    </a:lnTo>
                    <a:lnTo>
                      <a:pt x="57" y="135"/>
                    </a:lnTo>
                    <a:lnTo>
                      <a:pt x="62" y="136"/>
                    </a:lnTo>
                    <a:lnTo>
                      <a:pt x="75" y="136"/>
                    </a:lnTo>
                    <a:lnTo>
                      <a:pt x="75" y="136"/>
                    </a:lnTo>
                    <a:lnTo>
                      <a:pt x="85" y="136"/>
                    </a:lnTo>
                    <a:lnTo>
                      <a:pt x="88" y="135"/>
                    </a:lnTo>
                    <a:lnTo>
                      <a:pt x="94" y="133"/>
                    </a:lnTo>
                    <a:lnTo>
                      <a:pt x="94" y="133"/>
                    </a:lnTo>
                    <a:lnTo>
                      <a:pt x="96" y="132"/>
                    </a:lnTo>
                    <a:lnTo>
                      <a:pt x="99" y="130"/>
                    </a:lnTo>
                    <a:lnTo>
                      <a:pt x="100" y="126"/>
                    </a:lnTo>
                    <a:lnTo>
                      <a:pt x="102" y="120"/>
                    </a:lnTo>
                    <a:lnTo>
                      <a:pt x="102" y="120"/>
                    </a:lnTo>
                    <a:lnTo>
                      <a:pt x="103" y="118"/>
                    </a:lnTo>
                    <a:lnTo>
                      <a:pt x="104" y="116"/>
                    </a:lnTo>
                    <a:lnTo>
                      <a:pt x="104" y="116"/>
                    </a:lnTo>
                    <a:lnTo>
                      <a:pt x="106" y="118"/>
                    </a:lnTo>
                    <a:lnTo>
                      <a:pt x="106" y="119"/>
                    </a:lnTo>
                    <a:lnTo>
                      <a:pt x="106" y="122"/>
                    </a:lnTo>
                    <a:lnTo>
                      <a:pt x="106" y="122"/>
                    </a:lnTo>
                    <a:lnTo>
                      <a:pt x="106" y="132"/>
                    </a:lnTo>
                    <a:lnTo>
                      <a:pt x="103" y="143"/>
                    </a:lnTo>
                    <a:lnTo>
                      <a:pt x="103" y="143"/>
                    </a:lnTo>
                    <a:lnTo>
                      <a:pt x="102" y="145"/>
                    </a:lnTo>
                    <a:lnTo>
                      <a:pt x="100" y="147"/>
                    </a:lnTo>
                    <a:lnTo>
                      <a:pt x="92" y="148"/>
                    </a:lnTo>
                    <a:lnTo>
                      <a:pt x="92" y="148"/>
                    </a:lnTo>
                    <a:lnTo>
                      <a:pt x="56" y="147"/>
                    </a:lnTo>
                    <a:lnTo>
                      <a:pt x="56" y="147"/>
                    </a:lnTo>
                    <a:lnTo>
                      <a:pt x="33" y="147"/>
                    </a:lnTo>
                    <a:lnTo>
                      <a:pt x="33" y="147"/>
                    </a:lnTo>
                    <a:lnTo>
                      <a:pt x="21" y="147"/>
                    </a:lnTo>
                    <a:lnTo>
                      <a:pt x="21" y="147"/>
                    </a:lnTo>
                    <a:lnTo>
                      <a:pt x="8" y="147"/>
                    </a:lnTo>
                    <a:lnTo>
                      <a:pt x="8" y="147"/>
                    </a:lnTo>
                    <a:lnTo>
                      <a:pt x="6" y="147"/>
                    </a:lnTo>
                    <a:lnTo>
                      <a:pt x="4" y="145"/>
                    </a:lnTo>
                    <a:lnTo>
                      <a:pt x="4" y="145"/>
                    </a:lnTo>
                    <a:lnTo>
                      <a:pt x="4" y="144"/>
                    </a:lnTo>
                    <a:lnTo>
                      <a:pt x="7" y="143"/>
                    </a:lnTo>
                    <a:lnTo>
                      <a:pt x="7" y="143"/>
                    </a:lnTo>
                    <a:lnTo>
                      <a:pt x="15" y="143"/>
                    </a:lnTo>
                    <a:lnTo>
                      <a:pt x="15" y="143"/>
                    </a:lnTo>
                    <a:lnTo>
                      <a:pt x="17" y="141"/>
                    </a:lnTo>
                    <a:lnTo>
                      <a:pt x="19" y="139"/>
                    </a:lnTo>
                    <a:lnTo>
                      <a:pt x="20" y="132"/>
                    </a:lnTo>
                    <a:lnTo>
                      <a:pt x="20" y="132"/>
                    </a:lnTo>
                    <a:lnTo>
                      <a:pt x="21" y="115"/>
                    </a:lnTo>
                    <a:lnTo>
                      <a:pt x="21" y="91"/>
                    </a:lnTo>
                    <a:lnTo>
                      <a:pt x="21" y="5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chemeClr val="tx2"/>
                  </a:solidFill>
                </a:endParaRPr>
              </a:p>
            </p:txBody>
          </p:sp>
          <p:sp>
            <p:nvSpPr>
              <p:cNvPr id="92" name="Freeform 141">
                <a:extLst>
                  <a:ext uri="{FF2B5EF4-FFF2-40B4-BE49-F238E27FC236}">
                    <a16:creationId xmlns:a16="http://schemas.microsoft.com/office/drawing/2014/main" id="{B8BD4648-C1AD-7B47-A7DA-95C72FAD73E6}"/>
                  </a:ext>
                </a:extLst>
              </p:cNvPr>
              <p:cNvSpPr>
                <a:spLocks/>
              </p:cNvSpPr>
              <p:nvPr/>
            </p:nvSpPr>
            <p:spPr bwMode="auto">
              <a:xfrm>
                <a:off x="4909916" y="2161877"/>
                <a:ext cx="145164" cy="129702"/>
              </a:xfrm>
              <a:custGeom>
                <a:avLst/>
                <a:gdLst>
                  <a:gd name="T0" fmla="*/ 36 w 169"/>
                  <a:gd name="T1" fmla="*/ 122 h 151"/>
                  <a:gd name="T2" fmla="*/ 37 w 169"/>
                  <a:gd name="T3" fmla="*/ 138 h 151"/>
                  <a:gd name="T4" fmla="*/ 43 w 169"/>
                  <a:gd name="T5" fmla="*/ 143 h 151"/>
                  <a:gd name="T6" fmla="*/ 48 w 169"/>
                  <a:gd name="T7" fmla="*/ 145 h 151"/>
                  <a:gd name="T8" fmla="*/ 53 w 169"/>
                  <a:gd name="T9" fmla="*/ 145 h 151"/>
                  <a:gd name="T10" fmla="*/ 56 w 169"/>
                  <a:gd name="T11" fmla="*/ 147 h 151"/>
                  <a:gd name="T12" fmla="*/ 54 w 169"/>
                  <a:gd name="T13" fmla="*/ 149 h 151"/>
                  <a:gd name="T14" fmla="*/ 52 w 169"/>
                  <a:gd name="T15" fmla="*/ 149 h 151"/>
                  <a:gd name="T16" fmla="*/ 25 w 169"/>
                  <a:gd name="T17" fmla="*/ 149 h 151"/>
                  <a:gd name="T18" fmla="*/ 4 w 169"/>
                  <a:gd name="T19" fmla="*/ 149 h 151"/>
                  <a:gd name="T20" fmla="*/ 0 w 169"/>
                  <a:gd name="T21" fmla="*/ 149 h 151"/>
                  <a:gd name="T22" fmla="*/ 0 w 169"/>
                  <a:gd name="T23" fmla="*/ 147 h 151"/>
                  <a:gd name="T24" fmla="*/ 3 w 169"/>
                  <a:gd name="T25" fmla="*/ 145 h 151"/>
                  <a:gd name="T26" fmla="*/ 12 w 169"/>
                  <a:gd name="T27" fmla="*/ 145 h 151"/>
                  <a:gd name="T28" fmla="*/ 15 w 169"/>
                  <a:gd name="T29" fmla="*/ 142 h 151"/>
                  <a:gd name="T30" fmla="*/ 18 w 169"/>
                  <a:gd name="T31" fmla="*/ 132 h 151"/>
                  <a:gd name="T32" fmla="*/ 20 w 169"/>
                  <a:gd name="T33" fmla="*/ 6 h 151"/>
                  <a:gd name="T34" fmla="*/ 22 w 169"/>
                  <a:gd name="T35" fmla="*/ 2 h 151"/>
                  <a:gd name="T36" fmla="*/ 23 w 169"/>
                  <a:gd name="T37" fmla="*/ 0 h 151"/>
                  <a:gd name="T38" fmla="*/ 25 w 169"/>
                  <a:gd name="T39" fmla="*/ 1 h 151"/>
                  <a:gd name="T40" fmla="*/ 32 w 169"/>
                  <a:gd name="T41" fmla="*/ 6 h 151"/>
                  <a:gd name="T42" fmla="*/ 94 w 169"/>
                  <a:gd name="T43" fmla="*/ 68 h 151"/>
                  <a:gd name="T44" fmla="*/ 136 w 169"/>
                  <a:gd name="T45" fmla="*/ 112 h 151"/>
                  <a:gd name="T46" fmla="*/ 135 w 169"/>
                  <a:gd name="T47" fmla="*/ 26 h 151"/>
                  <a:gd name="T48" fmla="*/ 135 w 169"/>
                  <a:gd name="T49" fmla="*/ 18 h 151"/>
                  <a:gd name="T50" fmla="*/ 132 w 169"/>
                  <a:gd name="T51" fmla="*/ 10 h 151"/>
                  <a:gd name="T52" fmla="*/ 128 w 169"/>
                  <a:gd name="T53" fmla="*/ 9 h 151"/>
                  <a:gd name="T54" fmla="*/ 118 w 169"/>
                  <a:gd name="T55" fmla="*/ 8 h 151"/>
                  <a:gd name="T56" fmla="*/ 115 w 169"/>
                  <a:gd name="T57" fmla="*/ 6 h 151"/>
                  <a:gd name="T58" fmla="*/ 115 w 169"/>
                  <a:gd name="T59" fmla="*/ 5 h 151"/>
                  <a:gd name="T60" fmla="*/ 116 w 169"/>
                  <a:gd name="T61" fmla="*/ 4 h 151"/>
                  <a:gd name="T62" fmla="*/ 120 w 169"/>
                  <a:gd name="T63" fmla="*/ 4 h 151"/>
                  <a:gd name="T64" fmla="*/ 145 w 169"/>
                  <a:gd name="T65" fmla="*/ 4 h 151"/>
                  <a:gd name="T66" fmla="*/ 165 w 169"/>
                  <a:gd name="T67" fmla="*/ 4 h 151"/>
                  <a:gd name="T68" fmla="*/ 169 w 169"/>
                  <a:gd name="T69" fmla="*/ 5 h 151"/>
                  <a:gd name="T70" fmla="*/ 169 w 169"/>
                  <a:gd name="T71" fmla="*/ 6 h 151"/>
                  <a:gd name="T72" fmla="*/ 166 w 169"/>
                  <a:gd name="T73" fmla="*/ 8 h 151"/>
                  <a:gd name="T74" fmla="*/ 160 w 169"/>
                  <a:gd name="T75" fmla="*/ 8 h 151"/>
                  <a:gd name="T76" fmla="*/ 155 w 169"/>
                  <a:gd name="T77" fmla="*/ 13 h 151"/>
                  <a:gd name="T78" fmla="*/ 152 w 169"/>
                  <a:gd name="T79" fmla="*/ 24 h 151"/>
                  <a:gd name="T80" fmla="*/ 151 w 169"/>
                  <a:gd name="T81" fmla="*/ 146 h 151"/>
                  <a:gd name="T82" fmla="*/ 147 w 169"/>
                  <a:gd name="T83" fmla="*/ 151 h 151"/>
                  <a:gd name="T84" fmla="*/ 143 w 169"/>
                  <a:gd name="T85" fmla="*/ 150 h 151"/>
                  <a:gd name="T86" fmla="*/ 139 w 169"/>
                  <a:gd name="T87" fmla="*/ 147 h 151"/>
                  <a:gd name="T88" fmla="*/ 81 w 169"/>
                  <a:gd name="T89" fmla="*/ 92 h 151"/>
                  <a:gd name="T90" fmla="*/ 33 w 169"/>
                  <a:gd name="T91" fmla="*/ 45 h 151"/>
                  <a:gd name="T92" fmla="*/ 36 w 169"/>
                  <a:gd name="T93" fmla="*/ 122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69" h="151">
                    <a:moveTo>
                      <a:pt x="36" y="122"/>
                    </a:moveTo>
                    <a:lnTo>
                      <a:pt x="36" y="122"/>
                    </a:lnTo>
                    <a:lnTo>
                      <a:pt x="36" y="133"/>
                    </a:lnTo>
                    <a:lnTo>
                      <a:pt x="37" y="138"/>
                    </a:lnTo>
                    <a:lnTo>
                      <a:pt x="40" y="142"/>
                    </a:lnTo>
                    <a:lnTo>
                      <a:pt x="43" y="143"/>
                    </a:lnTo>
                    <a:lnTo>
                      <a:pt x="43" y="143"/>
                    </a:lnTo>
                    <a:lnTo>
                      <a:pt x="48" y="145"/>
                    </a:lnTo>
                    <a:lnTo>
                      <a:pt x="53" y="145"/>
                    </a:lnTo>
                    <a:lnTo>
                      <a:pt x="53" y="145"/>
                    </a:lnTo>
                    <a:lnTo>
                      <a:pt x="56" y="146"/>
                    </a:lnTo>
                    <a:lnTo>
                      <a:pt x="56" y="147"/>
                    </a:lnTo>
                    <a:lnTo>
                      <a:pt x="56" y="147"/>
                    </a:lnTo>
                    <a:lnTo>
                      <a:pt x="54" y="149"/>
                    </a:lnTo>
                    <a:lnTo>
                      <a:pt x="52" y="149"/>
                    </a:lnTo>
                    <a:lnTo>
                      <a:pt x="52" y="149"/>
                    </a:lnTo>
                    <a:lnTo>
                      <a:pt x="25" y="149"/>
                    </a:lnTo>
                    <a:lnTo>
                      <a:pt x="25" y="149"/>
                    </a:lnTo>
                    <a:lnTo>
                      <a:pt x="4" y="149"/>
                    </a:lnTo>
                    <a:lnTo>
                      <a:pt x="4" y="149"/>
                    </a:lnTo>
                    <a:lnTo>
                      <a:pt x="0" y="149"/>
                    </a:lnTo>
                    <a:lnTo>
                      <a:pt x="0" y="149"/>
                    </a:lnTo>
                    <a:lnTo>
                      <a:pt x="0" y="147"/>
                    </a:lnTo>
                    <a:lnTo>
                      <a:pt x="0" y="147"/>
                    </a:lnTo>
                    <a:lnTo>
                      <a:pt x="0" y="146"/>
                    </a:lnTo>
                    <a:lnTo>
                      <a:pt x="3" y="145"/>
                    </a:lnTo>
                    <a:lnTo>
                      <a:pt x="3" y="145"/>
                    </a:lnTo>
                    <a:lnTo>
                      <a:pt x="12" y="145"/>
                    </a:lnTo>
                    <a:lnTo>
                      <a:pt x="12" y="145"/>
                    </a:lnTo>
                    <a:lnTo>
                      <a:pt x="15" y="142"/>
                    </a:lnTo>
                    <a:lnTo>
                      <a:pt x="18" y="138"/>
                    </a:lnTo>
                    <a:lnTo>
                      <a:pt x="18" y="132"/>
                    </a:lnTo>
                    <a:lnTo>
                      <a:pt x="18" y="121"/>
                    </a:lnTo>
                    <a:lnTo>
                      <a:pt x="20" y="6"/>
                    </a:lnTo>
                    <a:lnTo>
                      <a:pt x="20" y="6"/>
                    </a:lnTo>
                    <a:lnTo>
                      <a:pt x="22" y="2"/>
                    </a:lnTo>
                    <a:lnTo>
                      <a:pt x="22" y="1"/>
                    </a:lnTo>
                    <a:lnTo>
                      <a:pt x="23" y="0"/>
                    </a:lnTo>
                    <a:lnTo>
                      <a:pt x="23" y="0"/>
                    </a:lnTo>
                    <a:lnTo>
                      <a:pt x="25" y="1"/>
                    </a:lnTo>
                    <a:lnTo>
                      <a:pt x="27" y="2"/>
                    </a:lnTo>
                    <a:lnTo>
                      <a:pt x="32" y="6"/>
                    </a:lnTo>
                    <a:lnTo>
                      <a:pt x="32" y="6"/>
                    </a:lnTo>
                    <a:lnTo>
                      <a:pt x="94" y="68"/>
                    </a:lnTo>
                    <a:lnTo>
                      <a:pt x="94" y="68"/>
                    </a:lnTo>
                    <a:lnTo>
                      <a:pt x="136" y="112"/>
                    </a:lnTo>
                    <a:lnTo>
                      <a:pt x="137" y="112"/>
                    </a:lnTo>
                    <a:lnTo>
                      <a:pt x="135" y="26"/>
                    </a:lnTo>
                    <a:lnTo>
                      <a:pt x="135" y="26"/>
                    </a:lnTo>
                    <a:lnTo>
                      <a:pt x="135" y="18"/>
                    </a:lnTo>
                    <a:lnTo>
                      <a:pt x="133" y="13"/>
                    </a:lnTo>
                    <a:lnTo>
                      <a:pt x="132" y="10"/>
                    </a:lnTo>
                    <a:lnTo>
                      <a:pt x="128" y="9"/>
                    </a:lnTo>
                    <a:lnTo>
                      <a:pt x="128" y="9"/>
                    </a:lnTo>
                    <a:lnTo>
                      <a:pt x="123" y="8"/>
                    </a:lnTo>
                    <a:lnTo>
                      <a:pt x="118" y="8"/>
                    </a:lnTo>
                    <a:lnTo>
                      <a:pt x="118" y="8"/>
                    </a:lnTo>
                    <a:lnTo>
                      <a:pt x="115" y="6"/>
                    </a:lnTo>
                    <a:lnTo>
                      <a:pt x="115" y="5"/>
                    </a:lnTo>
                    <a:lnTo>
                      <a:pt x="115" y="5"/>
                    </a:lnTo>
                    <a:lnTo>
                      <a:pt x="115" y="5"/>
                    </a:lnTo>
                    <a:lnTo>
                      <a:pt x="116" y="4"/>
                    </a:lnTo>
                    <a:lnTo>
                      <a:pt x="120" y="4"/>
                    </a:lnTo>
                    <a:lnTo>
                      <a:pt x="120" y="4"/>
                    </a:lnTo>
                    <a:lnTo>
                      <a:pt x="145" y="4"/>
                    </a:lnTo>
                    <a:lnTo>
                      <a:pt x="145" y="4"/>
                    </a:lnTo>
                    <a:lnTo>
                      <a:pt x="165" y="4"/>
                    </a:lnTo>
                    <a:lnTo>
                      <a:pt x="165" y="4"/>
                    </a:lnTo>
                    <a:lnTo>
                      <a:pt x="168" y="4"/>
                    </a:lnTo>
                    <a:lnTo>
                      <a:pt x="169" y="5"/>
                    </a:lnTo>
                    <a:lnTo>
                      <a:pt x="169" y="5"/>
                    </a:lnTo>
                    <a:lnTo>
                      <a:pt x="169" y="6"/>
                    </a:lnTo>
                    <a:lnTo>
                      <a:pt x="166" y="8"/>
                    </a:lnTo>
                    <a:lnTo>
                      <a:pt x="166" y="8"/>
                    </a:lnTo>
                    <a:lnTo>
                      <a:pt x="160" y="8"/>
                    </a:lnTo>
                    <a:lnTo>
                      <a:pt x="160" y="8"/>
                    </a:lnTo>
                    <a:lnTo>
                      <a:pt x="156" y="10"/>
                    </a:lnTo>
                    <a:lnTo>
                      <a:pt x="155" y="13"/>
                    </a:lnTo>
                    <a:lnTo>
                      <a:pt x="153" y="17"/>
                    </a:lnTo>
                    <a:lnTo>
                      <a:pt x="152" y="24"/>
                    </a:lnTo>
                    <a:lnTo>
                      <a:pt x="151" y="146"/>
                    </a:lnTo>
                    <a:lnTo>
                      <a:pt x="151" y="146"/>
                    </a:lnTo>
                    <a:lnTo>
                      <a:pt x="149" y="150"/>
                    </a:lnTo>
                    <a:lnTo>
                      <a:pt x="147" y="151"/>
                    </a:lnTo>
                    <a:lnTo>
                      <a:pt x="147" y="151"/>
                    </a:lnTo>
                    <a:lnTo>
                      <a:pt x="143" y="150"/>
                    </a:lnTo>
                    <a:lnTo>
                      <a:pt x="139" y="147"/>
                    </a:lnTo>
                    <a:lnTo>
                      <a:pt x="139" y="147"/>
                    </a:lnTo>
                    <a:lnTo>
                      <a:pt x="81" y="92"/>
                    </a:lnTo>
                    <a:lnTo>
                      <a:pt x="81" y="92"/>
                    </a:lnTo>
                    <a:lnTo>
                      <a:pt x="51" y="62"/>
                    </a:lnTo>
                    <a:lnTo>
                      <a:pt x="33" y="45"/>
                    </a:lnTo>
                    <a:lnTo>
                      <a:pt x="33" y="45"/>
                    </a:lnTo>
                    <a:lnTo>
                      <a:pt x="36" y="12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chemeClr val="tx2"/>
                  </a:solidFill>
                </a:endParaRPr>
              </a:p>
            </p:txBody>
          </p:sp>
          <p:sp>
            <p:nvSpPr>
              <p:cNvPr id="93" name="Freeform 142">
                <a:extLst>
                  <a:ext uri="{FF2B5EF4-FFF2-40B4-BE49-F238E27FC236}">
                    <a16:creationId xmlns:a16="http://schemas.microsoft.com/office/drawing/2014/main" id="{C8154FF5-F741-7C4E-A7B0-551084749F60}"/>
                  </a:ext>
                </a:extLst>
              </p:cNvPr>
              <p:cNvSpPr>
                <a:spLocks/>
              </p:cNvSpPr>
              <p:nvPr/>
            </p:nvSpPr>
            <p:spPr bwMode="auto">
              <a:xfrm>
                <a:off x="5058516" y="2162736"/>
                <a:ext cx="116818" cy="127125"/>
              </a:xfrm>
              <a:custGeom>
                <a:avLst/>
                <a:gdLst>
                  <a:gd name="T0" fmla="*/ 26 w 136"/>
                  <a:gd name="T1" fmla="*/ 15 h 148"/>
                  <a:gd name="T2" fmla="*/ 18 w 136"/>
                  <a:gd name="T3" fmla="*/ 16 h 148"/>
                  <a:gd name="T4" fmla="*/ 9 w 136"/>
                  <a:gd name="T5" fmla="*/ 19 h 148"/>
                  <a:gd name="T6" fmla="*/ 7 w 136"/>
                  <a:gd name="T7" fmla="*/ 21 h 148"/>
                  <a:gd name="T8" fmla="*/ 4 w 136"/>
                  <a:gd name="T9" fmla="*/ 28 h 148"/>
                  <a:gd name="T10" fmla="*/ 3 w 136"/>
                  <a:gd name="T11" fmla="*/ 29 h 148"/>
                  <a:gd name="T12" fmla="*/ 1 w 136"/>
                  <a:gd name="T13" fmla="*/ 30 h 148"/>
                  <a:gd name="T14" fmla="*/ 0 w 136"/>
                  <a:gd name="T15" fmla="*/ 26 h 148"/>
                  <a:gd name="T16" fmla="*/ 1 w 136"/>
                  <a:gd name="T17" fmla="*/ 15 h 148"/>
                  <a:gd name="T18" fmla="*/ 4 w 136"/>
                  <a:gd name="T19" fmla="*/ 4 h 148"/>
                  <a:gd name="T20" fmla="*/ 7 w 136"/>
                  <a:gd name="T21" fmla="*/ 0 h 148"/>
                  <a:gd name="T22" fmla="*/ 9 w 136"/>
                  <a:gd name="T23" fmla="*/ 0 h 148"/>
                  <a:gd name="T24" fmla="*/ 14 w 136"/>
                  <a:gd name="T25" fmla="*/ 3 h 148"/>
                  <a:gd name="T26" fmla="*/ 116 w 136"/>
                  <a:gd name="T27" fmla="*/ 3 h 148"/>
                  <a:gd name="T28" fmla="*/ 129 w 136"/>
                  <a:gd name="T29" fmla="*/ 3 h 148"/>
                  <a:gd name="T30" fmla="*/ 134 w 136"/>
                  <a:gd name="T31" fmla="*/ 1 h 148"/>
                  <a:gd name="T32" fmla="*/ 136 w 136"/>
                  <a:gd name="T33" fmla="*/ 3 h 148"/>
                  <a:gd name="T34" fmla="*/ 136 w 136"/>
                  <a:gd name="T35" fmla="*/ 5 h 148"/>
                  <a:gd name="T36" fmla="*/ 136 w 136"/>
                  <a:gd name="T37" fmla="*/ 29 h 148"/>
                  <a:gd name="T38" fmla="*/ 134 w 136"/>
                  <a:gd name="T39" fmla="*/ 32 h 148"/>
                  <a:gd name="T40" fmla="*/ 132 w 136"/>
                  <a:gd name="T41" fmla="*/ 30 h 148"/>
                  <a:gd name="T42" fmla="*/ 132 w 136"/>
                  <a:gd name="T43" fmla="*/ 26 h 148"/>
                  <a:gd name="T44" fmla="*/ 130 w 136"/>
                  <a:gd name="T45" fmla="*/ 23 h 148"/>
                  <a:gd name="T46" fmla="*/ 119 w 136"/>
                  <a:gd name="T47" fmla="*/ 16 h 148"/>
                  <a:gd name="T48" fmla="*/ 83 w 136"/>
                  <a:gd name="T49" fmla="*/ 15 h 148"/>
                  <a:gd name="T50" fmla="*/ 83 w 136"/>
                  <a:gd name="T51" fmla="*/ 92 h 148"/>
                  <a:gd name="T52" fmla="*/ 84 w 136"/>
                  <a:gd name="T53" fmla="*/ 133 h 148"/>
                  <a:gd name="T54" fmla="*/ 84 w 136"/>
                  <a:gd name="T55" fmla="*/ 137 h 148"/>
                  <a:gd name="T56" fmla="*/ 88 w 136"/>
                  <a:gd name="T57" fmla="*/ 142 h 148"/>
                  <a:gd name="T58" fmla="*/ 91 w 136"/>
                  <a:gd name="T59" fmla="*/ 144 h 148"/>
                  <a:gd name="T60" fmla="*/ 101 w 136"/>
                  <a:gd name="T61" fmla="*/ 144 h 148"/>
                  <a:gd name="T62" fmla="*/ 105 w 136"/>
                  <a:gd name="T63" fmla="*/ 146 h 148"/>
                  <a:gd name="T64" fmla="*/ 104 w 136"/>
                  <a:gd name="T65" fmla="*/ 148 h 148"/>
                  <a:gd name="T66" fmla="*/ 101 w 136"/>
                  <a:gd name="T67" fmla="*/ 148 h 148"/>
                  <a:gd name="T68" fmla="*/ 68 w 136"/>
                  <a:gd name="T69" fmla="*/ 148 h 148"/>
                  <a:gd name="T70" fmla="*/ 42 w 136"/>
                  <a:gd name="T71" fmla="*/ 148 h 148"/>
                  <a:gd name="T72" fmla="*/ 39 w 136"/>
                  <a:gd name="T73" fmla="*/ 146 h 148"/>
                  <a:gd name="T74" fmla="*/ 39 w 136"/>
                  <a:gd name="T75" fmla="*/ 145 h 148"/>
                  <a:gd name="T76" fmla="*/ 42 w 136"/>
                  <a:gd name="T77" fmla="*/ 144 h 148"/>
                  <a:gd name="T78" fmla="*/ 49 w 136"/>
                  <a:gd name="T79" fmla="*/ 144 h 148"/>
                  <a:gd name="T80" fmla="*/ 53 w 136"/>
                  <a:gd name="T81" fmla="*/ 140 h 148"/>
                  <a:gd name="T82" fmla="*/ 55 w 136"/>
                  <a:gd name="T83" fmla="*/ 133 h 148"/>
                  <a:gd name="T84" fmla="*/ 55 w 136"/>
                  <a:gd name="T85" fmla="*/ 92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36" h="148">
                    <a:moveTo>
                      <a:pt x="55" y="15"/>
                    </a:moveTo>
                    <a:lnTo>
                      <a:pt x="26" y="15"/>
                    </a:lnTo>
                    <a:lnTo>
                      <a:pt x="26" y="15"/>
                    </a:lnTo>
                    <a:lnTo>
                      <a:pt x="18" y="16"/>
                    </a:lnTo>
                    <a:lnTo>
                      <a:pt x="13" y="16"/>
                    </a:lnTo>
                    <a:lnTo>
                      <a:pt x="9" y="19"/>
                    </a:lnTo>
                    <a:lnTo>
                      <a:pt x="7" y="21"/>
                    </a:lnTo>
                    <a:lnTo>
                      <a:pt x="7" y="21"/>
                    </a:lnTo>
                    <a:lnTo>
                      <a:pt x="5" y="25"/>
                    </a:lnTo>
                    <a:lnTo>
                      <a:pt x="4" y="28"/>
                    </a:lnTo>
                    <a:lnTo>
                      <a:pt x="4" y="28"/>
                    </a:lnTo>
                    <a:lnTo>
                      <a:pt x="3" y="29"/>
                    </a:lnTo>
                    <a:lnTo>
                      <a:pt x="1" y="30"/>
                    </a:lnTo>
                    <a:lnTo>
                      <a:pt x="1" y="30"/>
                    </a:lnTo>
                    <a:lnTo>
                      <a:pt x="0" y="29"/>
                    </a:lnTo>
                    <a:lnTo>
                      <a:pt x="0" y="26"/>
                    </a:lnTo>
                    <a:lnTo>
                      <a:pt x="0" y="26"/>
                    </a:lnTo>
                    <a:lnTo>
                      <a:pt x="1" y="15"/>
                    </a:lnTo>
                    <a:lnTo>
                      <a:pt x="4" y="4"/>
                    </a:lnTo>
                    <a:lnTo>
                      <a:pt x="4" y="4"/>
                    </a:lnTo>
                    <a:lnTo>
                      <a:pt x="5" y="0"/>
                    </a:lnTo>
                    <a:lnTo>
                      <a:pt x="7" y="0"/>
                    </a:lnTo>
                    <a:lnTo>
                      <a:pt x="7" y="0"/>
                    </a:lnTo>
                    <a:lnTo>
                      <a:pt x="9" y="0"/>
                    </a:lnTo>
                    <a:lnTo>
                      <a:pt x="14" y="3"/>
                    </a:lnTo>
                    <a:lnTo>
                      <a:pt x="14" y="3"/>
                    </a:lnTo>
                    <a:lnTo>
                      <a:pt x="34" y="3"/>
                    </a:lnTo>
                    <a:lnTo>
                      <a:pt x="116" y="3"/>
                    </a:lnTo>
                    <a:lnTo>
                      <a:pt x="116" y="3"/>
                    </a:lnTo>
                    <a:lnTo>
                      <a:pt x="129" y="3"/>
                    </a:lnTo>
                    <a:lnTo>
                      <a:pt x="129" y="3"/>
                    </a:lnTo>
                    <a:lnTo>
                      <a:pt x="134" y="1"/>
                    </a:lnTo>
                    <a:lnTo>
                      <a:pt x="134" y="1"/>
                    </a:lnTo>
                    <a:lnTo>
                      <a:pt x="136" y="3"/>
                    </a:lnTo>
                    <a:lnTo>
                      <a:pt x="136" y="5"/>
                    </a:lnTo>
                    <a:lnTo>
                      <a:pt x="136" y="5"/>
                    </a:lnTo>
                    <a:lnTo>
                      <a:pt x="136" y="29"/>
                    </a:lnTo>
                    <a:lnTo>
                      <a:pt x="136" y="29"/>
                    </a:lnTo>
                    <a:lnTo>
                      <a:pt x="136" y="30"/>
                    </a:lnTo>
                    <a:lnTo>
                      <a:pt x="134" y="32"/>
                    </a:lnTo>
                    <a:lnTo>
                      <a:pt x="134" y="32"/>
                    </a:lnTo>
                    <a:lnTo>
                      <a:pt x="132" y="30"/>
                    </a:lnTo>
                    <a:lnTo>
                      <a:pt x="132" y="28"/>
                    </a:lnTo>
                    <a:lnTo>
                      <a:pt x="132" y="26"/>
                    </a:lnTo>
                    <a:lnTo>
                      <a:pt x="132" y="26"/>
                    </a:lnTo>
                    <a:lnTo>
                      <a:pt x="130" y="23"/>
                    </a:lnTo>
                    <a:lnTo>
                      <a:pt x="126" y="19"/>
                    </a:lnTo>
                    <a:lnTo>
                      <a:pt x="119" y="16"/>
                    </a:lnTo>
                    <a:lnTo>
                      <a:pt x="108" y="15"/>
                    </a:lnTo>
                    <a:lnTo>
                      <a:pt x="83" y="15"/>
                    </a:lnTo>
                    <a:lnTo>
                      <a:pt x="83" y="92"/>
                    </a:lnTo>
                    <a:lnTo>
                      <a:pt x="83" y="92"/>
                    </a:lnTo>
                    <a:lnTo>
                      <a:pt x="83" y="116"/>
                    </a:lnTo>
                    <a:lnTo>
                      <a:pt x="84" y="133"/>
                    </a:lnTo>
                    <a:lnTo>
                      <a:pt x="84" y="133"/>
                    </a:lnTo>
                    <a:lnTo>
                      <a:pt x="84" y="137"/>
                    </a:lnTo>
                    <a:lnTo>
                      <a:pt x="86" y="140"/>
                    </a:lnTo>
                    <a:lnTo>
                      <a:pt x="88" y="142"/>
                    </a:lnTo>
                    <a:lnTo>
                      <a:pt x="91" y="144"/>
                    </a:lnTo>
                    <a:lnTo>
                      <a:pt x="91" y="144"/>
                    </a:lnTo>
                    <a:lnTo>
                      <a:pt x="101" y="144"/>
                    </a:lnTo>
                    <a:lnTo>
                      <a:pt x="101" y="144"/>
                    </a:lnTo>
                    <a:lnTo>
                      <a:pt x="104" y="145"/>
                    </a:lnTo>
                    <a:lnTo>
                      <a:pt x="105" y="146"/>
                    </a:lnTo>
                    <a:lnTo>
                      <a:pt x="105" y="146"/>
                    </a:lnTo>
                    <a:lnTo>
                      <a:pt x="104" y="148"/>
                    </a:lnTo>
                    <a:lnTo>
                      <a:pt x="101" y="148"/>
                    </a:lnTo>
                    <a:lnTo>
                      <a:pt x="101" y="148"/>
                    </a:lnTo>
                    <a:lnTo>
                      <a:pt x="68" y="148"/>
                    </a:lnTo>
                    <a:lnTo>
                      <a:pt x="68" y="148"/>
                    </a:lnTo>
                    <a:lnTo>
                      <a:pt x="42" y="148"/>
                    </a:lnTo>
                    <a:lnTo>
                      <a:pt x="42" y="148"/>
                    </a:lnTo>
                    <a:lnTo>
                      <a:pt x="39" y="148"/>
                    </a:lnTo>
                    <a:lnTo>
                      <a:pt x="39" y="146"/>
                    </a:lnTo>
                    <a:lnTo>
                      <a:pt x="39" y="146"/>
                    </a:lnTo>
                    <a:lnTo>
                      <a:pt x="39" y="145"/>
                    </a:lnTo>
                    <a:lnTo>
                      <a:pt x="42" y="144"/>
                    </a:lnTo>
                    <a:lnTo>
                      <a:pt x="42" y="144"/>
                    </a:lnTo>
                    <a:lnTo>
                      <a:pt x="49" y="144"/>
                    </a:lnTo>
                    <a:lnTo>
                      <a:pt x="49" y="144"/>
                    </a:lnTo>
                    <a:lnTo>
                      <a:pt x="51" y="142"/>
                    </a:lnTo>
                    <a:lnTo>
                      <a:pt x="53" y="140"/>
                    </a:lnTo>
                    <a:lnTo>
                      <a:pt x="55" y="133"/>
                    </a:lnTo>
                    <a:lnTo>
                      <a:pt x="55" y="133"/>
                    </a:lnTo>
                    <a:lnTo>
                      <a:pt x="55" y="116"/>
                    </a:lnTo>
                    <a:lnTo>
                      <a:pt x="55" y="92"/>
                    </a:lnTo>
                    <a:lnTo>
                      <a:pt x="55" y="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chemeClr val="tx2"/>
                  </a:solidFill>
                </a:endParaRPr>
              </a:p>
            </p:txBody>
          </p:sp>
          <p:sp>
            <p:nvSpPr>
              <p:cNvPr id="94" name="Freeform 143">
                <a:extLst>
                  <a:ext uri="{FF2B5EF4-FFF2-40B4-BE49-F238E27FC236}">
                    <a16:creationId xmlns:a16="http://schemas.microsoft.com/office/drawing/2014/main" id="{56D2574B-1504-7940-A6CE-357691A40855}"/>
                  </a:ext>
                </a:extLst>
              </p:cNvPr>
              <p:cNvSpPr>
                <a:spLocks noEditPoints="1"/>
              </p:cNvSpPr>
              <p:nvPr/>
            </p:nvSpPr>
            <p:spPr bwMode="auto">
              <a:xfrm>
                <a:off x="5154719" y="2160159"/>
                <a:ext cx="142586" cy="129702"/>
              </a:xfrm>
              <a:custGeom>
                <a:avLst/>
                <a:gdLst>
                  <a:gd name="T0" fmla="*/ 54 w 166"/>
                  <a:gd name="T1" fmla="*/ 103 h 151"/>
                  <a:gd name="T2" fmla="*/ 51 w 166"/>
                  <a:gd name="T3" fmla="*/ 105 h 151"/>
                  <a:gd name="T4" fmla="*/ 41 w 166"/>
                  <a:gd name="T5" fmla="*/ 130 h 151"/>
                  <a:gd name="T6" fmla="*/ 38 w 166"/>
                  <a:gd name="T7" fmla="*/ 141 h 151"/>
                  <a:gd name="T8" fmla="*/ 38 w 166"/>
                  <a:gd name="T9" fmla="*/ 144 h 151"/>
                  <a:gd name="T10" fmla="*/ 42 w 166"/>
                  <a:gd name="T11" fmla="*/ 147 h 151"/>
                  <a:gd name="T12" fmla="*/ 49 w 166"/>
                  <a:gd name="T13" fmla="*/ 147 h 151"/>
                  <a:gd name="T14" fmla="*/ 51 w 166"/>
                  <a:gd name="T15" fmla="*/ 148 h 151"/>
                  <a:gd name="T16" fmla="*/ 51 w 166"/>
                  <a:gd name="T17" fmla="*/ 149 h 151"/>
                  <a:gd name="T18" fmla="*/ 49 w 166"/>
                  <a:gd name="T19" fmla="*/ 151 h 151"/>
                  <a:gd name="T20" fmla="*/ 26 w 166"/>
                  <a:gd name="T21" fmla="*/ 151 h 151"/>
                  <a:gd name="T22" fmla="*/ 4 w 166"/>
                  <a:gd name="T23" fmla="*/ 151 h 151"/>
                  <a:gd name="T24" fmla="*/ 1 w 166"/>
                  <a:gd name="T25" fmla="*/ 151 h 151"/>
                  <a:gd name="T26" fmla="*/ 0 w 166"/>
                  <a:gd name="T27" fmla="*/ 149 h 151"/>
                  <a:gd name="T28" fmla="*/ 3 w 166"/>
                  <a:gd name="T29" fmla="*/ 147 h 151"/>
                  <a:gd name="T30" fmla="*/ 8 w 166"/>
                  <a:gd name="T31" fmla="*/ 147 h 151"/>
                  <a:gd name="T32" fmla="*/ 14 w 166"/>
                  <a:gd name="T33" fmla="*/ 145 h 151"/>
                  <a:gd name="T34" fmla="*/ 21 w 166"/>
                  <a:gd name="T35" fmla="*/ 136 h 151"/>
                  <a:gd name="T36" fmla="*/ 76 w 166"/>
                  <a:gd name="T37" fmla="*/ 8 h 151"/>
                  <a:gd name="T38" fmla="*/ 79 w 166"/>
                  <a:gd name="T39" fmla="*/ 3 h 151"/>
                  <a:gd name="T40" fmla="*/ 83 w 166"/>
                  <a:gd name="T41" fmla="*/ 0 h 151"/>
                  <a:gd name="T42" fmla="*/ 84 w 166"/>
                  <a:gd name="T43" fmla="*/ 2 h 151"/>
                  <a:gd name="T44" fmla="*/ 88 w 166"/>
                  <a:gd name="T45" fmla="*/ 7 h 151"/>
                  <a:gd name="T46" fmla="*/ 140 w 166"/>
                  <a:gd name="T47" fmla="*/ 126 h 151"/>
                  <a:gd name="T48" fmla="*/ 145 w 166"/>
                  <a:gd name="T49" fmla="*/ 136 h 151"/>
                  <a:gd name="T50" fmla="*/ 153 w 166"/>
                  <a:gd name="T51" fmla="*/ 145 h 151"/>
                  <a:gd name="T52" fmla="*/ 157 w 166"/>
                  <a:gd name="T53" fmla="*/ 147 h 151"/>
                  <a:gd name="T54" fmla="*/ 163 w 166"/>
                  <a:gd name="T55" fmla="*/ 147 h 151"/>
                  <a:gd name="T56" fmla="*/ 166 w 166"/>
                  <a:gd name="T57" fmla="*/ 149 h 151"/>
                  <a:gd name="T58" fmla="*/ 166 w 166"/>
                  <a:gd name="T59" fmla="*/ 151 h 151"/>
                  <a:gd name="T60" fmla="*/ 158 w 166"/>
                  <a:gd name="T61" fmla="*/ 151 h 151"/>
                  <a:gd name="T62" fmla="*/ 120 w 166"/>
                  <a:gd name="T63" fmla="*/ 151 h 151"/>
                  <a:gd name="T64" fmla="*/ 114 w 166"/>
                  <a:gd name="T65" fmla="*/ 151 h 151"/>
                  <a:gd name="T66" fmla="*/ 113 w 166"/>
                  <a:gd name="T67" fmla="*/ 149 h 151"/>
                  <a:gd name="T68" fmla="*/ 114 w 166"/>
                  <a:gd name="T69" fmla="*/ 148 h 151"/>
                  <a:gd name="T70" fmla="*/ 116 w 166"/>
                  <a:gd name="T71" fmla="*/ 147 h 151"/>
                  <a:gd name="T72" fmla="*/ 117 w 166"/>
                  <a:gd name="T73" fmla="*/ 143 h 151"/>
                  <a:gd name="T74" fmla="*/ 103 w 166"/>
                  <a:gd name="T75" fmla="*/ 105 h 151"/>
                  <a:gd name="T76" fmla="*/ 100 w 166"/>
                  <a:gd name="T77" fmla="*/ 103 h 151"/>
                  <a:gd name="T78" fmla="*/ 96 w 166"/>
                  <a:gd name="T79" fmla="*/ 93 h 151"/>
                  <a:gd name="T80" fmla="*/ 97 w 166"/>
                  <a:gd name="T81" fmla="*/ 91 h 151"/>
                  <a:gd name="T82" fmla="*/ 78 w 166"/>
                  <a:gd name="T83" fmla="*/ 43 h 151"/>
                  <a:gd name="T84" fmla="*/ 78 w 166"/>
                  <a:gd name="T85" fmla="*/ 40 h 151"/>
                  <a:gd name="T86" fmla="*/ 76 w 166"/>
                  <a:gd name="T87" fmla="*/ 41 h 151"/>
                  <a:gd name="T88" fmla="*/ 57 w 166"/>
                  <a:gd name="T89" fmla="*/ 91 h 151"/>
                  <a:gd name="T90" fmla="*/ 57 w 166"/>
                  <a:gd name="T91" fmla="*/ 91 h 151"/>
                  <a:gd name="T92" fmla="*/ 96 w 166"/>
                  <a:gd name="T93" fmla="*/ 93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66" h="151">
                    <a:moveTo>
                      <a:pt x="54" y="103"/>
                    </a:moveTo>
                    <a:lnTo>
                      <a:pt x="54" y="103"/>
                    </a:lnTo>
                    <a:lnTo>
                      <a:pt x="53" y="103"/>
                    </a:lnTo>
                    <a:lnTo>
                      <a:pt x="51" y="105"/>
                    </a:lnTo>
                    <a:lnTo>
                      <a:pt x="41" y="130"/>
                    </a:lnTo>
                    <a:lnTo>
                      <a:pt x="41" y="130"/>
                    </a:lnTo>
                    <a:lnTo>
                      <a:pt x="38" y="136"/>
                    </a:lnTo>
                    <a:lnTo>
                      <a:pt x="38" y="141"/>
                    </a:lnTo>
                    <a:lnTo>
                      <a:pt x="38" y="141"/>
                    </a:lnTo>
                    <a:lnTo>
                      <a:pt x="38" y="144"/>
                    </a:lnTo>
                    <a:lnTo>
                      <a:pt x="39" y="145"/>
                    </a:lnTo>
                    <a:lnTo>
                      <a:pt x="42" y="147"/>
                    </a:lnTo>
                    <a:lnTo>
                      <a:pt x="46" y="147"/>
                    </a:lnTo>
                    <a:lnTo>
                      <a:pt x="49" y="147"/>
                    </a:lnTo>
                    <a:lnTo>
                      <a:pt x="49" y="147"/>
                    </a:lnTo>
                    <a:lnTo>
                      <a:pt x="51" y="148"/>
                    </a:lnTo>
                    <a:lnTo>
                      <a:pt x="51" y="149"/>
                    </a:lnTo>
                    <a:lnTo>
                      <a:pt x="51" y="149"/>
                    </a:lnTo>
                    <a:lnTo>
                      <a:pt x="51" y="151"/>
                    </a:lnTo>
                    <a:lnTo>
                      <a:pt x="49" y="151"/>
                    </a:lnTo>
                    <a:lnTo>
                      <a:pt x="49" y="151"/>
                    </a:lnTo>
                    <a:lnTo>
                      <a:pt x="26" y="151"/>
                    </a:lnTo>
                    <a:lnTo>
                      <a:pt x="26" y="151"/>
                    </a:lnTo>
                    <a:lnTo>
                      <a:pt x="4" y="151"/>
                    </a:lnTo>
                    <a:lnTo>
                      <a:pt x="4" y="151"/>
                    </a:lnTo>
                    <a:lnTo>
                      <a:pt x="1" y="151"/>
                    </a:lnTo>
                    <a:lnTo>
                      <a:pt x="0" y="149"/>
                    </a:lnTo>
                    <a:lnTo>
                      <a:pt x="0" y="149"/>
                    </a:lnTo>
                    <a:lnTo>
                      <a:pt x="0" y="148"/>
                    </a:lnTo>
                    <a:lnTo>
                      <a:pt x="3" y="147"/>
                    </a:lnTo>
                    <a:lnTo>
                      <a:pt x="3" y="147"/>
                    </a:lnTo>
                    <a:lnTo>
                      <a:pt x="8" y="147"/>
                    </a:lnTo>
                    <a:lnTo>
                      <a:pt x="8" y="147"/>
                    </a:lnTo>
                    <a:lnTo>
                      <a:pt x="14" y="145"/>
                    </a:lnTo>
                    <a:lnTo>
                      <a:pt x="18" y="141"/>
                    </a:lnTo>
                    <a:lnTo>
                      <a:pt x="21" y="136"/>
                    </a:lnTo>
                    <a:lnTo>
                      <a:pt x="25" y="130"/>
                    </a:lnTo>
                    <a:lnTo>
                      <a:pt x="76" y="8"/>
                    </a:lnTo>
                    <a:lnTo>
                      <a:pt x="76" y="8"/>
                    </a:lnTo>
                    <a:lnTo>
                      <a:pt x="79" y="3"/>
                    </a:lnTo>
                    <a:lnTo>
                      <a:pt x="82" y="2"/>
                    </a:lnTo>
                    <a:lnTo>
                      <a:pt x="83" y="0"/>
                    </a:lnTo>
                    <a:lnTo>
                      <a:pt x="83" y="0"/>
                    </a:lnTo>
                    <a:lnTo>
                      <a:pt x="84" y="2"/>
                    </a:lnTo>
                    <a:lnTo>
                      <a:pt x="86" y="3"/>
                    </a:lnTo>
                    <a:lnTo>
                      <a:pt x="88" y="7"/>
                    </a:lnTo>
                    <a:lnTo>
                      <a:pt x="88" y="7"/>
                    </a:lnTo>
                    <a:lnTo>
                      <a:pt x="140" y="126"/>
                    </a:lnTo>
                    <a:lnTo>
                      <a:pt x="140" y="126"/>
                    </a:lnTo>
                    <a:lnTo>
                      <a:pt x="145" y="136"/>
                    </a:lnTo>
                    <a:lnTo>
                      <a:pt x="149" y="143"/>
                    </a:lnTo>
                    <a:lnTo>
                      <a:pt x="153" y="145"/>
                    </a:lnTo>
                    <a:lnTo>
                      <a:pt x="157" y="147"/>
                    </a:lnTo>
                    <a:lnTo>
                      <a:pt x="157" y="147"/>
                    </a:lnTo>
                    <a:lnTo>
                      <a:pt x="163" y="147"/>
                    </a:lnTo>
                    <a:lnTo>
                      <a:pt x="163" y="147"/>
                    </a:lnTo>
                    <a:lnTo>
                      <a:pt x="166" y="148"/>
                    </a:lnTo>
                    <a:lnTo>
                      <a:pt x="166" y="149"/>
                    </a:lnTo>
                    <a:lnTo>
                      <a:pt x="166" y="149"/>
                    </a:lnTo>
                    <a:lnTo>
                      <a:pt x="166" y="151"/>
                    </a:lnTo>
                    <a:lnTo>
                      <a:pt x="165" y="151"/>
                    </a:lnTo>
                    <a:lnTo>
                      <a:pt x="158" y="151"/>
                    </a:lnTo>
                    <a:lnTo>
                      <a:pt x="158" y="151"/>
                    </a:lnTo>
                    <a:lnTo>
                      <a:pt x="120" y="151"/>
                    </a:lnTo>
                    <a:lnTo>
                      <a:pt x="120" y="151"/>
                    </a:lnTo>
                    <a:lnTo>
                      <a:pt x="114" y="151"/>
                    </a:lnTo>
                    <a:lnTo>
                      <a:pt x="114" y="149"/>
                    </a:lnTo>
                    <a:lnTo>
                      <a:pt x="113" y="149"/>
                    </a:lnTo>
                    <a:lnTo>
                      <a:pt x="113" y="149"/>
                    </a:lnTo>
                    <a:lnTo>
                      <a:pt x="114" y="148"/>
                    </a:lnTo>
                    <a:lnTo>
                      <a:pt x="116" y="147"/>
                    </a:lnTo>
                    <a:lnTo>
                      <a:pt x="116" y="147"/>
                    </a:lnTo>
                    <a:lnTo>
                      <a:pt x="117" y="145"/>
                    </a:lnTo>
                    <a:lnTo>
                      <a:pt x="117" y="143"/>
                    </a:lnTo>
                    <a:lnTo>
                      <a:pt x="103" y="105"/>
                    </a:lnTo>
                    <a:lnTo>
                      <a:pt x="103" y="105"/>
                    </a:lnTo>
                    <a:lnTo>
                      <a:pt x="101" y="103"/>
                    </a:lnTo>
                    <a:lnTo>
                      <a:pt x="100" y="103"/>
                    </a:lnTo>
                    <a:lnTo>
                      <a:pt x="54" y="103"/>
                    </a:lnTo>
                    <a:close/>
                    <a:moveTo>
                      <a:pt x="96" y="93"/>
                    </a:moveTo>
                    <a:lnTo>
                      <a:pt x="96" y="93"/>
                    </a:lnTo>
                    <a:lnTo>
                      <a:pt x="97" y="91"/>
                    </a:lnTo>
                    <a:lnTo>
                      <a:pt x="97" y="91"/>
                    </a:lnTo>
                    <a:lnTo>
                      <a:pt x="78" y="43"/>
                    </a:lnTo>
                    <a:lnTo>
                      <a:pt x="78" y="43"/>
                    </a:lnTo>
                    <a:lnTo>
                      <a:pt x="78" y="40"/>
                    </a:lnTo>
                    <a:lnTo>
                      <a:pt x="78" y="40"/>
                    </a:lnTo>
                    <a:lnTo>
                      <a:pt x="76" y="41"/>
                    </a:lnTo>
                    <a:lnTo>
                      <a:pt x="76" y="43"/>
                    </a:lnTo>
                    <a:lnTo>
                      <a:pt x="57" y="91"/>
                    </a:lnTo>
                    <a:lnTo>
                      <a:pt x="57" y="91"/>
                    </a:lnTo>
                    <a:lnTo>
                      <a:pt x="57" y="91"/>
                    </a:lnTo>
                    <a:lnTo>
                      <a:pt x="58" y="93"/>
                    </a:lnTo>
                    <a:lnTo>
                      <a:pt x="96" y="9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chemeClr val="tx2"/>
                  </a:solidFill>
                </a:endParaRPr>
              </a:p>
            </p:txBody>
          </p:sp>
          <p:sp>
            <p:nvSpPr>
              <p:cNvPr id="95" name="Freeform 144">
                <a:extLst>
                  <a:ext uri="{FF2B5EF4-FFF2-40B4-BE49-F238E27FC236}">
                    <a16:creationId xmlns:a16="http://schemas.microsoft.com/office/drawing/2014/main" id="{D39F2C25-B84A-4E45-8859-D27DE6BAD793}"/>
                  </a:ext>
                </a:extLst>
              </p:cNvPr>
              <p:cNvSpPr>
                <a:spLocks/>
              </p:cNvSpPr>
              <p:nvPr/>
            </p:nvSpPr>
            <p:spPr bwMode="auto">
              <a:xfrm>
                <a:off x="5276690" y="2162736"/>
                <a:ext cx="117677" cy="127125"/>
              </a:xfrm>
              <a:custGeom>
                <a:avLst/>
                <a:gdLst>
                  <a:gd name="T0" fmla="*/ 26 w 137"/>
                  <a:gd name="T1" fmla="*/ 15 h 148"/>
                  <a:gd name="T2" fmla="*/ 20 w 137"/>
                  <a:gd name="T3" fmla="*/ 16 h 148"/>
                  <a:gd name="T4" fmla="*/ 11 w 137"/>
                  <a:gd name="T5" fmla="*/ 19 h 148"/>
                  <a:gd name="T6" fmla="*/ 8 w 137"/>
                  <a:gd name="T7" fmla="*/ 21 h 148"/>
                  <a:gd name="T8" fmla="*/ 4 w 137"/>
                  <a:gd name="T9" fmla="*/ 28 h 148"/>
                  <a:gd name="T10" fmla="*/ 4 w 137"/>
                  <a:gd name="T11" fmla="*/ 29 h 148"/>
                  <a:gd name="T12" fmla="*/ 1 w 137"/>
                  <a:gd name="T13" fmla="*/ 30 h 148"/>
                  <a:gd name="T14" fmla="*/ 0 w 137"/>
                  <a:gd name="T15" fmla="*/ 26 h 148"/>
                  <a:gd name="T16" fmla="*/ 3 w 137"/>
                  <a:gd name="T17" fmla="*/ 15 h 148"/>
                  <a:gd name="T18" fmla="*/ 4 w 137"/>
                  <a:gd name="T19" fmla="*/ 4 h 148"/>
                  <a:gd name="T20" fmla="*/ 7 w 137"/>
                  <a:gd name="T21" fmla="*/ 0 h 148"/>
                  <a:gd name="T22" fmla="*/ 9 w 137"/>
                  <a:gd name="T23" fmla="*/ 0 h 148"/>
                  <a:gd name="T24" fmla="*/ 16 w 137"/>
                  <a:gd name="T25" fmla="*/ 3 h 148"/>
                  <a:gd name="T26" fmla="*/ 116 w 137"/>
                  <a:gd name="T27" fmla="*/ 3 h 148"/>
                  <a:gd name="T28" fmla="*/ 129 w 137"/>
                  <a:gd name="T29" fmla="*/ 3 h 148"/>
                  <a:gd name="T30" fmla="*/ 136 w 137"/>
                  <a:gd name="T31" fmla="*/ 1 h 148"/>
                  <a:gd name="T32" fmla="*/ 137 w 137"/>
                  <a:gd name="T33" fmla="*/ 3 h 148"/>
                  <a:gd name="T34" fmla="*/ 137 w 137"/>
                  <a:gd name="T35" fmla="*/ 5 h 148"/>
                  <a:gd name="T36" fmla="*/ 136 w 137"/>
                  <a:gd name="T37" fmla="*/ 29 h 148"/>
                  <a:gd name="T38" fmla="*/ 134 w 137"/>
                  <a:gd name="T39" fmla="*/ 32 h 148"/>
                  <a:gd name="T40" fmla="*/ 133 w 137"/>
                  <a:gd name="T41" fmla="*/ 30 h 148"/>
                  <a:gd name="T42" fmla="*/ 132 w 137"/>
                  <a:gd name="T43" fmla="*/ 26 h 148"/>
                  <a:gd name="T44" fmla="*/ 131 w 137"/>
                  <a:gd name="T45" fmla="*/ 23 h 148"/>
                  <a:gd name="T46" fmla="*/ 120 w 137"/>
                  <a:gd name="T47" fmla="*/ 16 h 148"/>
                  <a:gd name="T48" fmla="*/ 83 w 137"/>
                  <a:gd name="T49" fmla="*/ 15 h 148"/>
                  <a:gd name="T50" fmla="*/ 83 w 137"/>
                  <a:gd name="T51" fmla="*/ 92 h 148"/>
                  <a:gd name="T52" fmla="*/ 84 w 137"/>
                  <a:gd name="T53" fmla="*/ 133 h 148"/>
                  <a:gd name="T54" fmla="*/ 86 w 137"/>
                  <a:gd name="T55" fmla="*/ 137 h 148"/>
                  <a:gd name="T56" fmla="*/ 88 w 137"/>
                  <a:gd name="T57" fmla="*/ 142 h 148"/>
                  <a:gd name="T58" fmla="*/ 92 w 137"/>
                  <a:gd name="T59" fmla="*/ 144 h 148"/>
                  <a:gd name="T60" fmla="*/ 103 w 137"/>
                  <a:gd name="T61" fmla="*/ 144 h 148"/>
                  <a:gd name="T62" fmla="*/ 106 w 137"/>
                  <a:gd name="T63" fmla="*/ 146 h 148"/>
                  <a:gd name="T64" fmla="*/ 104 w 137"/>
                  <a:gd name="T65" fmla="*/ 148 h 148"/>
                  <a:gd name="T66" fmla="*/ 102 w 137"/>
                  <a:gd name="T67" fmla="*/ 148 h 148"/>
                  <a:gd name="T68" fmla="*/ 70 w 137"/>
                  <a:gd name="T69" fmla="*/ 148 h 148"/>
                  <a:gd name="T70" fmla="*/ 44 w 137"/>
                  <a:gd name="T71" fmla="*/ 148 h 148"/>
                  <a:gd name="T72" fmla="*/ 40 w 137"/>
                  <a:gd name="T73" fmla="*/ 146 h 148"/>
                  <a:gd name="T74" fmla="*/ 40 w 137"/>
                  <a:gd name="T75" fmla="*/ 145 h 148"/>
                  <a:gd name="T76" fmla="*/ 42 w 137"/>
                  <a:gd name="T77" fmla="*/ 144 h 148"/>
                  <a:gd name="T78" fmla="*/ 50 w 137"/>
                  <a:gd name="T79" fmla="*/ 144 h 148"/>
                  <a:gd name="T80" fmla="*/ 54 w 137"/>
                  <a:gd name="T81" fmla="*/ 140 h 148"/>
                  <a:gd name="T82" fmla="*/ 55 w 137"/>
                  <a:gd name="T83" fmla="*/ 133 h 148"/>
                  <a:gd name="T84" fmla="*/ 57 w 137"/>
                  <a:gd name="T85" fmla="*/ 92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37" h="148">
                    <a:moveTo>
                      <a:pt x="57" y="15"/>
                    </a:moveTo>
                    <a:lnTo>
                      <a:pt x="26" y="15"/>
                    </a:lnTo>
                    <a:lnTo>
                      <a:pt x="26" y="15"/>
                    </a:lnTo>
                    <a:lnTo>
                      <a:pt x="20" y="16"/>
                    </a:lnTo>
                    <a:lnTo>
                      <a:pt x="15" y="16"/>
                    </a:lnTo>
                    <a:lnTo>
                      <a:pt x="11" y="19"/>
                    </a:lnTo>
                    <a:lnTo>
                      <a:pt x="8" y="21"/>
                    </a:lnTo>
                    <a:lnTo>
                      <a:pt x="8" y="21"/>
                    </a:lnTo>
                    <a:lnTo>
                      <a:pt x="5" y="25"/>
                    </a:lnTo>
                    <a:lnTo>
                      <a:pt x="4" y="28"/>
                    </a:lnTo>
                    <a:lnTo>
                      <a:pt x="4" y="28"/>
                    </a:lnTo>
                    <a:lnTo>
                      <a:pt x="4" y="29"/>
                    </a:lnTo>
                    <a:lnTo>
                      <a:pt x="1" y="30"/>
                    </a:lnTo>
                    <a:lnTo>
                      <a:pt x="1" y="30"/>
                    </a:lnTo>
                    <a:lnTo>
                      <a:pt x="0" y="29"/>
                    </a:lnTo>
                    <a:lnTo>
                      <a:pt x="0" y="26"/>
                    </a:lnTo>
                    <a:lnTo>
                      <a:pt x="0" y="26"/>
                    </a:lnTo>
                    <a:lnTo>
                      <a:pt x="3" y="15"/>
                    </a:lnTo>
                    <a:lnTo>
                      <a:pt x="4" y="4"/>
                    </a:lnTo>
                    <a:lnTo>
                      <a:pt x="4" y="4"/>
                    </a:lnTo>
                    <a:lnTo>
                      <a:pt x="5" y="0"/>
                    </a:lnTo>
                    <a:lnTo>
                      <a:pt x="7" y="0"/>
                    </a:lnTo>
                    <a:lnTo>
                      <a:pt x="7" y="0"/>
                    </a:lnTo>
                    <a:lnTo>
                      <a:pt x="9" y="0"/>
                    </a:lnTo>
                    <a:lnTo>
                      <a:pt x="16" y="3"/>
                    </a:lnTo>
                    <a:lnTo>
                      <a:pt x="16" y="3"/>
                    </a:lnTo>
                    <a:lnTo>
                      <a:pt x="36" y="3"/>
                    </a:lnTo>
                    <a:lnTo>
                      <a:pt x="116" y="3"/>
                    </a:lnTo>
                    <a:lnTo>
                      <a:pt x="116" y="3"/>
                    </a:lnTo>
                    <a:lnTo>
                      <a:pt x="129" y="3"/>
                    </a:lnTo>
                    <a:lnTo>
                      <a:pt x="129" y="3"/>
                    </a:lnTo>
                    <a:lnTo>
                      <a:pt x="136" y="1"/>
                    </a:lnTo>
                    <a:lnTo>
                      <a:pt x="136" y="1"/>
                    </a:lnTo>
                    <a:lnTo>
                      <a:pt x="137" y="3"/>
                    </a:lnTo>
                    <a:lnTo>
                      <a:pt x="137" y="5"/>
                    </a:lnTo>
                    <a:lnTo>
                      <a:pt x="137" y="5"/>
                    </a:lnTo>
                    <a:lnTo>
                      <a:pt x="136" y="29"/>
                    </a:lnTo>
                    <a:lnTo>
                      <a:pt x="136" y="29"/>
                    </a:lnTo>
                    <a:lnTo>
                      <a:pt x="136" y="30"/>
                    </a:lnTo>
                    <a:lnTo>
                      <a:pt x="134" y="32"/>
                    </a:lnTo>
                    <a:lnTo>
                      <a:pt x="134" y="32"/>
                    </a:lnTo>
                    <a:lnTo>
                      <a:pt x="133" y="30"/>
                    </a:lnTo>
                    <a:lnTo>
                      <a:pt x="132" y="28"/>
                    </a:lnTo>
                    <a:lnTo>
                      <a:pt x="132" y="26"/>
                    </a:lnTo>
                    <a:lnTo>
                      <a:pt x="132" y="26"/>
                    </a:lnTo>
                    <a:lnTo>
                      <a:pt x="131" y="23"/>
                    </a:lnTo>
                    <a:lnTo>
                      <a:pt x="127" y="19"/>
                    </a:lnTo>
                    <a:lnTo>
                      <a:pt x="120" y="16"/>
                    </a:lnTo>
                    <a:lnTo>
                      <a:pt x="108" y="15"/>
                    </a:lnTo>
                    <a:lnTo>
                      <a:pt x="83" y="15"/>
                    </a:lnTo>
                    <a:lnTo>
                      <a:pt x="83" y="92"/>
                    </a:lnTo>
                    <a:lnTo>
                      <a:pt x="83" y="92"/>
                    </a:lnTo>
                    <a:lnTo>
                      <a:pt x="83" y="116"/>
                    </a:lnTo>
                    <a:lnTo>
                      <a:pt x="84" y="133"/>
                    </a:lnTo>
                    <a:lnTo>
                      <a:pt x="84" y="133"/>
                    </a:lnTo>
                    <a:lnTo>
                      <a:pt x="86" y="137"/>
                    </a:lnTo>
                    <a:lnTo>
                      <a:pt x="86" y="140"/>
                    </a:lnTo>
                    <a:lnTo>
                      <a:pt x="88" y="142"/>
                    </a:lnTo>
                    <a:lnTo>
                      <a:pt x="92" y="144"/>
                    </a:lnTo>
                    <a:lnTo>
                      <a:pt x="92" y="144"/>
                    </a:lnTo>
                    <a:lnTo>
                      <a:pt x="103" y="144"/>
                    </a:lnTo>
                    <a:lnTo>
                      <a:pt x="103" y="144"/>
                    </a:lnTo>
                    <a:lnTo>
                      <a:pt x="104" y="145"/>
                    </a:lnTo>
                    <a:lnTo>
                      <a:pt x="106" y="146"/>
                    </a:lnTo>
                    <a:lnTo>
                      <a:pt x="106" y="146"/>
                    </a:lnTo>
                    <a:lnTo>
                      <a:pt x="104" y="148"/>
                    </a:lnTo>
                    <a:lnTo>
                      <a:pt x="102" y="148"/>
                    </a:lnTo>
                    <a:lnTo>
                      <a:pt x="102" y="148"/>
                    </a:lnTo>
                    <a:lnTo>
                      <a:pt x="70" y="148"/>
                    </a:lnTo>
                    <a:lnTo>
                      <a:pt x="70" y="148"/>
                    </a:lnTo>
                    <a:lnTo>
                      <a:pt x="44" y="148"/>
                    </a:lnTo>
                    <a:lnTo>
                      <a:pt x="44" y="148"/>
                    </a:lnTo>
                    <a:lnTo>
                      <a:pt x="41" y="148"/>
                    </a:lnTo>
                    <a:lnTo>
                      <a:pt x="40" y="146"/>
                    </a:lnTo>
                    <a:lnTo>
                      <a:pt x="40" y="146"/>
                    </a:lnTo>
                    <a:lnTo>
                      <a:pt x="40" y="145"/>
                    </a:lnTo>
                    <a:lnTo>
                      <a:pt x="42" y="144"/>
                    </a:lnTo>
                    <a:lnTo>
                      <a:pt x="42" y="144"/>
                    </a:lnTo>
                    <a:lnTo>
                      <a:pt x="50" y="144"/>
                    </a:lnTo>
                    <a:lnTo>
                      <a:pt x="50" y="144"/>
                    </a:lnTo>
                    <a:lnTo>
                      <a:pt x="53" y="142"/>
                    </a:lnTo>
                    <a:lnTo>
                      <a:pt x="54" y="140"/>
                    </a:lnTo>
                    <a:lnTo>
                      <a:pt x="55" y="133"/>
                    </a:lnTo>
                    <a:lnTo>
                      <a:pt x="55" y="133"/>
                    </a:lnTo>
                    <a:lnTo>
                      <a:pt x="57" y="116"/>
                    </a:lnTo>
                    <a:lnTo>
                      <a:pt x="57" y="92"/>
                    </a:lnTo>
                    <a:lnTo>
                      <a:pt x="57" y="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chemeClr val="tx2"/>
                  </a:solidFill>
                </a:endParaRPr>
              </a:p>
            </p:txBody>
          </p:sp>
          <p:sp>
            <p:nvSpPr>
              <p:cNvPr id="96" name="Freeform 145">
                <a:extLst>
                  <a:ext uri="{FF2B5EF4-FFF2-40B4-BE49-F238E27FC236}">
                    <a16:creationId xmlns:a16="http://schemas.microsoft.com/office/drawing/2014/main" id="{C6ED8DB2-763E-5545-ABFF-7B39367F68CC}"/>
                  </a:ext>
                </a:extLst>
              </p:cNvPr>
              <p:cNvSpPr>
                <a:spLocks/>
              </p:cNvSpPr>
              <p:nvPr/>
            </p:nvSpPr>
            <p:spPr bwMode="auto">
              <a:xfrm>
                <a:off x="5396944" y="2165312"/>
                <a:ext cx="57550" cy="124548"/>
              </a:xfrm>
              <a:custGeom>
                <a:avLst/>
                <a:gdLst>
                  <a:gd name="T0" fmla="*/ 18 w 67"/>
                  <a:gd name="T1" fmla="*/ 55 h 145"/>
                  <a:gd name="T2" fmla="*/ 17 w 67"/>
                  <a:gd name="T3" fmla="*/ 14 h 145"/>
                  <a:gd name="T4" fmla="*/ 16 w 67"/>
                  <a:gd name="T5" fmla="*/ 8 h 145"/>
                  <a:gd name="T6" fmla="*/ 10 w 67"/>
                  <a:gd name="T7" fmla="*/ 4 h 145"/>
                  <a:gd name="T8" fmla="*/ 4 w 67"/>
                  <a:gd name="T9" fmla="*/ 4 h 145"/>
                  <a:gd name="T10" fmla="*/ 1 w 67"/>
                  <a:gd name="T11" fmla="*/ 2 h 145"/>
                  <a:gd name="T12" fmla="*/ 0 w 67"/>
                  <a:gd name="T13" fmla="*/ 1 h 145"/>
                  <a:gd name="T14" fmla="*/ 5 w 67"/>
                  <a:gd name="T15" fmla="*/ 0 h 145"/>
                  <a:gd name="T16" fmla="*/ 31 w 67"/>
                  <a:gd name="T17" fmla="*/ 0 h 145"/>
                  <a:gd name="T18" fmla="*/ 58 w 67"/>
                  <a:gd name="T19" fmla="*/ 0 h 145"/>
                  <a:gd name="T20" fmla="*/ 60 w 67"/>
                  <a:gd name="T21" fmla="*/ 0 h 145"/>
                  <a:gd name="T22" fmla="*/ 62 w 67"/>
                  <a:gd name="T23" fmla="*/ 1 h 145"/>
                  <a:gd name="T24" fmla="*/ 58 w 67"/>
                  <a:gd name="T25" fmla="*/ 4 h 145"/>
                  <a:gd name="T26" fmla="*/ 52 w 67"/>
                  <a:gd name="T27" fmla="*/ 4 h 145"/>
                  <a:gd name="T28" fmla="*/ 48 w 67"/>
                  <a:gd name="T29" fmla="*/ 5 h 145"/>
                  <a:gd name="T30" fmla="*/ 46 w 67"/>
                  <a:gd name="T31" fmla="*/ 10 h 145"/>
                  <a:gd name="T32" fmla="*/ 45 w 67"/>
                  <a:gd name="T33" fmla="*/ 14 h 145"/>
                  <a:gd name="T34" fmla="*/ 45 w 67"/>
                  <a:gd name="T35" fmla="*/ 89 h 145"/>
                  <a:gd name="T36" fmla="*/ 45 w 67"/>
                  <a:gd name="T37" fmla="*/ 114 h 145"/>
                  <a:gd name="T38" fmla="*/ 46 w 67"/>
                  <a:gd name="T39" fmla="*/ 131 h 145"/>
                  <a:gd name="T40" fmla="*/ 47 w 67"/>
                  <a:gd name="T41" fmla="*/ 138 h 145"/>
                  <a:gd name="T42" fmla="*/ 54 w 67"/>
                  <a:gd name="T43" fmla="*/ 141 h 145"/>
                  <a:gd name="T44" fmla="*/ 63 w 67"/>
                  <a:gd name="T45" fmla="*/ 141 h 145"/>
                  <a:gd name="T46" fmla="*/ 66 w 67"/>
                  <a:gd name="T47" fmla="*/ 142 h 145"/>
                  <a:gd name="T48" fmla="*/ 67 w 67"/>
                  <a:gd name="T49" fmla="*/ 143 h 145"/>
                  <a:gd name="T50" fmla="*/ 63 w 67"/>
                  <a:gd name="T51" fmla="*/ 145 h 145"/>
                  <a:gd name="T52" fmla="*/ 30 w 67"/>
                  <a:gd name="T53" fmla="*/ 145 h 145"/>
                  <a:gd name="T54" fmla="*/ 5 w 67"/>
                  <a:gd name="T55" fmla="*/ 145 h 145"/>
                  <a:gd name="T56" fmla="*/ 1 w 67"/>
                  <a:gd name="T57" fmla="*/ 145 h 145"/>
                  <a:gd name="T58" fmla="*/ 1 w 67"/>
                  <a:gd name="T59" fmla="*/ 143 h 145"/>
                  <a:gd name="T60" fmla="*/ 4 w 67"/>
                  <a:gd name="T61" fmla="*/ 141 h 145"/>
                  <a:gd name="T62" fmla="*/ 10 w 67"/>
                  <a:gd name="T63" fmla="*/ 141 h 145"/>
                  <a:gd name="T64" fmla="*/ 13 w 67"/>
                  <a:gd name="T65" fmla="*/ 139 h 145"/>
                  <a:gd name="T66" fmla="*/ 17 w 67"/>
                  <a:gd name="T67" fmla="*/ 131 h 145"/>
                  <a:gd name="T68" fmla="*/ 18 w 67"/>
                  <a:gd name="T69" fmla="*/ 114 h 145"/>
                  <a:gd name="T70" fmla="*/ 18 w 67"/>
                  <a:gd name="T71" fmla="*/ 55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7" h="145">
                    <a:moveTo>
                      <a:pt x="18" y="55"/>
                    </a:moveTo>
                    <a:lnTo>
                      <a:pt x="18" y="55"/>
                    </a:lnTo>
                    <a:lnTo>
                      <a:pt x="17" y="14"/>
                    </a:lnTo>
                    <a:lnTo>
                      <a:pt x="17" y="14"/>
                    </a:lnTo>
                    <a:lnTo>
                      <a:pt x="17" y="10"/>
                    </a:lnTo>
                    <a:lnTo>
                      <a:pt x="16" y="8"/>
                    </a:lnTo>
                    <a:lnTo>
                      <a:pt x="13" y="5"/>
                    </a:lnTo>
                    <a:lnTo>
                      <a:pt x="10" y="4"/>
                    </a:lnTo>
                    <a:lnTo>
                      <a:pt x="10" y="4"/>
                    </a:lnTo>
                    <a:lnTo>
                      <a:pt x="4" y="4"/>
                    </a:lnTo>
                    <a:lnTo>
                      <a:pt x="4" y="4"/>
                    </a:lnTo>
                    <a:lnTo>
                      <a:pt x="1" y="2"/>
                    </a:lnTo>
                    <a:lnTo>
                      <a:pt x="0" y="1"/>
                    </a:lnTo>
                    <a:lnTo>
                      <a:pt x="0" y="1"/>
                    </a:lnTo>
                    <a:lnTo>
                      <a:pt x="1" y="0"/>
                    </a:lnTo>
                    <a:lnTo>
                      <a:pt x="5" y="0"/>
                    </a:lnTo>
                    <a:lnTo>
                      <a:pt x="5" y="0"/>
                    </a:lnTo>
                    <a:lnTo>
                      <a:pt x="31" y="0"/>
                    </a:lnTo>
                    <a:lnTo>
                      <a:pt x="31" y="0"/>
                    </a:lnTo>
                    <a:lnTo>
                      <a:pt x="58" y="0"/>
                    </a:lnTo>
                    <a:lnTo>
                      <a:pt x="58" y="0"/>
                    </a:lnTo>
                    <a:lnTo>
                      <a:pt x="60" y="0"/>
                    </a:lnTo>
                    <a:lnTo>
                      <a:pt x="62" y="1"/>
                    </a:lnTo>
                    <a:lnTo>
                      <a:pt x="62" y="1"/>
                    </a:lnTo>
                    <a:lnTo>
                      <a:pt x="60" y="2"/>
                    </a:lnTo>
                    <a:lnTo>
                      <a:pt x="58" y="4"/>
                    </a:lnTo>
                    <a:lnTo>
                      <a:pt x="58" y="4"/>
                    </a:lnTo>
                    <a:lnTo>
                      <a:pt x="52" y="4"/>
                    </a:lnTo>
                    <a:lnTo>
                      <a:pt x="52" y="4"/>
                    </a:lnTo>
                    <a:lnTo>
                      <a:pt x="48" y="5"/>
                    </a:lnTo>
                    <a:lnTo>
                      <a:pt x="47" y="8"/>
                    </a:lnTo>
                    <a:lnTo>
                      <a:pt x="46" y="10"/>
                    </a:lnTo>
                    <a:lnTo>
                      <a:pt x="45" y="14"/>
                    </a:lnTo>
                    <a:lnTo>
                      <a:pt x="45" y="14"/>
                    </a:lnTo>
                    <a:lnTo>
                      <a:pt x="45" y="55"/>
                    </a:lnTo>
                    <a:lnTo>
                      <a:pt x="45" y="89"/>
                    </a:lnTo>
                    <a:lnTo>
                      <a:pt x="45" y="89"/>
                    </a:lnTo>
                    <a:lnTo>
                      <a:pt x="45" y="114"/>
                    </a:lnTo>
                    <a:lnTo>
                      <a:pt x="46" y="131"/>
                    </a:lnTo>
                    <a:lnTo>
                      <a:pt x="46" y="131"/>
                    </a:lnTo>
                    <a:lnTo>
                      <a:pt x="46" y="135"/>
                    </a:lnTo>
                    <a:lnTo>
                      <a:pt x="47" y="138"/>
                    </a:lnTo>
                    <a:lnTo>
                      <a:pt x="50" y="139"/>
                    </a:lnTo>
                    <a:lnTo>
                      <a:pt x="54" y="141"/>
                    </a:lnTo>
                    <a:lnTo>
                      <a:pt x="54" y="141"/>
                    </a:lnTo>
                    <a:lnTo>
                      <a:pt x="63" y="141"/>
                    </a:lnTo>
                    <a:lnTo>
                      <a:pt x="63" y="141"/>
                    </a:lnTo>
                    <a:lnTo>
                      <a:pt x="66" y="142"/>
                    </a:lnTo>
                    <a:lnTo>
                      <a:pt x="67" y="143"/>
                    </a:lnTo>
                    <a:lnTo>
                      <a:pt x="67" y="143"/>
                    </a:lnTo>
                    <a:lnTo>
                      <a:pt x="66" y="145"/>
                    </a:lnTo>
                    <a:lnTo>
                      <a:pt x="63" y="145"/>
                    </a:lnTo>
                    <a:lnTo>
                      <a:pt x="63" y="145"/>
                    </a:lnTo>
                    <a:lnTo>
                      <a:pt x="30" y="145"/>
                    </a:lnTo>
                    <a:lnTo>
                      <a:pt x="30" y="145"/>
                    </a:lnTo>
                    <a:lnTo>
                      <a:pt x="5" y="145"/>
                    </a:lnTo>
                    <a:lnTo>
                      <a:pt x="5" y="145"/>
                    </a:lnTo>
                    <a:lnTo>
                      <a:pt x="1" y="145"/>
                    </a:lnTo>
                    <a:lnTo>
                      <a:pt x="1" y="143"/>
                    </a:lnTo>
                    <a:lnTo>
                      <a:pt x="1" y="143"/>
                    </a:lnTo>
                    <a:lnTo>
                      <a:pt x="1" y="142"/>
                    </a:lnTo>
                    <a:lnTo>
                      <a:pt x="4" y="141"/>
                    </a:lnTo>
                    <a:lnTo>
                      <a:pt x="4" y="141"/>
                    </a:lnTo>
                    <a:lnTo>
                      <a:pt x="10" y="141"/>
                    </a:lnTo>
                    <a:lnTo>
                      <a:pt x="10" y="141"/>
                    </a:lnTo>
                    <a:lnTo>
                      <a:pt x="13" y="139"/>
                    </a:lnTo>
                    <a:lnTo>
                      <a:pt x="16" y="138"/>
                    </a:lnTo>
                    <a:lnTo>
                      <a:pt x="17" y="131"/>
                    </a:lnTo>
                    <a:lnTo>
                      <a:pt x="17" y="131"/>
                    </a:lnTo>
                    <a:lnTo>
                      <a:pt x="18" y="114"/>
                    </a:lnTo>
                    <a:lnTo>
                      <a:pt x="18" y="89"/>
                    </a:lnTo>
                    <a:lnTo>
                      <a:pt x="18" y="5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chemeClr val="tx2"/>
                  </a:solidFill>
                </a:endParaRPr>
              </a:p>
            </p:txBody>
          </p:sp>
          <p:sp>
            <p:nvSpPr>
              <p:cNvPr id="97" name="Freeform 146">
                <a:extLst>
                  <a:ext uri="{FF2B5EF4-FFF2-40B4-BE49-F238E27FC236}">
                    <a16:creationId xmlns:a16="http://schemas.microsoft.com/office/drawing/2014/main" id="{66563405-8718-8044-ACB9-A92010401550}"/>
                  </a:ext>
                </a:extLst>
              </p:cNvPr>
              <p:cNvSpPr>
                <a:spLocks noEditPoints="1"/>
              </p:cNvSpPr>
              <p:nvPr/>
            </p:nvSpPr>
            <p:spPr bwMode="auto">
              <a:xfrm>
                <a:off x="5455353" y="2162736"/>
                <a:ext cx="141728" cy="128843"/>
              </a:xfrm>
              <a:custGeom>
                <a:avLst/>
                <a:gdLst>
                  <a:gd name="T0" fmla="*/ 0 w 165"/>
                  <a:gd name="T1" fmla="*/ 75 h 150"/>
                  <a:gd name="T2" fmla="*/ 4 w 165"/>
                  <a:gd name="T3" fmla="*/ 50 h 150"/>
                  <a:gd name="T4" fmla="*/ 19 w 165"/>
                  <a:gd name="T5" fmla="*/ 25 h 150"/>
                  <a:gd name="T6" fmla="*/ 31 w 165"/>
                  <a:gd name="T7" fmla="*/ 15 h 150"/>
                  <a:gd name="T8" fmla="*/ 45 w 165"/>
                  <a:gd name="T9" fmla="*/ 7 h 150"/>
                  <a:gd name="T10" fmla="*/ 62 w 165"/>
                  <a:gd name="T11" fmla="*/ 1 h 150"/>
                  <a:gd name="T12" fmla="*/ 83 w 165"/>
                  <a:gd name="T13" fmla="*/ 0 h 150"/>
                  <a:gd name="T14" fmla="*/ 102 w 165"/>
                  <a:gd name="T15" fmla="*/ 1 h 150"/>
                  <a:gd name="T16" fmla="*/ 131 w 165"/>
                  <a:gd name="T17" fmla="*/ 11 h 150"/>
                  <a:gd name="T18" fmla="*/ 152 w 165"/>
                  <a:gd name="T19" fmla="*/ 29 h 150"/>
                  <a:gd name="T20" fmla="*/ 160 w 165"/>
                  <a:gd name="T21" fmla="*/ 42 h 150"/>
                  <a:gd name="T22" fmla="*/ 165 w 165"/>
                  <a:gd name="T23" fmla="*/ 71 h 150"/>
                  <a:gd name="T24" fmla="*/ 164 w 165"/>
                  <a:gd name="T25" fmla="*/ 88 h 150"/>
                  <a:gd name="T26" fmla="*/ 152 w 165"/>
                  <a:gd name="T27" fmla="*/ 116 h 150"/>
                  <a:gd name="T28" fmla="*/ 137 w 165"/>
                  <a:gd name="T29" fmla="*/ 133 h 150"/>
                  <a:gd name="T30" fmla="*/ 124 w 165"/>
                  <a:gd name="T31" fmla="*/ 141 h 150"/>
                  <a:gd name="T32" fmla="*/ 108 w 165"/>
                  <a:gd name="T33" fmla="*/ 148 h 150"/>
                  <a:gd name="T34" fmla="*/ 91 w 165"/>
                  <a:gd name="T35" fmla="*/ 150 h 150"/>
                  <a:gd name="T36" fmla="*/ 82 w 165"/>
                  <a:gd name="T37" fmla="*/ 150 h 150"/>
                  <a:gd name="T38" fmla="*/ 61 w 165"/>
                  <a:gd name="T39" fmla="*/ 149 h 150"/>
                  <a:gd name="T40" fmla="*/ 44 w 165"/>
                  <a:gd name="T41" fmla="*/ 144 h 150"/>
                  <a:gd name="T42" fmla="*/ 31 w 165"/>
                  <a:gd name="T43" fmla="*/ 136 h 150"/>
                  <a:gd name="T44" fmla="*/ 19 w 165"/>
                  <a:gd name="T45" fmla="*/ 125 h 150"/>
                  <a:gd name="T46" fmla="*/ 4 w 165"/>
                  <a:gd name="T47" fmla="*/ 102 h 150"/>
                  <a:gd name="T48" fmla="*/ 0 w 165"/>
                  <a:gd name="T49" fmla="*/ 75 h 150"/>
                  <a:gd name="T50" fmla="*/ 135 w 165"/>
                  <a:gd name="T51" fmla="*/ 79 h 150"/>
                  <a:gd name="T52" fmla="*/ 135 w 165"/>
                  <a:gd name="T53" fmla="*/ 63 h 150"/>
                  <a:gd name="T54" fmla="*/ 125 w 165"/>
                  <a:gd name="T55" fmla="*/ 38 h 150"/>
                  <a:gd name="T56" fmla="*/ 110 w 165"/>
                  <a:gd name="T57" fmla="*/ 21 h 150"/>
                  <a:gd name="T58" fmla="*/ 90 w 165"/>
                  <a:gd name="T59" fmla="*/ 11 h 150"/>
                  <a:gd name="T60" fmla="*/ 78 w 165"/>
                  <a:gd name="T61" fmla="*/ 11 h 150"/>
                  <a:gd name="T62" fmla="*/ 61 w 165"/>
                  <a:gd name="T63" fmla="*/ 12 h 150"/>
                  <a:gd name="T64" fmla="*/ 45 w 165"/>
                  <a:gd name="T65" fmla="*/ 23 h 150"/>
                  <a:gd name="T66" fmla="*/ 33 w 165"/>
                  <a:gd name="T67" fmla="*/ 40 h 150"/>
                  <a:gd name="T68" fmla="*/ 29 w 165"/>
                  <a:gd name="T69" fmla="*/ 70 h 150"/>
                  <a:gd name="T70" fmla="*/ 31 w 165"/>
                  <a:gd name="T71" fmla="*/ 84 h 150"/>
                  <a:gd name="T72" fmla="*/ 38 w 165"/>
                  <a:gd name="T73" fmla="*/ 109 h 150"/>
                  <a:gd name="T74" fmla="*/ 54 w 165"/>
                  <a:gd name="T75" fmla="*/ 128 h 150"/>
                  <a:gd name="T76" fmla="*/ 77 w 165"/>
                  <a:gd name="T77" fmla="*/ 138 h 150"/>
                  <a:gd name="T78" fmla="*/ 90 w 165"/>
                  <a:gd name="T79" fmla="*/ 140 h 150"/>
                  <a:gd name="T80" fmla="*/ 103 w 165"/>
                  <a:gd name="T81" fmla="*/ 138 h 150"/>
                  <a:gd name="T82" fmla="*/ 117 w 165"/>
                  <a:gd name="T83" fmla="*/ 131 h 150"/>
                  <a:gd name="T84" fmla="*/ 131 w 165"/>
                  <a:gd name="T85" fmla="*/ 112 h 150"/>
                  <a:gd name="T86" fmla="*/ 135 w 165"/>
                  <a:gd name="T87" fmla="*/ 7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65" h="150">
                    <a:moveTo>
                      <a:pt x="0" y="75"/>
                    </a:moveTo>
                    <a:lnTo>
                      <a:pt x="0" y="75"/>
                    </a:lnTo>
                    <a:lnTo>
                      <a:pt x="0" y="62"/>
                    </a:lnTo>
                    <a:lnTo>
                      <a:pt x="4" y="50"/>
                    </a:lnTo>
                    <a:lnTo>
                      <a:pt x="11" y="37"/>
                    </a:lnTo>
                    <a:lnTo>
                      <a:pt x="19" y="25"/>
                    </a:lnTo>
                    <a:lnTo>
                      <a:pt x="24" y="20"/>
                    </a:lnTo>
                    <a:lnTo>
                      <a:pt x="31" y="15"/>
                    </a:lnTo>
                    <a:lnTo>
                      <a:pt x="37" y="11"/>
                    </a:lnTo>
                    <a:lnTo>
                      <a:pt x="45" y="7"/>
                    </a:lnTo>
                    <a:lnTo>
                      <a:pt x="53" y="4"/>
                    </a:lnTo>
                    <a:lnTo>
                      <a:pt x="62" y="1"/>
                    </a:lnTo>
                    <a:lnTo>
                      <a:pt x="73" y="0"/>
                    </a:lnTo>
                    <a:lnTo>
                      <a:pt x="83" y="0"/>
                    </a:lnTo>
                    <a:lnTo>
                      <a:pt x="83" y="0"/>
                    </a:lnTo>
                    <a:lnTo>
                      <a:pt x="102" y="1"/>
                    </a:lnTo>
                    <a:lnTo>
                      <a:pt x="117" y="5"/>
                    </a:lnTo>
                    <a:lnTo>
                      <a:pt x="131" y="11"/>
                    </a:lnTo>
                    <a:lnTo>
                      <a:pt x="142" y="20"/>
                    </a:lnTo>
                    <a:lnTo>
                      <a:pt x="152" y="29"/>
                    </a:lnTo>
                    <a:lnTo>
                      <a:pt x="156" y="36"/>
                    </a:lnTo>
                    <a:lnTo>
                      <a:pt x="160" y="42"/>
                    </a:lnTo>
                    <a:lnTo>
                      <a:pt x="164" y="57"/>
                    </a:lnTo>
                    <a:lnTo>
                      <a:pt x="165" y="71"/>
                    </a:lnTo>
                    <a:lnTo>
                      <a:pt x="165" y="71"/>
                    </a:lnTo>
                    <a:lnTo>
                      <a:pt x="164" y="88"/>
                    </a:lnTo>
                    <a:lnTo>
                      <a:pt x="160" y="103"/>
                    </a:lnTo>
                    <a:lnTo>
                      <a:pt x="152" y="116"/>
                    </a:lnTo>
                    <a:lnTo>
                      <a:pt x="142" y="128"/>
                    </a:lnTo>
                    <a:lnTo>
                      <a:pt x="137" y="133"/>
                    </a:lnTo>
                    <a:lnTo>
                      <a:pt x="131" y="137"/>
                    </a:lnTo>
                    <a:lnTo>
                      <a:pt x="124" y="141"/>
                    </a:lnTo>
                    <a:lnTo>
                      <a:pt x="116" y="145"/>
                    </a:lnTo>
                    <a:lnTo>
                      <a:pt x="108" y="148"/>
                    </a:lnTo>
                    <a:lnTo>
                      <a:pt x="99" y="149"/>
                    </a:lnTo>
                    <a:lnTo>
                      <a:pt x="91" y="150"/>
                    </a:lnTo>
                    <a:lnTo>
                      <a:pt x="82" y="150"/>
                    </a:lnTo>
                    <a:lnTo>
                      <a:pt x="82" y="150"/>
                    </a:lnTo>
                    <a:lnTo>
                      <a:pt x="71" y="150"/>
                    </a:lnTo>
                    <a:lnTo>
                      <a:pt x="61" y="149"/>
                    </a:lnTo>
                    <a:lnTo>
                      <a:pt x="52" y="146"/>
                    </a:lnTo>
                    <a:lnTo>
                      <a:pt x="44" y="144"/>
                    </a:lnTo>
                    <a:lnTo>
                      <a:pt x="37" y="140"/>
                    </a:lnTo>
                    <a:lnTo>
                      <a:pt x="31" y="136"/>
                    </a:lnTo>
                    <a:lnTo>
                      <a:pt x="24" y="131"/>
                    </a:lnTo>
                    <a:lnTo>
                      <a:pt x="19" y="125"/>
                    </a:lnTo>
                    <a:lnTo>
                      <a:pt x="11" y="115"/>
                    </a:lnTo>
                    <a:lnTo>
                      <a:pt x="4" y="102"/>
                    </a:lnTo>
                    <a:lnTo>
                      <a:pt x="0" y="88"/>
                    </a:lnTo>
                    <a:lnTo>
                      <a:pt x="0" y="75"/>
                    </a:lnTo>
                    <a:lnTo>
                      <a:pt x="0" y="75"/>
                    </a:lnTo>
                    <a:close/>
                    <a:moveTo>
                      <a:pt x="135" y="79"/>
                    </a:moveTo>
                    <a:lnTo>
                      <a:pt x="135" y="79"/>
                    </a:lnTo>
                    <a:lnTo>
                      <a:pt x="135" y="63"/>
                    </a:lnTo>
                    <a:lnTo>
                      <a:pt x="131" y="50"/>
                    </a:lnTo>
                    <a:lnTo>
                      <a:pt x="125" y="38"/>
                    </a:lnTo>
                    <a:lnTo>
                      <a:pt x="119" y="29"/>
                    </a:lnTo>
                    <a:lnTo>
                      <a:pt x="110" y="21"/>
                    </a:lnTo>
                    <a:lnTo>
                      <a:pt x="100" y="15"/>
                    </a:lnTo>
                    <a:lnTo>
                      <a:pt x="90" y="11"/>
                    </a:lnTo>
                    <a:lnTo>
                      <a:pt x="78" y="11"/>
                    </a:lnTo>
                    <a:lnTo>
                      <a:pt x="78" y="11"/>
                    </a:lnTo>
                    <a:lnTo>
                      <a:pt x="69" y="11"/>
                    </a:lnTo>
                    <a:lnTo>
                      <a:pt x="61" y="12"/>
                    </a:lnTo>
                    <a:lnTo>
                      <a:pt x="53" y="16"/>
                    </a:lnTo>
                    <a:lnTo>
                      <a:pt x="45" y="23"/>
                    </a:lnTo>
                    <a:lnTo>
                      <a:pt x="38" y="29"/>
                    </a:lnTo>
                    <a:lnTo>
                      <a:pt x="33" y="40"/>
                    </a:lnTo>
                    <a:lnTo>
                      <a:pt x="31" y="53"/>
                    </a:lnTo>
                    <a:lnTo>
                      <a:pt x="29" y="70"/>
                    </a:lnTo>
                    <a:lnTo>
                      <a:pt x="29" y="70"/>
                    </a:lnTo>
                    <a:lnTo>
                      <a:pt x="31" y="84"/>
                    </a:lnTo>
                    <a:lnTo>
                      <a:pt x="33" y="98"/>
                    </a:lnTo>
                    <a:lnTo>
                      <a:pt x="38" y="109"/>
                    </a:lnTo>
                    <a:lnTo>
                      <a:pt x="45" y="120"/>
                    </a:lnTo>
                    <a:lnTo>
                      <a:pt x="54" y="128"/>
                    </a:lnTo>
                    <a:lnTo>
                      <a:pt x="65" y="134"/>
                    </a:lnTo>
                    <a:lnTo>
                      <a:pt x="77" y="138"/>
                    </a:lnTo>
                    <a:lnTo>
                      <a:pt x="90" y="140"/>
                    </a:lnTo>
                    <a:lnTo>
                      <a:pt x="90" y="140"/>
                    </a:lnTo>
                    <a:lnTo>
                      <a:pt x="95" y="140"/>
                    </a:lnTo>
                    <a:lnTo>
                      <a:pt x="103" y="138"/>
                    </a:lnTo>
                    <a:lnTo>
                      <a:pt x="110" y="136"/>
                    </a:lnTo>
                    <a:lnTo>
                      <a:pt x="117" y="131"/>
                    </a:lnTo>
                    <a:lnTo>
                      <a:pt x="124" y="123"/>
                    </a:lnTo>
                    <a:lnTo>
                      <a:pt x="131" y="112"/>
                    </a:lnTo>
                    <a:lnTo>
                      <a:pt x="133" y="98"/>
                    </a:lnTo>
                    <a:lnTo>
                      <a:pt x="135" y="79"/>
                    </a:lnTo>
                    <a:lnTo>
                      <a:pt x="135" y="7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chemeClr val="tx2"/>
                  </a:solidFill>
                </a:endParaRPr>
              </a:p>
            </p:txBody>
          </p:sp>
          <p:sp>
            <p:nvSpPr>
              <p:cNvPr id="98" name="Freeform 147">
                <a:extLst>
                  <a:ext uri="{FF2B5EF4-FFF2-40B4-BE49-F238E27FC236}">
                    <a16:creationId xmlns:a16="http://schemas.microsoft.com/office/drawing/2014/main" id="{3B0DA441-FAE9-F746-AB02-BDD99ACAAAA3}"/>
                  </a:ext>
                </a:extLst>
              </p:cNvPr>
              <p:cNvSpPr>
                <a:spLocks/>
              </p:cNvSpPr>
              <p:nvPr/>
            </p:nvSpPr>
            <p:spPr bwMode="auto">
              <a:xfrm>
                <a:off x="5601375" y="2161877"/>
                <a:ext cx="145164" cy="129702"/>
              </a:xfrm>
              <a:custGeom>
                <a:avLst/>
                <a:gdLst>
                  <a:gd name="T0" fmla="*/ 36 w 169"/>
                  <a:gd name="T1" fmla="*/ 122 h 151"/>
                  <a:gd name="T2" fmla="*/ 37 w 169"/>
                  <a:gd name="T3" fmla="*/ 138 h 151"/>
                  <a:gd name="T4" fmla="*/ 42 w 169"/>
                  <a:gd name="T5" fmla="*/ 143 h 151"/>
                  <a:gd name="T6" fmla="*/ 48 w 169"/>
                  <a:gd name="T7" fmla="*/ 145 h 151"/>
                  <a:gd name="T8" fmla="*/ 53 w 169"/>
                  <a:gd name="T9" fmla="*/ 145 h 151"/>
                  <a:gd name="T10" fmla="*/ 55 w 169"/>
                  <a:gd name="T11" fmla="*/ 147 h 151"/>
                  <a:gd name="T12" fmla="*/ 54 w 169"/>
                  <a:gd name="T13" fmla="*/ 149 h 151"/>
                  <a:gd name="T14" fmla="*/ 51 w 169"/>
                  <a:gd name="T15" fmla="*/ 149 h 151"/>
                  <a:gd name="T16" fmla="*/ 25 w 169"/>
                  <a:gd name="T17" fmla="*/ 149 h 151"/>
                  <a:gd name="T18" fmla="*/ 4 w 169"/>
                  <a:gd name="T19" fmla="*/ 149 h 151"/>
                  <a:gd name="T20" fmla="*/ 0 w 169"/>
                  <a:gd name="T21" fmla="*/ 149 h 151"/>
                  <a:gd name="T22" fmla="*/ 0 w 169"/>
                  <a:gd name="T23" fmla="*/ 147 h 151"/>
                  <a:gd name="T24" fmla="*/ 3 w 169"/>
                  <a:gd name="T25" fmla="*/ 145 h 151"/>
                  <a:gd name="T26" fmla="*/ 12 w 169"/>
                  <a:gd name="T27" fmla="*/ 145 h 151"/>
                  <a:gd name="T28" fmla="*/ 15 w 169"/>
                  <a:gd name="T29" fmla="*/ 142 h 151"/>
                  <a:gd name="T30" fmla="*/ 17 w 169"/>
                  <a:gd name="T31" fmla="*/ 132 h 151"/>
                  <a:gd name="T32" fmla="*/ 20 w 169"/>
                  <a:gd name="T33" fmla="*/ 6 h 151"/>
                  <a:gd name="T34" fmla="*/ 21 w 169"/>
                  <a:gd name="T35" fmla="*/ 2 h 151"/>
                  <a:gd name="T36" fmla="*/ 24 w 169"/>
                  <a:gd name="T37" fmla="*/ 0 h 151"/>
                  <a:gd name="T38" fmla="*/ 25 w 169"/>
                  <a:gd name="T39" fmla="*/ 1 h 151"/>
                  <a:gd name="T40" fmla="*/ 32 w 169"/>
                  <a:gd name="T41" fmla="*/ 6 h 151"/>
                  <a:gd name="T42" fmla="*/ 94 w 169"/>
                  <a:gd name="T43" fmla="*/ 68 h 151"/>
                  <a:gd name="T44" fmla="*/ 136 w 169"/>
                  <a:gd name="T45" fmla="*/ 112 h 151"/>
                  <a:gd name="T46" fmla="*/ 134 w 169"/>
                  <a:gd name="T47" fmla="*/ 26 h 151"/>
                  <a:gd name="T48" fmla="*/ 134 w 169"/>
                  <a:gd name="T49" fmla="*/ 18 h 151"/>
                  <a:gd name="T50" fmla="*/ 132 w 169"/>
                  <a:gd name="T51" fmla="*/ 10 h 151"/>
                  <a:gd name="T52" fmla="*/ 128 w 169"/>
                  <a:gd name="T53" fmla="*/ 9 h 151"/>
                  <a:gd name="T54" fmla="*/ 117 w 169"/>
                  <a:gd name="T55" fmla="*/ 8 h 151"/>
                  <a:gd name="T56" fmla="*/ 115 w 169"/>
                  <a:gd name="T57" fmla="*/ 6 h 151"/>
                  <a:gd name="T58" fmla="*/ 115 w 169"/>
                  <a:gd name="T59" fmla="*/ 5 h 151"/>
                  <a:gd name="T60" fmla="*/ 116 w 169"/>
                  <a:gd name="T61" fmla="*/ 4 h 151"/>
                  <a:gd name="T62" fmla="*/ 120 w 169"/>
                  <a:gd name="T63" fmla="*/ 4 h 151"/>
                  <a:gd name="T64" fmla="*/ 145 w 169"/>
                  <a:gd name="T65" fmla="*/ 4 h 151"/>
                  <a:gd name="T66" fmla="*/ 165 w 169"/>
                  <a:gd name="T67" fmla="*/ 4 h 151"/>
                  <a:gd name="T68" fmla="*/ 169 w 169"/>
                  <a:gd name="T69" fmla="*/ 5 h 151"/>
                  <a:gd name="T70" fmla="*/ 169 w 169"/>
                  <a:gd name="T71" fmla="*/ 6 h 151"/>
                  <a:gd name="T72" fmla="*/ 166 w 169"/>
                  <a:gd name="T73" fmla="*/ 8 h 151"/>
                  <a:gd name="T74" fmla="*/ 159 w 169"/>
                  <a:gd name="T75" fmla="*/ 8 h 151"/>
                  <a:gd name="T76" fmla="*/ 154 w 169"/>
                  <a:gd name="T77" fmla="*/ 13 h 151"/>
                  <a:gd name="T78" fmla="*/ 153 w 169"/>
                  <a:gd name="T79" fmla="*/ 24 h 151"/>
                  <a:gd name="T80" fmla="*/ 150 w 169"/>
                  <a:gd name="T81" fmla="*/ 146 h 151"/>
                  <a:gd name="T82" fmla="*/ 146 w 169"/>
                  <a:gd name="T83" fmla="*/ 151 h 151"/>
                  <a:gd name="T84" fmla="*/ 142 w 169"/>
                  <a:gd name="T85" fmla="*/ 150 h 151"/>
                  <a:gd name="T86" fmla="*/ 138 w 169"/>
                  <a:gd name="T87" fmla="*/ 147 h 151"/>
                  <a:gd name="T88" fmla="*/ 80 w 169"/>
                  <a:gd name="T89" fmla="*/ 92 h 151"/>
                  <a:gd name="T90" fmla="*/ 34 w 169"/>
                  <a:gd name="T91" fmla="*/ 45 h 151"/>
                  <a:gd name="T92" fmla="*/ 36 w 169"/>
                  <a:gd name="T93" fmla="*/ 122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69" h="151">
                    <a:moveTo>
                      <a:pt x="36" y="122"/>
                    </a:moveTo>
                    <a:lnTo>
                      <a:pt x="36" y="122"/>
                    </a:lnTo>
                    <a:lnTo>
                      <a:pt x="36" y="133"/>
                    </a:lnTo>
                    <a:lnTo>
                      <a:pt x="37" y="138"/>
                    </a:lnTo>
                    <a:lnTo>
                      <a:pt x="40" y="142"/>
                    </a:lnTo>
                    <a:lnTo>
                      <a:pt x="42" y="143"/>
                    </a:lnTo>
                    <a:lnTo>
                      <a:pt x="42" y="143"/>
                    </a:lnTo>
                    <a:lnTo>
                      <a:pt x="48" y="145"/>
                    </a:lnTo>
                    <a:lnTo>
                      <a:pt x="53" y="145"/>
                    </a:lnTo>
                    <a:lnTo>
                      <a:pt x="53" y="145"/>
                    </a:lnTo>
                    <a:lnTo>
                      <a:pt x="55" y="146"/>
                    </a:lnTo>
                    <a:lnTo>
                      <a:pt x="55" y="147"/>
                    </a:lnTo>
                    <a:lnTo>
                      <a:pt x="55" y="147"/>
                    </a:lnTo>
                    <a:lnTo>
                      <a:pt x="54" y="149"/>
                    </a:lnTo>
                    <a:lnTo>
                      <a:pt x="51" y="149"/>
                    </a:lnTo>
                    <a:lnTo>
                      <a:pt x="51" y="149"/>
                    </a:lnTo>
                    <a:lnTo>
                      <a:pt x="25" y="149"/>
                    </a:lnTo>
                    <a:lnTo>
                      <a:pt x="25" y="149"/>
                    </a:lnTo>
                    <a:lnTo>
                      <a:pt x="4" y="149"/>
                    </a:lnTo>
                    <a:lnTo>
                      <a:pt x="4" y="149"/>
                    </a:lnTo>
                    <a:lnTo>
                      <a:pt x="1" y="149"/>
                    </a:lnTo>
                    <a:lnTo>
                      <a:pt x="0" y="149"/>
                    </a:lnTo>
                    <a:lnTo>
                      <a:pt x="0" y="147"/>
                    </a:lnTo>
                    <a:lnTo>
                      <a:pt x="0" y="147"/>
                    </a:lnTo>
                    <a:lnTo>
                      <a:pt x="0" y="146"/>
                    </a:lnTo>
                    <a:lnTo>
                      <a:pt x="3" y="145"/>
                    </a:lnTo>
                    <a:lnTo>
                      <a:pt x="3" y="145"/>
                    </a:lnTo>
                    <a:lnTo>
                      <a:pt x="12" y="145"/>
                    </a:lnTo>
                    <a:lnTo>
                      <a:pt x="12" y="145"/>
                    </a:lnTo>
                    <a:lnTo>
                      <a:pt x="15" y="142"/>
                    </a:lnTo>
                    <a:lnTo>
                      <a:pt x="17" y="138"/>
                    </a:lnTo>
                    <a:lnTo>
                      <a:pt x="17" y="132"/>
                    </a:lnTo>
                    <a:lnTo>
                      <a:pt x="19" y="121"/>
                    </a:lnTo>
                    <a:lnTo>
                      <a:pt x="20" y="6"/>
                    </a:lnTo>
                    <a:lnTo>
                      <a:pt x="20" y="6"/>
                    </a:lnTo>
                    <a:lnTo>
                      <a:pt x="21" y="2"/>
                    </a:lnTo>
                    <a:lnTo>
                      <a:pt x="21" y="1"/>
                    </a:lnTo>
                    <a:lnTo>
                      <a:pt x="24" y="0"/>
                    </a:lnTo>
                    <a:lnTo>
                      <a:pt x="24" y="0"/>
                    </a:lnTo>
                    <a:lnTo>
                      <a:pt x="25" y="1"/>
                    </a:lnTo>
                    <a:lnTo>
                      <a:pt x="28" y="2"/>
                    </a:lnTo>
                    <a:lnTo>
                      <a:pt x="32" y="6"/>
                    </a:lnTo>
                    <a:lnTo>
                      <a:pt x="32" y="6"/>
                    </a:lnTo>
                    <a:lnTo>
                      <a:pt x="94" y="68"/>
                    </a:lnTo>
                    <a:lnTo>
                      <a:pt x="94" y="68"/>
                    </a:lnTo>
                    <a:lnTo>
                      <a:pt x="136" y="112"/>
                    </a:lnTo>
                    <a:lnTo>
                      <a:pt x="137" y="112"/>
                    </a:lnTo>
                    <a:lnTo>
                      <a:pt x="134" y="26"/>
                    </a:lnTo>
                    <a:lnTo>
                      <a:pt x="134" y="26"/>
                    </a:lnTo>
                    <a:lnTo>
                      <a:pt x="134" y="18"/>
                    </a:lnTo>
                    <a:lnTo>
                      <a:pt x="133" y="13"/>
                    </a:lnTo>
                    <a:lnTo>
                      <a:pt x="132" y="10"/>
                    </a:lnTo>
                    <a:lnTo>
                      <a:pt x="128" y="9"/>
                    </a:lnTo>
                    <a:lnTo>
                      <a:pt x="128" y="9"/>
                    </a:lnTo>
                    <a:lnTo>
                      <a:pt x="123" y="8"/>
                    </a:lnTo>
                    <a:lnTo>
                      <a:pt x="117" y="8"/>
                    </a:lnTo>
                    <a:lnTo>
                      <a:pt x="117" y="8"/>
                    </a:lnTo>
                    <a:lnTo>
                      <a:pt x="115" y="6"/>
                    </a:lnTo>
                    <a:lnTo>
                      <a:pt x="115" y="5"/>
                    </a:lnTo>
                    <a:lnTo>
                      <a:pt x="115" y="5"/>
                    </a:lnTo>
                    <a:lnTo>
                      <a:pt x="115" y="5"/>
                    </a:lnTo>
                    <a:lnTo>
                      <a:pt x="116" y="4"/>
                    </a:lnTo>
                    <a:lnTo>
                      <a:pt x="120" y="4"/>
                    </a:lnTo>
                    <a:lnTo>
                      <a:pt x="120" y="4"/>
                    </a:lnTo>
                    <a:lnTo>
                      <a:pt x="145" y="4"/>
                    </a:lnTo>
                    <a:lnTo>
                      <a:pt x="145" y="4"/>
                    </a:lnTo>
                    <a:lnTo>
                      <a:pt x="165" y="4"/>
                    </a:lnTo>
                    <a:lnTo>
                      <a:pt x="165" y="4"/>
                    </a:lnTo>
                    <a:lnTo>
                      <a:pt x="167" y="4"/>
                    </a:lnTo>
                    <a:lnTo>
                      <a:pt x="169" y="5"/>
                    </a:lnTo>
                    <a:lnTo>
                      <a:pt x="169" y="5"/>
                    </a:lnTo>
                    <a:lnTo>
                      <a:pt x="169" y="6"/>
                    </a:lnTo>
                    <a:lnTo>
                      <a:pt x="166" y="8"/>
                    </a:lnTo>
                    <a:lnTo>
                      <a:pt x="166" y="8"/>
                    </a:lnTo>
                    <a:lnTo>
                      <a:pt x="159" y="8"/>
                    </a:lnTo>
                    <a:lnTo>
                      <a:pt x="159" y="8"/>
                    </a:lnTo>
                    <a:lnTo>
                      <a:pt x="156" y="10"/>
                    </a:lnTo>
                    <a:lnTo>
                      <a:pt x="154" y="13"/>
                    </a:lnTo>
                    <a:lnTo>
                      <a:pt x="153" y="17"/>
                    </a:lnTo>
                    <a:lnTo>
                      <a:pt x="153" y="24"/>
                    </a:lnTo>
                    <a:lnTo>
                      <a:pt x="150" y="146"/>
                    </a:lnTo>
                    <a:lnTo>
                      <a:pt x="150" y="146"/>
                    </a:lnTo>
                    <a:lnTo>
                      <a:pt x="149" y="150"/>
                    </a:lnTo>
                    <a:lnTo>
                      <a:pt x="146" y="151"/>
                    </a:lnTo>
                    <a:lnTo>
                      <a:pt x="146" y="151"/>
                    </a:lnTo>
                    <a:lnTo>
                      <a:pt x="142" y="150"/>
                    </a:lnTo>
                    <a:lnTo>
                      <a:pt x="138" y="147"/>
                    </a:lnTo>
                    <a:lnTo>
                      <a:pt x="138" y="147"/>
                    </a:lnTo>
                    <a:lnTo>
                      <a:pt x="80" y="92"/>
                    </a:lnTo>
                    <a:lnTo>
                      <a:pt x="80" y="92"/>
                    </a:lnTo>
                    <a:lnTo>
                      <a:pt x="50" y="62"/>
                    </a:lnTo>
                    <a:lnTo>
                      <a:pt x="34" y="45"/>
                    </a:lnTo>
                    <a:lnTo>
                      <a:pt x="33" y="45"/>
                    </a:lnTo>
                    <a:lnTo>
                      <a:pt x="36" y="12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chemeClr val="tx2"/>
                  </a:solidFill>
                </a:endParaRPr>
              </a:p>
            </p:txBody>
          </p:sp>
        </p:grpSp>
        <p:grpSp>
          <p:nvGrpSpPr>
            <p:cNvPr id="54" name="グループ化 53">
              <a:extLst>
                <a:ext uri="{FF2B5EF4-FFF2-40B4-BE49-F238E27FC236}">
                  <a16:creationId xmlns:a16="http://schemas.microsoft.com/office/drawing/2014/main" id="{5D3A4CDA-CF9A-9342-A24A-A345C712F997}"/>
                </a:ext>
              </a:extLst>
            </p:cNvPr>
            <p:cNvGrpSpPr/>
            <p:nvPr/>
          </p:nvGrpSpPr>
          <p:grpSpPr>
            <a:xfrm>
              <a:off x="4772119" y="5391353"/>
              <a:ext cx="1534797" cy="328077"/>
              <a:chOff x="4709780" y="2337103"/>
              <a:chExt cx="699189" cy="149458"/>
            </a:xfrm>
            <a:grpFill/>
          </p:grpSpPr>
          <p:sp>
            <p:nvSpPr>
              <p:cNvPr id="81" name="Freeform 148">
                <a:extLst>
                  <a:ext uri="{FF2B5EF4-FFF2-40B4-BE49-F238E27FC236}">
                    <a16:creationId xmlns:a16="http://schemas.microsoft.com/office/drawing/2014/main" id="{D7964B58-D54A-1746-87C0-9CD44B7D209F}"/>
                  </a:ext>
                </a:extLst>
              </p:cNvPr>
              <p:cNvSpPr>
                <a:spLocks noEditPoints="1"/>
              </p:cNvSpPr>
              <p:nvPr/>
            </p:nvSpPr>
            <p:spPr bwMode="auto">
              <a:xfrm>
                <a:off x="4709780" y="2337103"/>
                <a:ext cx="158907" cy="149458"/>
              </a:xfrm>
              <a:custGeom>
                <a:avLst/>
                <a:gdLst>
                  <a:gd name="T0" fmla="*/ 23 w 185"/>
                  <a:gd name="T1" fmla="*/ 66 h 174"/>
                  <a:gd name="T2" fmla="*/ 23 w 185"/>
                  <a:gd name="T3" fmla="*/ 17 h 174"/>
                  <a:gd name="T4" fmla="*/ 20 w 185"/>
                  <a:gd name="T5" fmla="*/ 9 h 174"/>
                  <a:gd name="T6" fmla="*/ 12 w 185"/>
                  <a:gd name="T7" fmla="*/ 5 h 174"/>
                  <a:gd name="T8" fmla="*/ 3 w 185"/>
                  <a:gd name="T9" fmla="*/ 4 h 174"/>
                  <a:gd name="T10" fmla="*/ 0 w 185"/>
                  <a:gd name="T11" fmla="*/ 4 h 174"/>
                  <a:gd name="T12" fmla="*/ 0 w 185"/>
                  <a:gd name="T13" fmla="*/ 3 h 174"/>
                  <a:gd name="T14" fmla="*/ 4 w 185"/>
                  <a:gd name="T15" fmla="*/ 0 h 174"/>
                  <a:gd name="T16" fmla="*/ 37 w 185"/>
                  <a:gd name="T17" fmla="*/ 1 h 174"/>
                  <a:gd name="T18" fmla="*/ 73 w 185"/>
                  <a:gd name="T19" fmla="*/ 0 h 174"/>
                  <a:gd name="T20" fmla="*/ 95 w 185"/>
                  <a:gd name="T21" fmla="*/ 0 h 174"/>
                  <a:gd name="T22" fmla="*/ 119 w 185"/>
                  <a:gd name="T23" fmla="*/ 3 h 174"/>
                  <a:gd name="T24" fmla="*/ 143 w 185"/>
                  <a:gd name="T25" fmla="*/ 10 h 174"/>
                  <a:gd name="T26" fmla="*/ 164 w 185"/>
                  <a:gd name="T27" fmla="*/ 26 h 174"/>
                  <a:gd name="T28" fmla="*/ 172 w 185"/>
                  <a:gd name="T29" fmla="*/ 36 h 174"/>
                  <a:gd name="T30" fmla="*/ 181 w 185"/>
                  <a:gd name="T31" fmla="*/ 57 h 174"/>
                  <a:gd name="T32" fmla="*/ 185 w 185"/>
                  <a:gd name="T33" fmla="*/ 74 h 174"/>
                  <a:gd name="T34" fmla="*/ 185 w 185"/>
                  <a:gd name="T35" fmla="*/ 83 h 174"/>
                  <a:gd name="T36" fmla="*/ 183 w 185"/>
                  <a:gd name="T37" fmla="*/ 104 h 174"/>
                  <a:gd name="T38" fmla="*/ 177 w 185"/>
                  <a:gd name="T39" fmla="*/ 121 h 174"/>
                  <a:gd name="T40" fmla="*/ 169 w 185"/>
                  <a:gd name="T41" fmla="*/ 136 h 174"/>
                  <a:gd name="T42" fmla="*/ 160 w 185"/>
                  <a:gd name="T43" fmla="*/ 146 h 174"/>
                  <a:gd name="T44" fmla="*/ 143 w 185"/>
                  <a:gd name="T45" fmla="*/ 159 h 174"/>
                  <a:gd name="T46" fmla="*/ 124 w 185"/>
                  <a:gd name="T47" fmla="*/ 167 h 174"/>
                  <a:gd name="T48" fmla="*/ 99 w 185"/>
                  <a:gd name="T49" fmla="*/ 172 h 174"/>
                  <a:gd name="T50" fmla="*/ 85 w 185"/>
                  <a:gd name="T51" fmla="*/ 174 h 174"/>
                  <a:gd name="T52" fmla="*/ 58 w 185"/>
                  <a:gd name="T53" fmla="*/ 172 h 174"/>
                  <a:gd name="T54" fmla="*/ 36 w 185"/>
                  <a:gd name="T55" fmla="*/ 171 h 174"/>
                  <a:gd name="T56" fmla="*/ 23 w 185"/>
                  <a:gd name="T57" fmla="*/ 171 h 174"/>
                  <a:gd name="T58" fmla="*/ 8 w 185"/>
                  <a:gd name="T59" fmla="*/ 171 h 174"/>
                  <a:gd name="T60" fmla="*/ 3 w 185"/>
                  <a:gd name="T61" fmla="*/ 169 h 174"/>
                  <a:gd name="T62" fmla="*/ 4 w 185"/>
                  <a:gd name="T63" fmla="*/ 167 h 174"/>
                  <a:gd name="T64" fmla="*/ 7 w 185"/>
                  <a:gd name="T65" fmla="*/ 167 h 174"/>
                  <a:gd name="T66" fmla="*/ 15 w 185"/>
                  <a:gd name="T67" fmla="*/ 166 h 174"/>
                  <a:gd name="T68" fmla="*/ 20 w 185"/>
                  <a:gd name="T69" fmla="*/ 162 h 174"/>
                  <a:gd name="T70" fmla="*/ 21 w 185"/>
                  <a:gd name="T71" fmla="*/ 154 h 174"/>
                  <a:gd name="T72" fmla="*/ 23 w 185"/>
                  <a:gd name="T73" fmla="*/ 105 h 174"/>
                  <a:gd name="T74" fmla="*/ 50 w 185"/>
                  <a:gd name="T75" fmla="*/ 91 h 174"/>
                  <a:gd name="T76" fmla="*/ 52 w 185"/>
                  <a:gd name="T77" fmla="*/ 137 h 174"/>
                  <a:gd name="T78" fmla="*/ 52 w 185"/>
                  <a:gd name="T79" fmla="*/ 146 h 174"/>
                  <a:gd name="T80" fmla="*/ 54 w 185"/>
                  <a:gd name="T81" fmla="*/ 154 h 174"/>
                  <a:gd name="T82" fmla="*/ 57 w 185"/>
                  <a:gd name="T83" fmla="*/ 157 h 174"/>
                  <a:gd name="T84" fmla="*/ 71 w 185"/>
                  <a:gd name="T85" fmla="*/ 162 h 174"/>
                  <a:gd name="T86" fmla="*/ 83 w 185"/>
                  <a:gd name="T87" fmla="*/ 162 h 174"/>
                  <a:gd name="T88" fmla="*/ 114 w 185"/>
                  <a:gd name="T89" fmla="*/ 159 h 174"/>
                  <a:gd name="T90" fmla="*/ 136 w 185"/>
                  <a:gd name="T91" fmla="*/ 146 h 174"/>
                  <a:gd name="T92" fmla="*/ 141 w 185"/>
                  <a:gd name="T93" fmla="*/ 141 h 174"/>
                  <a:gd name="T94" fmla="*/ 148 w 185"/>
                  <a:gd name="T95" fmla="*/ 129 h 174"/>
                  <a:gd name="T96" fmla="*/ 153 w 185"/>
                  <a:gd name="T97" fmla="*/ 107 h 174"/>
                  <a:gd name="T98" fmla="*/ 154 w 185"/>
                  <a:gd name="T99" fmla="*/ 90 h 174"/>
                  <a:gd name="T100" fmla="*/ 153 w 185"/>
                  <a:gd name="T101" fmla="*/ 70 h 174"/>
                  <a:gd name="T102" fmla="*/ 148 w 185"/>
                  <a:gd name="T103" fmla="*/ 54 h 174"/>
                  <a:gd name="T104" fmla="*/ 133 w 185"/>
                  <a:gd name="T105" fmla="*/ 33 h 174"/>
                  <a:gd name="T106" fmla="*/ 125 w 185"/>
                  <a:gd name="T107" fmla="*/ 26 h 174"/>
                  <a:gd name="T108" fmla="*/ 108 w 185"/>
                  <a:gd name="T109" fmla="*/ 17 h 174"/>
                  <a:gd name="T110" fmla="*/ 83 w 185"/>
                  <a:gd name="T111" fmla="*/ 12 h 174"/>
                  <a:gd name="T112" fmla="*/ 69 w 185"/>
                  <a:gd name="T113" fmla="*/ 10 h 174"/>
                  <a:gd name="T114" fmla="*/ 54 w 185"/>
                  <a:gd name="T115" fmla="*/ 12 h 174"/>
                  <a:gd name="T116" fmla="*/ 52 w 185"/>
                  <a:gd name="T117" fmla="*/ 14 h 174"/>
                  <a:gd name="T118" fmla="*/ 52 w 185"/>
                  <a:gd name="T119" fmla="*/ 17 h 174"/>
                  <a:gd name="T120" fmla="*/ 50 w 185"/>
                  <a:gd name="T121" fmla="*/ 91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85" h="174">
                    <a:moveTo>
                      <a:pt x="23" y="66"/>
                    </a:moveTo>
                    <a:lnTo>
                      <a:pt x="23" y="66"/>
                    </a:lnTo>
                    <a:lnTo>
                      <a:pt x="23" y="17"/>
                    </a:lnTo>
                    <a:lnTo>
                      <a:pt x="23" y="17"/>
                    </a:lnTo>
                    <a:lnTo>
                      <a:pt x="21" y="13"/>
                    </a:lnTo>
                    <a:lnTo>
                      <a:pt x="20" y="9"/>
                    </a:lnTo>
                    <a:lnTo>
                      <a:pt x="17" y="7"/>
                    </a:lnTo>
                    <a:lnTo>
                      <a:pt x="12" y="5"/>
                    </a:lnTo>
                    <a:lnTo>
                      <a:pt x="12" y="5"/>
                    </a:lnTo>
                    <a:lnTo>
                      <a:pt x="3" y="4"/>
                    </a:lnTo>
                    <a:lnTo>
                      <a:pt x="3" y="4"/>
                    </a:lnTo>
                    <a:lnTo>
                      <a:pt x="0" y="4"/>
                    </a:lnTo>
                    <a:lnTo>
                      <a:pt x="0" y="3"/>
                    </a:lnTo>
                    <a:lnTo>
                      <a:pt x="0" y="3"/>
                    </a:lnTo>
                    <a:lnTo>
                      <a:pt x="0" y="0"/>
                    </a:lnTo>
                    <a:lnTo>
                      <a:pt x="4" y="0"/>
                    </a:lnTo>
                    <a:lnTo>
                      <a:pt x="4" y="0"/>
                    </a:lnTo>
                    <a:lnTo>
                      <a:pt x="37" y="1"/>
                    </a:lnTo>
                    <a:lnTo>
                      <a:pt x="37" y="1"/>
                    </a:lnTo>
                    <a:lnTo>
                      <a:pt x="73" y="0"/>
                    </a:lnTo>
                    <a:lnTo>
                      <a:pt x="73" y="0"/>
                    </a:lnTo>
                    <a:lnTo>
                      <a:pt x="95" y="0"/>
                    </a:lnTo>
                    <a:lnTo>
                      <a:pt x="107" y="1"/>
                    </a:lnTo>
                    <a:lnTo>
                      <a:pt x="119" y="3"/>
                    </a:lnTo>
                    <a:lnTo>
                      <a:pt x="131" y="7"/>
                    </a:lnTo>
                    <a:lnTo>
                      <a:pt x="143" y="10"/>
                    </a:lnTo>
                    <a:lnTo>
                      <a:pt x="153" y="17"/>
                    </a:lnTo>
                    <a:lnTo>
                      <a:pt x="164" y="26"/>
                    </a:lnTo>
                    <a:lnTo>
                      <a:pt x="164" y="26"/>
                    </a:lnTo>
                    <a:lnTo>
                      <a:pt x="172" y="36"/>
                    </a:lnTo>
                    <a:lnTo>
                      <a:pt x="178" y="49"/>
                    </a:lnTo>
                    <a:lnTo>
                      <a:pt x="181" y="57"/>
                    </a:lnTo>
                    <a:lnTo>
                      <a:pt x="183" y="64"/>
                    </a:lnTo>
                    <a:lnTo>
                      <a:pt x="185" y="74"/>
                    </a:lnTo>
                    <a:lnTo>
                      <a:pt x="185" y="83"/>
                    </a:lnTo>
                    <a:lnTo>
                      <a:pt x="185" y="83"/>
                    </a:lnTo>
                    <a:lnTo>
                      <a:pt x="185" y="93"/>
                    </a:lnTo>
                    <a:lnTo>
                      <a:pt x="183" y="104"/>
                    </a:lnTo>
                    <a:lnTo>
                      <a:pt x="181" y="112"/>
                    </a:lnTo>
                    <a:lnTo>
                      <a:pt x="177" y="121"/>
                    </a:lnTo>
                    <a:lnTo>
                      <a:pt x="174" y="128"/>
                    </a:lnTo>
                    <a:lnTo>
                      <a:pt x="169" y="136"/>
                    </a:lnTo>
                    <a:lnTo>
                      <a:pt x="160" y="146"/>
                    </a:lnTo>
                    <a:lnTo>
                      <a:pt x="160" y="146"/>
                    </a:lnTo>
                    <a:lnTo>
                      <a:pt x="150" y="155"/>
                    </a:lnTo>
                    <a:lnTo>
                      <a:pt x="143" y="159"/>
                    </a:lnTo>
                    <a:lnTo>
                      <a:pt x="135" y="163"/>
                    </a:lnTo>
                    <a:lnTo>
                      <a:pt x="124" y="167"/>
                    </a:lnTo>
                    <a:lnTo>
                      <a:pt x="112" y="171"/>
                    </a:lnTo>
                    <a:lnTo>
                      <a:pt x="99" y="172"/>
                    </a:lnTo>
                    <a:lnTo>
                      <a:pt x="85" y="174"/>
                    </a:lnTo>
                    <a:lnTo>
                      <a:pt x="85" y="174"/>
                    </a:lnTo>
                    <a:lnTo>
                      <a:pt x="58" y="172"/>
                    </a:lnTo>
                    <a:lnTo>
                      <a:pt x="58" y="172"/>
                    </a:lnTo>
                    <a:lnTo>
                      <a:pt x="36" y="171"/>
                    </a:lnTo>
                    <a:lnTo>
                      <a:pt x="36" y="171"/>
                    </a:lnTo>
                    <a:lnTo>
                      <a:pt x="23" y="171"/>
                    </a:lnTo>
                    <a:lnTo>
                      <a:pt x="23" y="171"/>
                    </a:lnTo>
                    <a:lnTo>
                      <a:pt x="8" y="171"/>
                    </a:lnTo>
                    <a:lnTo>
                      <a:pt x="8" y="171"/>
                    </a:lnTo>
                    <a:lnTo>
                      <a:pt x="4" y="171"/>
                    </a:lnTo>
                    <a:lnTo>
                      <a:pt x="3" y="169"/>
                    </a:lnTo>
                    <a:lnTo>
                      <a:pt x="3" y="169"/>
                    </a:lnTo>
                    <a:lnTo>
                      <a:pt x="4" y="167"/>
                    </a:lnTo>
                    <a:lnTo>
                      <a:pt x="7" y="167"/>
                    </a:lnTo>
                    <a:lnTo>
                      <a:pt x="7" y="167"/>
                    </a:lnTo>
                    <a:lnTo>
                      <a:pt x="15" y="166"/>
                    </a:lnTo>
                    <a:lnTo>
                      <a:pt x="15" y="166"/>
                    </a:lnTo>
                    <a:lnTo>
                      <a:pt x="17" y="165"/>
                    </a:lnTo>
                    <a:lnTo>
                      <a:pt x="20" y="162"/>
                    </a:lnTo>
                    <a:lnTo>
                      <a:pt x="21" y="154"/>
                    </a:lnTo>
                    <a:lnTo>
                      <a:pt x="21" y="154"/>
                    </a:lnTo>
                    <a:lnTo>
                      <a:pt x="23" y="134"/>
                    </a:lnTo>
                    <a:lnTo>
                      <a:pt x="23" y="105"/>
                    </a:lnTo>
                    <a:lnTo>
                      <a:pt x="23" y="66"/>
                    </a:lnTo>
                    <a:close/>
                    <a:moveTo>
                      <a:pt x="50" y="91"/>
                    </a:moveTo>
                    <a:lnTo>
                      <a:pt x="50" y="91"/>
                    </a:lnTo>
                    <a:lnTo>
                      <a:pt x="52" y="137"/>
                    </a:lnTo>
                    <a:lnTo>
                      <a:pt x="52" y="137"/>
                    </a:lnTo>
                    <a:lnTo>
                      <a:pt x="52" y="146"/>
                    </a:lnTo>
                    <a:lnTo>
                      <a:pt x="53" y="150"/>
                    </a:lnTo>
                    <a:lnTo>
                      <a:pt x="54" y="154"/>
                    </a:lnTo>
                    <a:lnTo>
                      <a:pt x="54" y="154"/>
                    </a:lnTo>
                    <a:lnTo>
                      <a:pt x="57" y="157"/>
                    </a:lnTo>
                    <a:lnTo>
                      <a:pt x="64" y="159"/>
                    </a:lnTo>
                    <a:lnTo>
                      <a:pt x="71" y="162"/>
                    </a:lnTo>
                    <a:lnTo>
                      <a:pt x="83" y="162"/>
                    </a:lnTo>
                    <a:lnTo>
                      <a:pt x="83" y="162"/>
                    </a:lnTo>
                    <a:lnTo>
                      <a:pt x="99" y="162"/>
                    </a:lnTo>
                    <a:lnTo>
                      <a:pt x="114" y="159"/>
                    </a:lnTo>
                    <a:lnTo>
                      <a:pt x="125" y="154"/>
                    </a:lnTo>
                    <a:lnTo>
                      <a:pt x="136" y="146"/>
                    </a:lnTo>
                    <a:lnTo>
                      <a:pt x="136" y="146"/>
                    </a:lnTo>
                    <a:lnTo>
                      <a:pt x="141" y="141"/>
                    </a:lnTo>
                    <a:lnTo>
                      <a:pt x="145" y="136"/>
                    </a:lnTo>
                    <a:lnTo>
                      <a:pt x="148" y="129"/>
                    </a:lnTo>
                    <a:lnTo>
                      <a:pt x="150" y="122"/>
                    </a:lnTo>
                    <a:lnTo>
                      <a:pt x="153" y="107"/>
                    </a:lnTo>
                    <a:lnTo>
                      <a:pt x="154" y="90"/>
                    </a:lnTo>
                    <a:lnTo>
                      <a:pt x="154" y="90"/>
                    </a:lnTo>
                    <a:lnTo>
                      <a:pt x="154" y="79"/>
                    </a:lnTo>
                    <a:lnTo>
                      <a:pt x="153" y="70"/>
                    </a:lnTo>
                    <a:lnTo>
                      <a:pt x="150" y="62"/>
                    </a:lnTo>
                    <a:lnTo>
                      <a:pt x="148" y="54"/>
                    </a:lnTo>
                    <a:lnTo>
                      <a:pt x="140" y="42"/>
                    </a:lnTo>
                    <a:lnTo>
                      <a:pt x="133" y="33"/>
                    </a:lnTo>
                    <a:lnTo>
                      <a:pt x="133" y="33"/>
                    </a:lnTo>
                    <a:lnTo>
                      <a:pt x="125" y="26"/>
                    </a:lnTo>
                    <a:lnTo>
                      <a:pt x="116" y="21"/>
                    </a:lnTo>
                    <a:lnTo>
                      <a:pt x="108" y="17"/>
                    </a:lnTo>
                    <a:lnTo>
                      <a:pt x="99" y="14"/>
                    </a:lnTo>
                    <a:lnTo>
                      <a:pt x="83" y="12"/>
                    </a:lnTo>
                    <a:lnTo>
                      <a:pt x="69" y="10"/>
                    </a:lnTo>
                    <a:lnTo>
                      <a:pt x="69" y="10"/>
                    </a:lnTo>
                    <a:lnTo>
                      <a:pt x="60" y="10"/>
                    </a:lnTo>
                    <a:lnTo>
                      <a:pt x="54" y="12"/>
                    </a:lnTo>
                    <a:lnTo>
                      <a:pt x="54" y="12"/>
                    </a:lnTo>
                    <a:lnTo>
                      <a:pt x="52" y="14"/>
                    </a:lnTo>
                    <a:lnTo>
                      <a:pt x="52" y="17"/>
                    </a:lnTo>
                    <a:lnTo>
                      <a:pt x="52" y="17"/>
                    </a:lnTo>
                    <a:lnTo>
                      <a:pt x="50" y="62"/>
                    </a:lnTo>
                    <a:lnTo>
                      <a:pt x="50" y="9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chemeClr val="tx2"/>
                  </a:solidFill>
                </a:endParaRPr>
              </a:p>
            </p:txBody>
          </p:sp>
          <p:sp>
            <p:nvSpPr>
              <p:cNvPr id="82" name="Freeform 149">
                <a:extLst>
                  <a:ext uri="{FF2B5EF4-FFF2-40B4-BE49-F238E27FC236}">
                    <a16:creationId xmlns:a16="http://schemas.microsoft.com/office/drawing/2014/main" id="{1ABCC9C8-6791-0849-AA8E-530771E1BAC6}"/>
                  </a:ext>
                </a:extLst>
              </p:cNvPr>
              <p:cNvSpPr>
                <a:spLocks/>
              </p:cNvSpPr>
              <p:nvPr/>
            </p:nvSpPr>
            <p:spPr bwMode="auto">
              <a:xfrm>
                <a:off x="4876418" y="2357718"/>
                <a:ext cx="90191" cy="126266"/>
              </a:xfrm>
              <a:custGeom>
                <a:avLst/>
                <a:gdLst>
                  <a:gd name="T0" fmla="*/ 20 w 105"/>
                  <a:gd name="T1" fmla="*/ 17 h 147"/>
                  <a:gd name="T2" fmla="*/ 18 w 105"/>
                  <a:gd name="T3" fmla="*/ 9 h 147"/>
                  <a:gd name="T4" fmla="*/ 12 w 105"/>
                  <a:gd name="T5" fmla="*/ 6 h 147"/>
                  <a:gd name="T6" fmla="*/ 1 w 105"/>
                  <a:gd name="T7" fmla="*/ 5 h 147"/>
                  <a:gd name="T8" fmla="*/ 1 w 105"/>
                  <a:gd name="T9" fmla="*/ 2 h 147"/>
                  <a:gd name="T10" fmla="*/ 33 w 105"/>
                  <a:gd name="T11" fmla="*/ 2 h 147"/>
                  <a:gd name="T12" fmla="*/ 88 w 105"/>
                  <a:gd name="T13" fmla="*/ 2 h 147"/>
                  <a:gd name="T14" fmla="*/ 99 w 105"/>
                  <a:gd name="T15" fmla="*/ 0 h 147"/>
                  <a:gd name="T16" fmla="*/ 100 w 105"/>
                  <a:gd name="T17" fmla="*/ 2 h 147"/>
                  <a:gd name="T18" fmla="*/ 99 w 105"/>
                  <a:gd name="T19" fmla="*/ 14 h 147"/>
                  <a:gd name="T20" fmla="*/ 97 w 105"/>
                  <a:gd name="T21" fmla="*/ 27 h 147"/>
                  <a:gd name="T22" fmla="*/ 96 w 105"/>
                  <a:gd name="T23" fmla="*/ 30 h 147"/>
                  <a:gd name="T24" fmla="*/ 93 w 105"/>
                  <a:gd name="T25" fmla="*/ 27 h 147"/>
                  <a:gd name="T26" fmla="*/ 92 w 105"/>
                  <a:gd name="T27" fmla="*/ 21 h 147"/>
                  <a:gd name="T28" fmla="*/ 86 w 105"/>
                  <a:gd name="T29" fmla="*/ 14 h 147"/>
                  <a:gd name="T30" fmla="*/ 49 w 105"/>
                  <a:gd name="T31" fmla="*/ 13 h 147"/>
                  <a:gd name="T32" fmla="*/ 47 w 105"/>
                  <a:gd name="T33" fmla="*/ 14 h 147"/>
                  <a:gd name="T34" fmla="*/ 47 w 105"/>
                  <a:gd name="T35" fmla="*/ 63 h 147"/>
                  <a:gd name="T36" fmla="*/ 83 w 105"/>
                  <a:gd name="T37" fmla="*/ 64 h 147"/>
                  <a:gd name="T38" fmla="*/ 92 w 105"/>
                  <a:gd name="T39" fmla="*/ 60 h 147"/>
                  <a:gd name="T40" fmla="*/ 96 w 105"/>
                  <a:gd name="T41" fmla="*/ 58 h 147"/>
                  <a:gd name="T42" fmla="*/ 97 w 105"/>
                  <a:gd name="T43" fmla="*/ 60 h 147"/>
                  <a:gd name="T44" fmla="*/ 96 w 105"/>
                  <a:gd name="T45" fmla="*/ 75 h 147"/>
                  <a:gd name="T46" fmla="*/ 95 w 105"/>
                  <a:gd name="T47" fmla="*/ 91 h 147"/>
                  <a:gd name="T48" fmla="*/ 93 w 105"/>
                  <a:gd name="T49" fmla="*/ 92 h 147"/>
                  <a:gd name="T50" fmla="*/ 91 w 105"/>
                  <a:gd name="T51" fmla="*/ 91 h 147"/>
                  <a:gd name="T52" fmla="*/ 90 w 105"/>
                  <a:gd name="T53" fmla="*/ 80 h 147"/>
                  <a:gd name="T54" fmla="*/ 79 w 105"/>
                  <a:gd name="T55" fmla="*/ 75 h 147"/>
                  <a:gd name="T56" fmla="*/ 49 w 105"/>
                  <a:gd name="T57" fmla="*/ 75 h 147"/>
                  <a:gd name="T58" fmla="*/ 47 w 105"/>
                  <a:gd name="T59" fmla="*/ 92 h 147"/>
                  <a:gd name="T60" fmla="*/ 47 w 105"/>
                  <a:gd name="T61" fmla="*/ 121 h 147"/>
                  <a:gd name="T62" fmla="*/ 50 w 105"/>
                  <a:gd name="T63" fmla="*/ 131 h 147"/>
                  <a:gd name="T64" fmla="*/ 61 w 105"/>
                  <a:gd name="T65" fmla="*/ 135 h 147"/>
                  <a:gd name="T66" fmla="*/ 83 w 105"/>
                  <a:gd name="T67" fmla="*/ 137 h 147"/>
                  <a:gd name="T68" fmla="*/ 92 w 105"/>
                  <a:gd name="T69" fmla="*/ 134 h 147"/>
                  <a:gd name="T70" fmla="*/ 100 w 105"/>
                  <a:gd name="T71" fmla="*/ 125 h 147"/>
                  <a:gd name="T72" fmla="*/ 103 w 105"/>
                  <a:gd name="T73" fmla="*/ 118 h 147"/>
                  <a:gd name="T74" fmla="*/ 104 w 105"/>
                  <a:gd name="T75" fmla="*/ 117 h 147"/>
                  <a:gd name="T76" fmla="*/ 105 w 105"/>
                  <a:gd name="T77" fmla="*/ 121 h 147"/>
                  <a:gd name="T78" fmla="*/ 103 w 105"/>
                  <a:gd name="T79" fmla="*/ 143 h 147"/>
                  <a:gd name="T80" fmla="*/ 92 w 105"/>
                  <a:gd name="T81" fmla="*/ 147 h 147"/>
                  <a:gd name="T82" fmla="*/ 55 w 105"/>
                  <a:gd name="T83" fmla="*/ 147 h 147"/>
                  <a:gd name="T84" fmla="*/ 21 w 105"/>
                  <a:gd name="T85" fmla="*/ 147 h 147"/>
                  <a:gd name="T86" fmla="*/ 7 w 105"/>
                  <a:gd name="T87" fmla="*/ 147 h 147"/>
                  <a:gd name="T88" fmla="*/ 4 w 105"/>
                  <a:gd name="T89" fmla="*/ 145 h 147"/>
                  <a:gd name="T90" fmla="*/ 7 w 105"/>
                  <a:gd name="T91" fmla="*/ 143 h 147"/>
                  <a:gd name="T92" fmla="*/ 16 w 105"/>
                  <a:gd name="T93" fmla="*/ 142 h 147"/>
                  <a:gd name="T94" fmla="*/ 20 w 105"/>
                  <a:gd name="T95" fmla="*/ 133 h 147"/>
                  <a:gd name="T96" fmla="*/ 20 w 105"/>
                  <a:gd name="T97" fmla="*/ 58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5" h="147">
                    <a:moveTo>
                      <a:pt x="20" y="58"/>
                    </a:moveTo>
                    <a:lnTo>
                      <a:pt x="20" y="58"/>
                    </a:lnTo>
                    <a:lnTo>
                      <a:pt x="20" y="17"/>
                    </a:lnTo>
                    <a:lnTo>
                      <a:pt x="20" y="17"/>
                    </a:lnTo>
                    <a:lnTo>
                      <a:pt x="20" y="13"/>
                    </a:lnTo>
                    <a:lnTo>
                      <a:pt x="18" y="9"/>
                    </a:lnTo>
                    <a:lnTo>
                      <a:pt x="16" y="8"/>
                    </a:lnTo>
                    <a:lnTo>
                      <a:pt x="12" y="6"/>
                    </a:lnTo>
                    <a:lnTo>
                      <a:pt x="12" y="6"/>
                    </a:lnTo>
                    <a:lnTo>
                      <a:pt x="4" y="5"/>
                    </a:lnTo>
                    <a:lnTo>
                      <a:pt x="4" y="5"/>
                    </a:lnTo>
                    <a:lnTo>
                      <a:pt x="1" y="5"/>
                    </a:lnTo>
                    <a:lnTo>
                      <a:pt x="0" y="4"/>
                    </a:lnTo>
                    <a:lnTo>
                      <a:pt x="0" y="4"/>
                    </a:lnTo>
                    <a:lnTo>
                      <a:pt x="1" y="2"/>
                    </a:lnTo>
                    <a:lnTo>
                      <a:pt x="5" y="1"/>
                    </a:lnTo>
                    <a:lnTo>
                      <a:pt x="5" y="1"/>
                    </a:lnTo>
                    <a:lnTo>
                      <a:pt x="33" y="2"/>
                    </a:lnTo>
                    <a:lnTo>
                      <a:pt x="33" y="2"/>
                    </a:lnTo>
                    <a:lnTo>
                      <a:pt x="88" y="2"/>
                    </a:lnTo>
                    <a:lnTo>
                      <a:pt x="88" y="2"/>
                    </a:lnTo>
                    <a:lnTo>
                      <a:pt x="96" y="1"/>
                    </a:lnTo>
                    <a:lnTo>
                      <a:pt x="96" y="1"/>
                    </a:lnTo>
                    <a:lnTo>
                      <a:pt x="99" y="0"/>
                    </a:lnTo>
                    <a:lnTo>
                      <a:pt x="99" y="0"/>
                    </a:lnTo>
                    <a:lnTo>
                      <a:pt x="100" y="1"/>
                    </a:lnTo>
                    <a:lnTo>
                      <a:pt x="100" y="2"/>
                    </a:lnTo>
                    <a:lnTo>
                      <a:pt x="100" y="2"/>
                    </a:lnTo>
                    <a:lnTo>
                      <a:pt x="100" y="5"/>
                    </a:lnTo>
                    <a:lnTo>
                      <a:pt x="99" y="14"/>
                    </a:lnTo>
                    <a:lnTo>
                      <a:pt x="99" y="14"/>
                    </a:lnTo>
                    <a:lnTo>
                      <a:pt x="97" y="27"/>
                    </a:lnTo>
                    <a:lnTo>
                      <a:pt x="97" y="27"/>
                    </a:lnTo>
                    <a:lnTo>
                      <a:pt x="97" y="29"/>
                    </a:lnTo>
                    <a:lnTo>
                      <a:pt x="96" y="30"/>
                    </a:lnTo>
                    <a:lnTo>
                      <a:pt x="96" y="30"/>
                    </a:lnTo>
                    <a:lnTo>
                      <a:pt x="95" y="30"/>
                    </a:lnTo>
                    <a:lnTo>
                      <a:pt x="93" y="27"/>
                    </a:lnTo>
                    <a:lnTo>
                      <a:pt x="93" y="27"/>
                    </a:lnTo>
                    <a:lnTo>
                      <a:pt x="93" y="25"/>
                    </a:lnTo>
                    <a:lnTo>
                      <a:pt x="92" y="21"/>
                    </a:lnTo>
                    <a:lnTo>
                      <a:pt x="92" y="21"/>
                    </a:lnTo>
                    <a:lnTo>
                      <a:pt x="91" y="18"/>
                    </a:lnTo>
                    <a:lnTo>
                      <a:pt x="90" y="15"/>
                    </a:lnTo>
                    <a:lnTo>
                      <a:pt x="86" y="14"/>
                    </a:lnTo>
                    <a:lnTo>
                      <a:pt x="79" y="14"/>
                    </a:lnTo>
                    <a:lnTo>
                      <a:pt x="79" y="14"/>
                    </a:lnTo>
                    <a:lnTo>
                      <a:pt x="49" y="13"/>
                    </a:lnTo>
                    <a:lnTo>
                      <a:pt x="49" y="13"/>
                    </a:lnTo>
                    <a:lnTo>
                      <a:pt x="47" y="13"/>
                    </a:lnTo>
                    <a:lnTo>
                      <a:pt x="47" y="14"/>
                    </a:lnTo>
                    <a:lnTo>
                      <a:pt x="47" y="62"/>
                    </a:lnTo>
                    <a:lnTo>
                      <a:pt x="47" y="62"/>
                    </a:lnTo>
                    <a:lnTo>
                      <a:pt x="47" y="63"/>
                    </a:lnTo>
                    <a:lnTo>
                      <a:pt x="49" y="64"/>
                    </a:lnTo>
                    <a:lnTo>
                      <a:pt x="49" y="64"/>
                    </a:lnTo>
                    <a:lnTo>
                      <a:pt x="83" y="64"/>
                    </a:lnTo>
                    <a:lnTo>
                      <a:pt x="83" y="64"/>
                    </a:lnTo>
                    <a:lnTo>
                      <a:pt x="90" y="63"/>
                    </a:lnTo>
                    <a:lnTo>
                      <a:pt x="92" y="60"/>
                    </a:lnTo>
                    <a:lnTo>
                      <a:pt x="92" y="60"/>
                    </a:lnTo>
                    <a:lnTo>
                      <a:pt x="95" y="59"/>
                    </a:lnTo>
                    <a:lnTo>
                      <a:pt x="96" y="58"/>
                    </a:lnTo>
                    <a:lnTo>
                      <a:pt x="96" y="58"/>
                    </a:lnTo>
                    <a:lnTo>
                      <a:pt x="97" y="59"/>
                    </a:lnTo>
                    <a:lnTo>
                      <a:pt x="97" y="60"/>
                    </a:lnTo>
                    <a:lnTo>
                      <a:pt x="97" y="60"/>
                    </a:lnTo>
                    <a:lnTo>
                      <a:pt x="96" y="75"/>
                    </a:lnTo>
                    <a:lnTo>
                      <a:pt x="96" y="75"/>
                    </a:lnTo>
                    <a:lnTo>
                      <a:pt x="95" y="87"/>
                    </a:lnTo>
                    <a:lnTo>
                      <a:pt x="95" y="87"/>
                    </a:lnTo>
                    <a:lnTo>
                      <a:pt x="95" y="91"/>
                    </a:lnTo>
                    <a:lnTo>
                      <a:pt x="93" y="91"/>
                    </a:lnTo>
                    <a:lnTo>
                      <a:pt x="93" y="92"/>
                    </a:lnTo>
                    <a:lnTo>
                      <a:pt x="93" y="92"/>
                    </a:lnTo>
                    <a:lnTo>
                      <a:pt x="92" y="91"/>
                    </a:lnTo>
                    <a:lnTo>
                      <a:pt x="91" y="91"/>
                    </a:lnTo>
                    <a:lnTo>
                      <a:pt x="91" y="91"/>
                    </a:lnTo>
                    <a:lnTo>
                      <a:pt x="91" y="83"/>
                    </a:lnTo>
                    <a:lnTo>
                      <a:pt x="91" y="83"/>
                    </a:lnTo>
                    <a:lnTo>
                      <a:pt x="90" y="80"/>
                    </a:lnTo>
                    <a:lnTo>
                      <a:pt x="87" y="77"/>
                    </a:lnTo>
                    <a:lnTo>
                      <a:pt x="84" y="76"/>
                    </a:lnTo>
                    <a:lnTo>
                      <a:pt x="79" y="75"/>
                    </a:lnTo>
                    <a:lnTo>
                      <a:pt x="79" y="75"/>
                    </a:lnTo>
                    <a:lnTo>
                      <a:pt x="49" y="75"/>
                    </a:lnTo>
                    <a:lnTo>
                      <a:pt x="49" y="75"/>
                    </a:lnTo>
                    <a:lnTo>
                      <a:pt x="47" y="75"/>
                    </a:lnTo>
                    <a:lnTo>
                      <a:pt x="47" y="76"/>
                    </a:lnTo>
                    <a:lnTo>
                      <a:pt x="47" y="92"/>
                    </a:lnTo>
                    <a:lnTo>
                      <a:pt x="47" y="92"/>
                    </a:lnTo>
                    <a:lnTo>
                      <a:pt x="47" y="121"/>
                    </a:lnTo>
                    <a:lnTo>
                      <a:pt x="47" y="121"/>
                    </a:lnTo>
                    <a:lnTo>
                      <a:pt x="47" y="125"/>
                    </a:lnTo>
                    <a:lnTo>
                      <a:pt x="49" y="129"/>
                    </a:lnTo>
                    <a:lnTo>
                      <a:pt x="50" y="131"/>
                    </a:lnTo>
                    <a:lnTo>
                      <a:pt x="53" y="134"/>
                    </a:lnTo>
                    <a:lnTo>
                      <a:pt x="57" y="135"/>
                    </a:lnTo>
                    <a:lnTo>
                      <a:pt x="61" y="135"/>
                    </a:lnTo>
                    <a:lnTo>
                      <a:pt x="74" y="137"/>
                    </a:lnTo>
                    <a:lnTo>
                      <a:pt x="74" y="137"/>
                    </a:lnTo>
                    <a:lnTo>
                      <a:pt x="83" y="137"/>
                    </a:lnTo>
                    <a:lnTo>
                      <a:pt x="88" y="135"/>
                    </a:lnTo>
                    <a:lnTo>
                      <a:pt x="92" y="134"/>
                    </a:lnTo>
                    <a:lnTo>
                      <a:pt x="92" y="134"/>
                    </a:lnTo>
                    <a:lnTo>
                      <a:pt x="96" y="131"/>
                    </a:lnTo>
                    <a:lnTo>
                      <a:pt x="99" y="129"/>
                    </a:lnTo>
                    <a:lnTo>
                      <a:pt x="100" y="125"/>
                    </a:lnTo>
                    <a:lnTo>
                      <a:pt x="101" y="120"/>
                    </a:lnTo>
                    <a:lnTo>
                      <a:pt x="101" y="120"/>
                    </a:lnTo>
                    <a:lnTo>
                      <a:pt x="103" y="118"/>
                    </a:lnTo>
                    <a:lnTo>
                      <a:pt x="104" y="117"/>
                    </a:lnTo>
                    <a:lnTo>
                      <a:pt x="104" y="117"/>
                    </a:lnTo>
                    <a:lnTo>
                      <a:pt x="104" y="117"/>
                    </a:lnTo>
                    <a:lnTo>
                      <a:pt x="105" y="118"/>
                    </a:lnTo>
                    <a:lnTo>
                      <a:pt x="105" y="121"/>
                    </a:lnTo>
                    <a:lnTo>
                      <a:pt x="105" y="121"/>
                    </a:lnTo>
                    <a:lnTo>
                      <a:pt x="104" y="133"/>
                    </a:lnTo>
                    <a:lnTo>
                      <a:pt x="103" y="143"/>
                    </a:lnTo>
                    <a:lnTo>
                      <a:pt x="103" y="143"/>
                    </a:lnTo>
                    <a:lnTo>
                      <a:pt x="101" y="146"/>
                    </a:lnTo>
                    <a:lnTo>
                      <a:pt x="100" y="147"/>
                    </a:lnTo>
                    <a:lnTo>
                      <a:pt x="92" y="147"/>
                    </a:lnTo>
                    <a:lnTo>
                      <a:pt x="92" y="147"/>
                    </a:lnTo>
                    <a:lnTo>
                      <a:pt x="55" y="147"/>
                    </a:lnTo>
                    <a:lnTo>
                      <a:pt x="55" y="147"/>
                    </a:lnTo>
                    <a:lnTo>
                      <a:pt x="33" y="147"/>
                    </a:lnTo>
                    <a:lnTo>
                      <a:pt x="33" y="147"/>
                    </a:lnTo>
                    <a:lnTo>
                      <a:pt x="21" y="147"/>
                    </a:lnTo>
                    <a:lnTo>
                      <a:pt x="21" y="147"/>
                    </a:lnTo>
                    <a:lnTo>
                      <a:pt x="7" y="147"/>
                    </a:lnTo>
                    <a:lnTo>
                      <a:pt x="7" y="147"/>
                    </a:lnTo>
                    <a:lnTo>
                      <a:pt x="4" y="147"/>
                    </a:lnTo>
                    <a:lnTo>
                      <a:pt x="4" y="145"/>
                    </a:lnTo>
                    <a:lnTo>
                      <a:pt x="4" y="145"/>
                    </a:lnTo>
                    <a:lnTo>
                      <a:pt x="4" y="143"/>
                    </a:lnTo>
                    <a:lnTo>
                      <a:pt x="7" y="143"/>
                    </a:lnTo>
                    <a:lnTo>
                      <a:pt x="7" y="143"/>
                    </a:lnTo>
                    <a:lnTo>
                      <a:pt x="13" y="142"/>
                    </a:lnTo>
                    <a:lnTo>
                      <a:pt x="13" y="142"/>
                    </a:lnTo>
                    <a:lnTo>
                      <a:pt x="16" y="142"/>
                    </a:lnTo>
                    <a:lnTo>
                      <a:pt x="17" y="139"/>
                    </a:lnTo>
                    <a:lnTo>
                      <a:pt x="20" y="133"/>
                    </a:lnTo>
                    <a:lnTo>
                      <a:pt x="20" y="133"/>
                    </a:lnTo>
                    <a:lnTo>
                      <a:pt x="20" y="116"/>
                    </a:lnTo>
                    <a:lnTo>
                      <a:pt x="20" y="92"/>
                    </a:lnTo>
                    <a:lnTo>
                      <a:pt x="20" y="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chemeClr val="tx2"/>
                  </a:solidFill>
                </a:endParaRPr>
              </a:p>
            </p:txBody>
          </p:sp>
          <p:sp>
            <p:nvSpPr>
              <p:cNvPr id="83" name="Freeform 150">
                <a:extLst>
                  <a:ext uri="{FF2B5EF4-FFF2-40B4-BE49-F238E27FC236}">
                    <a16:creationId xmlns:a16="http://schemas.microsoft.com/office/drawing/2014/main" id="{69A9957F-F06A-3243-A45E-909CC7A44FCE}"/>
                  </a:ext>
                </a:extLst>
              </p:cNvPr>
              <p:cNvSpPr>
                <a:spLocks/>
              </p:cNvSpPr>
              <p:nvPr/>
            </p:nvSpPr>
            <p:spPr bwMode="auto">
              <a:xfrm>
                <a:off x="4983787" y="2356000"/>
                <a:ext cx="77306" cy="130561"/>
              </a:xfrm>
              <a:custGeom>
                <a:avLst/>
                <a:gdLst>
                  <a:gd name="T0" fmla="*/ 4 w 90"/>
                  <a:gd name="T1" fmla="*/ 147 h 152"/>
                  <a:gd name="T2" fmla="*/ 0 w 90"/>
                  <a:gd name="T3" fmla="*/ 140 h 152"/>
                  <a:gd name="T4" fmla="*/ 1 w 90"/>
                  <a:gd name="T5" fmla="*/ 115 h 152"/>
                  <a:gd name="T6" fmla="*/ 1 w 90"/>
                  <a:gd name="T7" fmla="*/ 111 h 152"/>
                  <a:gd name="T8" fmla="*/ 3 w 90"/>
                  <a:gd name="T9" fmla="*/ 110 h 152"/>
                  <a:gd name="T10" fmla="*/ 5 w 90"/>
                  <a:gd name="T11" fmla="*/ 112 h 152"/>
                  <a:gd name="T12" fmla="*/ 7 w 90"/>
                  <a:gd name="T13" fmla="*/ 123 h 152"/>
                  <a:gd name="T14" fmla="*/ 9 w 90"/>
                  <a:gd name="T15" fmla="*/ 128 h 152"/>
                  <a:gd name="T16" fmla="*/ 16 w 90"/>
                  <a:gd name="T17" fmla="*/ 135 h 152"/>
                  <a:gd name="T18" fmla="*/ 29 w 90"/>
                  <a:gd name="T19" fmla="*/ 141 h 152"/>
                  <a:gd name="T20" fmla="*/ 38 w 90"/>
                  <a:gd name="T21" fmla="*/ 141 h 152"/>
                  <a:gd name="T22" fmla="*/ 50 w 90"/>
                  <a:gd name="T23" fmla="*/ 140 h 152"/>
                  <a:gd name="T24" fmla="*/ 59 w 90"/>
                  <a:gd name="T25" fmla="*/ 135 h 152"/>
                  <a:gd name="T26" fmla="*/ 65 w 90"/>
                  <a:gd name="T27" fmla="*/ 127 h 152"/>
                  <a:gd name="T28" fmla="*/ 66 w 90"/>
                  <a:gd name="T29" fmla="*/ 118 h 152"/>
                  <a:gd name="T30" fmla="*/ 66 w 90"/>
                  <a:gd name="T31" fmla="*/ 111 h 152"/>
                  <a:gd name="T32" fmla="*/ 57 w 90"/>
                  <a:gd name="T33" fmla="*/ 98 h 152"/>
                  <a:gd name="T34" fmla="*/ 36 w 90"/>
                  <a:gd name="T35" fmla="*/ 83 h 152"/>
                  <a:gd name="T36" fmla="*/ 20 w 90"/>
                  <a:gd name="T37" fmla="*/ 73 h 152"/>
                  <a:gd name="T38" fmla="*/ 11 w 90"/>
                  <a:gd name="T39" fmla="*/ 62 h 152"/>
                  <a:gd name="T40" fmla="*/ 5 w 90"/>
                  <a:gd name="T41" fmla="*/ 52 h 152"/>
                  <a:gd name="T42" fmla="*/ 4 w 90"/>
                  <a:gd name="T43" fmla="*/ 40 h 152"/>
                  <a:gd name="T44" fmla="*/ 5 w 90"/>
                  <a:gd name="T45" fmla="*/ 31 h 152"/>
                  <a:gd name="T46" fmla="*/ 13 w 90"/>
                  <a:gd name="T47" fmla="*/ 17 h 152"/>
                  <a:gd name="T48" fmla="*/ 26 w 90"/>
                  <a:gd name="T49" fmla="*/ 7 h 152"/>
                  <a:gd name="T50" fmla="*/ 44 w 90"/>
                  <a:gd name="T51" fmla="*/ 2 h 152"/>
                  <a:gd name="T52" fmla="*/ 54 w 90"/>
                  <a:gd name="T53" fmla="*/ 0 h 152"/>
                  <a:gd name="T54" fmla="*/ 83 w 90"/>
                  <a:gd name="T55" fmla="*/ 4 h 152"/>
                  <a:gd name="T56" fmla="*/ 84 w 90"/>
                  <a:gd name="T57" fmla="*/ 4 h 152"/>
                  <a:gd name="T58" fmla="*/ 86 w 90"/>
                  <a:gd name="T59" fmla="*/ 7 h 152"/>
                  <a:gd name="T60" fmla="*/ 84 w 90"/>
                  <a:gd name="T61" fmla="*/ 29 h 152"/>
                  <a:gd name="T62" fmla="*/ 82 w 90"/>
                  <a:gd name="T63" fmla="*/ 36 h 152"/>
                  <a:gd name="T64" fmla="*/ 80 w 90"/>
                  <a:gd name="T65" fmla="*/ 35 h 152"/>
                  <a:gd name="T66" fmla="*/ 80 w 90"/>
                  <a:gd name="T67" fmla="*/ 32 h 152"/>
                  <a:gd name="T68" fmla="*/ 78 w 90"/>
                  <a:gd name="T69" fmla="*/ 24 h 152"/>
                  <a:gd name="T70" fmla="*/ 75 w 90"/>
                  <a:gd name="T71" fmla="*/ 20 h 152"/>
                  <a:gd name="T72" fmla="*/ 67 w 90"/>
                  <a:gd name="T73" fmla="*/ 14 h 152"/>
                  <a:gd name="T74" fmla="*/ 53 w 90"/>
                  <a:gd name="T75" fmla="*/ 11 h 152"/>
                  <a:gd name="T76" fmla="*/ 42 w 90"/>
                  <a:gd name="T77" fmla="*/ 12 h 152"/>
                  <a:gd name="T78" fmla="*/ 34 w 90"/>
                  <a:gd name="T79" fmla="*/ 16 h 152"/>
                  <a:gd name="T80" fmla="*/ 28 w 90"/>
                  <a:gd name="T81" fmla="*/ 23 h 152"/>
                  <a:gd name="T82" fmla="*/ 25 w 90"/>
                  <a:gd name="T83" fmla="*/ 31 h 152"/>
                  <a:gd name="T84" fmla="*/ 26 w 90"/>
                  <a:gd name="T85" fmla="*/ 37 h 152"/>
                  <a:gd name="T86" fmla="*/ 36 w 90"/>
                  <a:gd name="T87" fmla="*/ 49 h 152"/>
                  <a:gd name="T88" fmla="*/ 54 w 90"/>
                  <a:gd name="T89" fmla="*/ 61 h 152"/>
                  <a:gd name="T90" fmla="*/ 63 w 90"/>
                  <a:gd name="T91" fmla="*/ 66 h 152"/>
                  <a:gd name="T92" fmla="*/ 78 w 90"/>
                  <a:gd name="T93" fmla="*/ 78 h 152"/>
                  <a:gd name="T94" fmla="*/ 86 w 90"/>
                  <a:gd name="T95" fmla="*/ 89 h 152"/>
                  <a:gd name="T96" fmla="*/ 88 w 90"/>
                  <a:gd name="T97" fmla="*/ 102 h 152"/>
                  <a:gd name="T98" fmla="*/ 90 w 90"/>
                  <a:gd name="T99" fmla="*/ 108 h 152"/>
                  <a:gd name="T100" fmla="*/ 84 w 90"/>
                  <a:gd name="T101" fmla="*/ 127 h 152"/>
                  <a:gd name="T102" fmla="*/ 69 w 90"/>
                  <a:gd name="T103" fmla="*/ 144 h 152"/>
                  <a:gd name="T104" fmla="*/ 62 w 90"/>
                  <a:gd name="T105" fmla="*/ 148 h 152"/>
                  <a:gd name="T106" fmla="*/ 45 w 90"/>
                  <a:gd name="T107" fmla="*/ 152 h 152"/>
                  <a:gd name="T108" fmla="*/ 36 w 90"/>
                  <a:gd name="T109" fmla="*/ 152 h 152"/>
                  <a:gd name="T110" fmla="*/ 11 w 90"/>
                  <a:gd name="T111" fmla="*/ 149 h 152"/>
                  <a:gd name="T112" fmla="*/ 4 w 90"/>
                  <a:gd name="T113" fmla="*/ 147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90" h="152">
                    <a:moveTo>
                      <a:pt x="4" y="147"/>
                    </a:moveTo>
                    <a:lnTo>
                      <a:pt x="4" y="147"/>
                    </a:lnTo>
                    <a:lnTo>
                      <a:pt x="0" y="144"/>
                    </a:lnTo>
                    <a:lnTo>
                      <a:pt x="0" y="140"/>
                    </a:lnTo>
                    <a:lnTo>
                      <a:pt x="0" y="140"/>
                    </a:lnTo>
                    <a:lnTo>
                      <a:pt x="1" y="115"/>
                    </a:lnTo>
                    <a:lnTo>
                      <a:pt x="1" y="115"/>
                    </a:lnTo>
                    <a:lnTo>
                      <a:pt x="1" y="111"/>
                    </a:lnTo>
                    <a:lnTo>
                      <a:pt x="3" y="110"/>
                    </a:lnTo>
                    <a:lnTo>
                      <a:pt x="3" y="110"/>
                    </a:lnTo>
                    <a:lnTo>
                      <a:pt x="5" y="111"/>
                    </a:lnTo>
                    <a:lnTo>
                      <a:pt x="5" y="112"/>
                    </a:lnTo>
                    <a:lnTo>
                      <a:pt x="5" y="112"/>
                    </a:lnTo>
                    <a:lnTo>
                      <a:pt x="7" y="123"/>
                    </a:lnTo>
                    <a:lnTo>
                      <a:pt x="7" y="123"/>
                    </a:lnTo>
                    <a:lnTo>
                      <a:pt x="9" y="128"/>
                    </a:lnTo>
                    <a:lnTo>
                      <a:pt x="12" y="132"/>
                    </a:lnTo>
                    <a:lnTo>
                      <a:pt x="16" y="135"/>
                    </a:lnTo>
                    <a:lnTo>
                      <a:pt x="20" y="137"/>
                    </a:lnTo>
                    <a:lnTo>
                      <a:pt x="29" y="141"/>
                    </a:lnTo>
                    <a:lnTo>
                      <a:pt x="38" y="141"/>
                    </a:lnTo>
                    <a:lnTo>
                      <a:pt x="38" y="141"/>
                    </a:lnTo>
                    <a:lnTo>
                      <a:pt x="45" y="141"/>
                    </a:lnTo>
                    <a:lnTo>
                      <a:pt x="50" y="140"/>
                    </a:lnTo>
                    <a:lnTo>
                      <a:pt x="55" y="137"/>
                    </a:lnTo>
                    <a:lnTo>
                      <a:pt x="59" y="135"/>
                    </a:lnTo>
                    <a:lnTo>
                      <a:pt x="62" y="131"/>
                    </a:lnTo>
                    <a:lnTo>
                      <a:pt x="65" y="127"/>
                    </a:lnTo>
                    <a:lnTo>
                      <a:pt x="66" y="123"/>
                    </a:lnTo>
                    <a:lnTo>
                      <a:pt x="66" y="118"/>
                    </a:lnTo>
                    <a:lnTo>
                      <a:pt x="66" y="118"/>
                    </a:lnTo>
                    <a:lnTo>
                      <a:pt x="66" y="111"/>
                    </a:lnTo>
                    <a:lnTo>
                      <a:pt x="63" y="104"/>
                    </a:lnTo>
                    <a:lnTo>
                      <a:pt x="57" y="98"/>
                    </a:lnTo>
                    <a:lnTo>
                      <a:pt x="46" y="90"/>
                    </a:lnTo>
                    <a:lnTo>
                      <a:pt x="36" y="83"/>
                    </a:lnTo>
                    <a:lnTo>
                      <a:pt x="36" y="83"/>
                    </a:lnTo>
                    <a:lnTo>
                      <a:pt x="20" y="73"/>
                    </a:lnTo>
                    <a:lnTo>
                      <a:pt x="15" y="68"/>
                    </a:lnTo>
                    <a:lnTo>
                      <a:pt x="11" y="62"/>
                    </a:lnTo>
                    <a:lnTo>
                      <a:pt x="8" y="57"/>
                    </a:lnTo>
                    <a:lnTo>
                      <a:pt x="5" y="52"/>
                    </a:lnTo>
                    <a:lnTo>
                      <a:pt x="4" y="45"/>
                    </a:lnTo>
                    <a:lnTo>
                      <a:pt x="4" y="40"/>
                    </a:lnTo>
                    <a:lnTo>
                      <a:pt x="4" y="40"/>
                    </a:lnTo>
                    <a:lnTo>
                      <a:pt x="5" y="31"/>
                    </a:lnTo>
                    <a:lnTo>
                      <a:pt x="8" y="24"/>
                    </a:lnTo>
                    <a:lnTo>
                      <a:pt x="13" y="17"/>
                    </a:lnTo>
                    <a:lnTo>
                      <a:pt x="19" y="11"/>
                    </a:lnTo>
                    <a:lnTo>
                      <a:pt x="26" y="7"/>
                    </a:lnTo>
                    <a:lnTo>
                      <a:pt x="34" y="3"/>
                    </a:lnTo>
                    <a:lnTo>
                      <a:pt x="44" y="2"/>
                    </a:lnTo>
                    <a:lnTo>
                      <a:pt x="54" y="0"/>
                    </a:lnTo>
                    <a:lnTo>
                      <a:pt x="54" y="0"/>
                    </a:lnTo>
                    <a:lnTo>
                      <a:pt x="71" y="2"/>
                    </a:lnTo>
                    <a:lnTo>
                      <a:pt x="83" y="4"/>
                    </a:lnTo>
                    <a:lnTo>
                      <a:pt x="83" y="4"/>
                    </a:lnTo>
                    <a:lnTo>
                      <a:pt x="84" y="4"/>
                    </a:lnTo>
                    <a:lnTo>
                      <a:pt x="86" y="7"/>
                    </a:lnTo>
                    <a:lnTo>
                      <a:pt x="86" y="7"/>
                    </a:lnTo>
                    <a:lnTo>
                      <a:pt x="84" y="29"/>
                    </a:lnTo>
                    <a:lnTo>
                      <a:pt x="84" y="29"/>
                    </a:lnTo>
                    <a:lnTo>
                      <a:pt x="84" y="35"/>
                    </a:lnTo>
                    <a:lnTo>
                      <a:pt x="82" y="36"/>
                    </a:lnTo>
                    <a:lnTo>
                      <a:pt x="82" y="36"/>
                    </a:lnTo>
                    <a:lnTo>
                      <a:pt x="80" y="35"/>
                    </a:lnTo>
                    <a:lnTo>
                      <a:pt x="80" y="32"/>
                    </a:lnTo>
                    <a:lnTo>
                      <a:pt x="80" y="32"/>
                    </a:lnTo>
                    <a:lnTo>
                      <a:pt x="79" y="27"/>
                    </a:lnTo>
                    <a:lnTo>
                      <a:pt x="78" y="24"/>
                    </a:lnTo>
                    <a:lnTo>
                      <a:pt x="75" y="20"/>
                    </a:lnTo>
                    <a:lnTo>
                      <a:pt x="75" y="20"/>
                    </a:lnTo>
                    <a:lnTo>
                      <a:pt x="72" y="16"/>
                    </a:lnTo>
                    <a:lnTo>
                      <a:pt x="67" y="14"/>
                    </a:lnTo>
                    <a:lnTo>
                      <a:pt x="61" y="11"/>
                    </a:lnTo>
                    <a:lnTo>
                      <a:pt x="53" y="11"/>
                    </a:lnTo>
                    <a:lnTo>
                      <a:pt x="53" y="11"/>
                    </a:lnTo>
                    <a:lnTo>
                      <a:pt x="42" y="12"/>
                    </a:lnTo>
                    <a:lnTo>
                      <a:pt x="38" y="14"/>
                    </a:lnTo>
                    <a:lnTo>
                      <a:pt x="34" y="16"/>
                    </a:lnTo>
                    <a:lnTo>
                      <a:pt x="30" y="19"/>
                    </a:lnTo>
                    <a:lnTo>
                      <a:pt x="28" y="23"/>
                    </a:lnTo>
                    <a:lnTo>
                      <a:pt x="26" y="27"/>
                    </a:lnTo>
                    <a:lnTo>
                      <a:pt x="25" y="31"/>
                    </a:lnTo>
                    <a:lnTo>
                      <a:pt x="25" y="31"/>
                    </a:lnTo>
                    <a:lnTo>
                      <a:pt x="26" y="37"/>
                    </a:lnTo>
                    <a:lnTo>
                      <a:pt x="29" y="44"/>
                    </a:lnTo>
                    <a:lnTo>
                      <a:pt x="36" y="49"/>
                    </a:lnTo>
                    <a:lnTo>
                      <a:pt x="46" y="57"/>
                    </a:lnTo>
                    <a:lnTo>
                      <a:pt x="54" y="61"/>
                    </a:lnTo>
                    <a:lnTo>
                      <a:pt x="54" y="61"/>
                    </a:lnTo>
                    <a:lnTo>
                      <a:pt x="63" y="66"/>
                    </a:lnTo>
                    <a:lnTo>
                      <a:pt x="71" y="71"/>
                    </a:lnTo>
                    <a:lnTo>
                      <a:pt x="78" y="78"/>
                    </a:lnTo>
                    <a:lnTo>
                      <a:pt x="82" y="83"/>
                    </a:lnTo>
                    <a:lnTo>
                      <a:pt x="86" y="89"/>
                    </a:lnTo>
                    <a:lnTo>
                      <a:pt x="87" y="95"/>
                    </a:lnTo>
                    <a:lnTo>
                      <a:pt x="88" y="102"/>
                    </a:lnTo>
                    <a:lnTo>
                      <a:pt x="90" y="108"/>
                    </a:lnTo>
                    <a:lnTo>
                      <a:pt x="90" y="108"/>
                    </a:lnTo>
                    <a:lnTo>
                      <a:pt x="88" y="118"/>
                    </a:lnTo>
                    <a:lnTo>
                      <a:pt x="84" y="127"/>
                    </a:lnTo>
                    <a:lnTo>
                      <a:pt x="79" y="136"/>
                    </a:lnTo>
                    <a:lnTo>
                      <a:pt x="69" y="144"/>
                    </a:lnTo>
                    <a:lnTo>
                      <a:pt x="69" y="144"/>
                    </a:lnTo>
                    <a:lnTo>
                      <a:pt x="62" y="148"/>
                    </a:lnTo>
                    <a:lnTo>
                      <a:pt x="53" y="150"/>
                    </a:lnTo>
                    <a:lnTo>
                      <a:pt x="45" y="152"/>
                    </a:lnTo>
                    <a:lnTo>
                      <a:pt x="36" y="152"/>
                    </a:lnTo>
                    <a:lnTo>
                      <a:pt x="36" y="152"/>
                    </a:lnTo>
                    <a:lnTo>
                      <a:pt x="19" y="150"/>
                    </a:lnTo>
                    <a:lnTo>
                      <a:pt x="11" y="149"/>
                    </a:lnTo>
                    <a:lnTo>
                      <a:pt x="4" y="147"/>
                    </a:lnTo>
                    <a:lnTo>
                      <a:pt x="4"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chemeClr val="tx2"/>
                  </a:solidFill>
                </a:endParaRPr>
              </a:p>
            </p:txBody>
          </p:sp>
          <p:sp>
            <p:nvSpPr>
              <p:cNvPr id="84" name="Freeform 151">
                <a:extLst>
                  <a:ext uri="{FF2B5EF4-FFF2-40B4-BE49-F238E27FC236}">
                    <a16:creationId xmlns:a16="http://schemas.microsoft.com/office/drawing/2014/main" id="{5577DE5A-5DB5-6B43-AAC8-0E0901E28AE3}"/>
                  </a:ext>
                </a:extLst>
              </p:cNvPr>
              <p:cNvSpPr>
                <a:spLocks/>
              </p:cNvSpPr>
              <p:nvPr/>
            </p:nvSpPr>
            <p:spPr bwMode="auto">
              <a:xfrm>
                <a:off x="5072259" y="2358577"/>
                <a:ext cx="57550" cy="125407"/>
              </a:xfrm>
              <a:custGeom>
                <a:avLst/>
                <a:gdLst>
                  <a:gd name="T0" fmla="*/ 18 w 67"/>
                  <a:gd name="T1" fmla="*/ 57 h 146"/>
                  <a:gd name="T2" fmla="*/ 18 w 67"/>
                  <a:gd name="T3" fmla="*/ 16 h 146"/>
                  <a:gd name="T4" fmla="*/ 16 w 67"/>
                  <a:gd name="T5" fmla="*/ 8 h 146"/>
                  <a:gd name="T6" fmla="*/ 10 w 67"/>
                  <a:gd name="T7" fmla="*/ 5 h 146"/>
                  <a:gd name="T8" fmla="*/ 4 w 67"/>
                  <a:gd name="T9" fmla="*/ 4 h 146"/>
                  <a:gd name="T10" fmla="*/ 1 w 67"/>
                  <a:gd name="T11" fmla="*/ 4 h 146"/>
                  <a:gd name="T12" fmla="*/ 0 w 67"/>
                  <a:gd name="T13" fmla="*/ 3 h 146"/>
                  <a:gd name="T14" fmla="*/ 5 w 67"/>
                  <a:gd name="T15" fmla="*/ 0 h 146"/>
                  <a:gd name="T16" fmla="*/ 31 w 67"/>
                  <a:gd name="T17" fmla="*/ 1 h 146"/>
                  <a:gd name="T18" fmla="*/ 58 w 67"/>
                  <a:gd name="T19" fmla="*/ 0 h 146"/>
                  <a:gd name="T20" fmla="*/ 60 w 67"/>
                  <a:gd name="T21" fmla="*/ 1 h 146"/>
                  <a:gd name="T22" fmla="*/ 62 w 67"/>
                  <a:gd name="T23" fmla="*/ 3 h 146"/>
                  <a:gd name="T24" fmla="*/ 59 w 67"/>
                  <a:gd name="T25" fmla="*/ 4 h 146"/>
                  <a:gd name="T26" fmla="*/ 52 w 67"/>
                  <a:gd name="T27" fmla="*/ 5 h 146"/>
                  <a:gd name="T28" fmla="*/ 49 w 67"/>
                  <a:gd name="T29" fmla="*/ 7 h 146"/>
                  <a:gd name="T30" fmla="*/ 46 w 67"/>
                  <a:gd name="T31" fmla="*/ 11 h 146"/>
                  <a:gd name="T32" fmla="*/ 45 w 67"/>
                  <a:gd name="T33" fmla="*/ 16 h 146"/>
                  <a:gd name="T34" fmla="*/ 45 w 67"/>
                  <a:gd name="T35" fmla="*/ 91 h 146"/>
                  <a:gd name="T36" fmla="*/ 45 w 67"/>
                  <a:gd name="T37" fmla="*/ 115 h 146"/>
                  <a:gd name="T38" fmla="*/ 46 w 67"/>
                  <a:gd name="T39" fmla="*/ 133 h 146"/>
                  <a:gd name="T40" fmla="*/ 47 w 67"/>
                  <a:gd name="T41" fmla="*/ 138 h 146"/>
                  <a:gd name="T42" fmla="*/ 54 w 67"/>
                  <a:gd name="T43" fmla="*/ 141 h 146"/>
                  <a:gd name="T44" fmla="*/ 63 w 67"/>
                  <a:gd name="T45" fmla="*/ 142 h 146"/>
                  <a:gd name="T46" fmla="*/ 66 w 67"/>
                  <a:gd name="T47" fmla="*/ 142 h 146"/>
                  <a:gd name="T48" fmla="*/ 67 w 67"/>
                  <a:gd name="T49" fmla="*/ 144 h 146"/>
                  <a:gd name="T50" fmla="*/ 63 w 67"/>
                  <a:gd name="T51" fmla="*/ 146 h 146"/>
                  <a:gd name="T52" fmla="*/ 31 w 67"/>
                  <a:gd name="T53" fmla="*/ 146 h 146"/>
                  <a:gd name="T54" fmla="*/ 5 w 67"/>
                  <a:gd name="T55" fmla="*/ 146 h 146"/>
                  <a:gd name="T56" fmla="*/ 2 w 67"/>
                  <a:gd name="T57" fmla="*/ 146 h 146"/>
                  <a:gd name="T58" fmla="*/ 1 w 67"/>
                  <a:gd name="T59" fmla="*/ 144 h 146"/>
                  <a:gd name="T60" fmla="*/ 4 w 67"/>
                  <a:gd name="T61" fmla="*/ 142 h 146"/>
                  <a:gd name="T62" fmla="*/ 12 w 67"/>
                  <a:gd name="T63" fmla="*/ 141 h 146"/>
                  <a:gd name="T64" fmla="*/ 13 w 67"/>
                  <a:gd name="T65" fmla="*/ 141 h 146"/>
                  <a:gd name="T66" fmla="*/ 17 w 67"/>
                  <a:gd name="T67" fmla="*/ 132 h 146"/>
                  <a:gd name="T68" fmla="*/ 18 w 67"/>
                  <a:gd name="T69" fmla="*/ 115 h 146"/>
                  <a:gd name="T70" fmla="*/ 18 w 67"/>
                  <a:gd name="T71" fmla="*/ 5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7" h="146">
                    <a:moveTo>
                      <a:pt x="18" y="57"/>
                    </a:moveTo>
                    <a:lnTo>
                      <a:pt x="18" y="57"/>
                    </a:lnTo>
                    <a:lnTo>
                      <a:pt x="18" y="16"/>
                    </a:lnTo>
                    <a:lnTo>
                      <a:pt x="18" y="16"/>
                    </a:lnTo>
                    <a:lnTo>
                      <a:pt x="17" y="12"/>
                    </a:lnTo>
                    <a:lnTo>
                      <a:pt x="16" y="8"/>
                    </a:lnTo>
                    <a:lnTo>
                      <a:pt x="14" y="7"/>
                    </a:lnTo>
                    <a:lnTo>
                      <a:pt x="10" y="5"/>
                    </a:lnTo>
                    <a:lnTo>
                      <a:pt x="10" y="5"/>
                    </a:lnTo>
                    <a:lnTo>
                      <a:pt x="4" y="4"/>
                    </a:lnTo>
                    <a:lnTo>
                      <a:pt x="4" y="4"/>
                    </a:lnTo>
                    <a:lnTo>
                      <a:pt x="1" y="4"/>
                    </a:lnTo>
                    <a:lnTo>
                      <a:pt x="0" y="3"/>
                    </a:lnTo>
                    <a:lnTo>
                      <a:pt x="0" y="3"/>
                    </a:lnTo>
                    <a:lnTo>
                      <a:pt x="1" y="1"/>
                    </a:lnTo>
                    <a:lnTo>
                      <a:pt x="5" y="0"/>
                    </a:lnTo>
                    <a:lnTo>
                      <a:pt x="5" y="0"/>
                    </a:lnTo>
                    <a:lnTo>
                      <a:pt x="31" y="1"/>
                    </a:lnTo>
                    <a:lnTo>
                      <a:pt x="31" y="1"/>
                    </a:lnTo>
                    <a:lnTo>
                      <a:pt x="58" y="0"/>
                    </a:lnTo>
                    <a:lnTo>
                      <a:pt x="58" y="0"/>
                    </a:lnTo>
                    <a:lnTo>
                      <a:pt x="60" y="1"/>
                    </a:lnTo>
                    <a:lnTo>
                      <a:pt x="62" y="3"/>
                    </a:lnTo>
                    <a:lnTo>
                      <a:pt x="62" y="3"/>
                    </a:lnTo>
                    <a:lnTo>
                      <a:pt x="60" y="4"/>
                    </a:lnTo>
                    <a:lnTo>
                      <a:pt x="59" y="4"/>
                    </a:lnTo>
                    <a:lnTo>
                      <a:pt x="59" y="4"/>
                    </a:lnTo>
                    <a:lnTo>
                      <a:pt x="52" y="5"/>
                    </a:lnTo>
                    <a:lnTo>
                      <a:pt x="52" y="5"/>
                    </a:lnTo>
                    <a:lnTo>
                      <a:pt x="49" y="7"/>
                    </a:lnTo>
                    <a:lnTo>
                      <a:pt x="47" y="8"/>
                    </a:lnTo>
                    <a:lnTo>
                      <a:pt x="46" y="11"/>
                    </a:lnTo>
                    <a:lnTo>
                      <a:pt x="45" y="16"/>
                    </a:lnTo>
                    <a:lnTo>
                      <a:pt x="45" y="16"/>
                    </a:lnTo>
                    <a:lnTo>
                      <a:pt x="45" y="57"/>
                    </a:lnTo>
                    <a:lnTo>
                      <a:pt x="45" y="91"/>
                    </a:lnTo>
                    <a:lnTo>
                      <a:pt x="45" y="91"/>
                    </a:lnTo>
                    <a:lnTo>
                      <a:pt x="45" y="115"/>
                    </a:lnTo>
                    <a:lnTo>
                      <a:pt x="46" y="133"/>
                    </a:lnTo>
                    <a:lnTo>
                      <a:pt x="46" y="133"/>
                    </a:lnTo>
                    <a:lnTo>
                      <a:pt x="46" y="136"/>
                    </a:lnTo>
                    <a:lnTo>
                      <a:pt x="47" y="138"/>
                    </a:lnTo>
                    <a:lnTo>
                      <a:pt x="50" y="141"/>
                    </a:lnTo>
                    <a:lnTo>
                      <a:pt x="54" y="141"/>
                    </a:lnTo>
                    <a:lnTo>
                      <a:pt x="54" y="141"/>
                    </a:lnTo>
                    <a:lnTo>
                      <a:pt x="63" y="142"/>
                    </a:lnTo>
                    <a:lnTo>
                      <a:pt x="63" y="142"/>
                    </a:lnTo>
                    <a:lnTo>
                      <a:pt x="66" y="142"/>
                    </a:lnTo>
                    <a:lnTo>
                      <a:pt x="67" y="144"/>
                    </a:lnTo>
                    <a:lnTo>
                      <a:pt x="67" y="144"/>
                    </a:lnTo>
                    <a:lnTo>
                      <a:pt x="66" y="146"/>
                    </a:lnTo>
                    <a:lnTo>
                      <a:pt x="63" y="146"/>
                    </a:lnTo>
                    <a:lnTo>
                      <a:pt x="63" y="146"/>
                    </a:lnTo>
                    <a:lnTo>
                      <a:pt x="31" y="146"/>
                    </a:lnTo>
                    <a:lnTo>
                      <a:pt x="31" y="146"/>
                    </a:lnTo>
                    <a:lnTo>
                      <a:pt x="5" y="146"/>
                    </a:lnTo>
                    <a:lnTo>
                      <a:pt x="5" y="146"/>
                    </a:lnTo>
                    <a:lnTo>
                      <a:pt x="2" y="146"/>
                    </a:lnTo>
                    <a:lnTo>
                      <a:pt x="1" y="144"/>
                    </a:lnTo>
                    <a:lnTo>
                      <a:pt x="1" y="144"/>
                    </a:lnTo>
                    <a:lnTo>
                      <a:pt x="1" y="142"/>
                    </a:lnTo>
                    <a:lnTo>
                      <a:pt x="4" y="142"/>
                    </a:lnTo>
                    <a:lnTo>
                      <a:pt x="4" y="142"/>
                    </a:lnTo>
                    <a:lnTo>
                      <a:pt x="12" y="141"/>
                    </a:lnTo>
                    <a:lnTo>
                      <a:pt x="12" y="141"/>
                    </a:lnTo>
                    <a:lnTo>
                      <a:pt x="13" y="141"/>
                    </a:lnTo>
                    <a:lnTo>
                      <a:pt x="16" y="138"/>
                    </a:lnTo>
                    <a:lnTo>
                      <a:pt x="17" y="132"/>
                    </a:lnTo>
                    <a:lnTo>
                      <a:pt x="17" y="132"/>
                    </a:lnTo>
                    <a:lnTo>
                      <a:pt x="18" y="115"/>
                    </a:lnTo>
                    <a:lnTo>
                      <a:pt x="18" y="91"/>
                    </a:lnTo>
                    <a:lnTo>
                      <a:pt x="18" y="5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chemeClr val="tx2"/>
                  </a:solidFill>
                </a:endParaRPr>
              </a:p>
            </p:txBody>
          </p:sp>
          <p:sp>
            <p:nvSpPr>
              <p:cNvPr id="85" name="Freeform 152">
                <a:extLst>
                  <a:ext uri="{FF2B5EF4-FFF2-40B4-BE49-F238E27FC236}">
                    <a16:creationId xmlns:a16="http://schemas.microsoft.com/office/drawing/2014/main" id="{3EF37183-7C39-AD4D-B74A-FCCDE48BC758}"/>
                  </a:ext>
                </a:extLst>
              </p:cNvPr>
              <p:cNvSpPr>
                <a:spLocks/>
              </p:cNvSpPr>
              <p:nvPr/>
            </p:nvSpPr>
            <p:spPr bwMode="auto">
              <a:xfrm>
                <a:off x="5130668" y="2356000"/>
                <a:ext cx="137433" cy="130561"/>
              </a:xfrm>
              <a:custGeom>
                <a:avLst/>
                <a:gdLst>
                  <a:gd name="T0" fmla="*/ 144 w 160"/>
                  <a:gd name="T1" fmla="*/ 136 h 152"/>
                  <a:gd name="T2" fmla="*/ 141 w 160"/>
                  <a:gd name="T3" fmla="*/ 143 h 152"/>
                  <a:gd name="T4" fmla="*/ 129 w 160"/>
                  <a:gd name="T5" fmla="*/ 147 h 152"/>
                  <a:gd name="T6" fmla="*/ 104 w 160"/>
                  <a:gd name="T7" fmla="*/ 152 h 152"/>
                  <a:gd name="T8" fmla="*/ 92 w 160"/>
                  <a:gd name="T9" fmla="*/ 152 h 152"/>
                  <a:gd name="T10" fmla="*/ 57 w 160"/>
                  <a:gd name="T11" fmla="*/ 148 h 152"/>
                  <a:gd name="T12" fmla="*/ 35 w 160"/>
                  <a:gd name="T13" fmla="*/ 139 h 152"/>
                  <a:gd name="T14" fmla="*/ 21 w 160"/>
                  <a:gd name="T15" fmla="*/ 129 h 152"/>
                  <a:gd name="T16" fmla="*/ 11 w 160"/>
                  <a:gd name="T17" fmla="*/ 118 h 152"/>
                  <a:gd name="T18" fmla="*/ 4 w 160"/>
                  <a:gd name="T19" fmla="*/ 103 h 152"/>
                  <a:gd name="T20" fmla="*/ 0 w 160"/>
                  <a:gd name="T21" fmla="*/ 86 h 152"/>
                  <a:gd name="T22" fmla="*/ 0 w 160"/>
                  <a:gd name="T23" fmla="*/ 77 h 152"/>
                  <a:gd name="T24" fmla="*/ 3 w 160"/>
                  <a:gd name="T25" fmla="*/ 54 h 152"/>
                  <a:gd name="T26" fmla="*/ 11 w 160"/>
                  <a:gd name="T27" fmla="*/ 37 h 152"/>
                  <a:gd name="T28" fmla="*/ 21 w 160"/>
                  <a:gd name="T29" fmla="*/ 23 h 152"/>
                  <a:gd name="T30" fmla="*/ 35 w 160"/>
                  <a:gd name="T31" fmla="*/ 14 h 152"/>
                  <a:gd name="T32" fmla="*/ 49 w 160"/>
                  <a:gd name="T33" fmla="*/ 7 h 152"/>
                  <a:gd name="T34" fmla="*/ 75 w 160"/>
                  <a:gd name="T35" fmla="*/ 2 h 152"/>
                  <a:gd name="T36" fmla="*/ 89 w 160"/>
                  <a:gd name="T37" fmla="*/ 0 h 152"/>
                  <a:gd name="T38" fmla="*/ 124 w 160"/>
                  <a:gd name="T39" fmla="*/ 4 h 152"/>
                  <a:gd name="T40" fmla="*/ 140 w 160"/>
                  <a:gd name="T41" fmla="*/ 6 h 152"/>
                  <a:gd name="T42" fmla="*/ 142 w 160"/>
                  <a:gd name="T43" fmla="*/ 7 h 152"/>
                  <a:gd name="T44" fmla="*/ 142 w 160"/>
                  <a:gd name="T45" fmla="*/ 8 h 152"/>
                  <a:gd name="T46" fmla="*/ 141 w 160"/>
                  <a:gd name="T47" fmla="*/ 40 h 152"/>
                  <a:gd name="T48" fmla="*/ 140 w 160"/>
                  <a:gd name="T49" fmla="*/ 44 h 152"/>
                  <a:gd name="T50" fmla="*/ 139 w 160"/>
                  <a:gd name="T51" fmla="*/ 44 h 152"/>
                  <a:gd name="T52" fmla="*/ 136 w 160"/>
                  <a:gd name="T53" fmla="*/ 41 h 152"/>
                  <a:gd name="T54" fmla="*/ 135 w 160"/>
                  <a:gd name="T55" fmla="*/ 35 h 152"/>
                  <a:gd name="T56" fmla="*/ 129 w 160"/>
                  <a:gd name="T57" fmla="*/ 25 h 152"/>
                  <a:gd name="T58" fmla="*/ 123 w 160"/>
                  <a:gd name="T59" fmla="*/ 21 h 152"/>
                  <a:gd name="T60" fmla="*/ 102 w 160"/>
                  <a:gd name="T61" fmla="*/ 12 h 152"/>
                  <a:gd name="T62" fmla="*/ 86 w 160"/>
                  <a:gd name="T63" fmla="*/ 11 h 152"/>
                  <a:gd name="T64" fmla="*/ 67 w 160"/>
                  <a:gd name="T65" fmla="*/ 12 h 152"/>
                  <a:gd name="T66" fmla="*/ 48 w 160"/>
                  <a:gd name="T67" fmla="*/ 23 h 152"/>
                  <a:gd name="T68" fmla="*/ 40 w 160"/>
                  <a:gd name="T69" fmla="*/ 31 h 152"/>
                  <a:gd name="T70" fmla="*/ 31 w 160"/>
                  <a:gd name="T71" fmla="*/ 53 h 152"/>
                  <a:gd name="T72" fmla="*/ 29 w 160"/>
                  <a:gd name="T73" fmla="*/ 69 h 152"/>
                  <a:gd name="T74" fmla="*/ 35 w 160"/>
                  <a:gd name="T75" fmla="*/ 98 h 152"/>
                  <a:gd name="T76" fmla="*/ 48 w 160"/>
                  <a:gd name="T77" fmla="*/ 120 h 152"/>
                  <a:gd name="T78" fmla="*/ 70 w 160"/>
                  <a:gd name="T79" fmla="*/ 136 h 152"/>
                  <a:gd name="T80" fmla="*/ 99 w 160"/>
                  <a:gd name="T81" fmla="*/ 141 h 152"/>
                  <a:gd name="T82" fmla="*/ 106 w 160"/>
                  <a:gd name="T83" fmla="*/ 141 h 152"/>
                  <a:gd name="T84" fmla="*/ 112 w 160"/>
                  <a:gd name="T85" fmla="*/ 139 h 152"/>
                  <a:gd name="T86" fmla="*/ 116 w 160"/>
                  <a:gd name="T87" fmla="*/ 132 h 152"/>
                  <a:gd name="T88" fmla="*/ 116 w 160"/>
                  <a:gd name="T89" fmla="*/ 115 h 152"/>
                  <a:gd name="T90" fmla="*/ 116 w 160"/>
                  <a:gd name="T91" fmla="*/ 93 h 152"/>
                  <a:gd name="T92" fmla="*/ 115 w 160"/>
                  <a:gd name="T93" fmla="*/ 85 h 152"/>
                  <a:gd name="T94" fmla="*/ 108 w 160"/>
                  <a:gd name="T95" fmla="*/ 82 h 152"/>
                  <a:gd name="T96" fmla="*/ 100 w 160"/>
                  <a:gd name="T97" fmla="*/ 81 h 152"/>
                  <a:gd name="T98" fmla="*/ 98 w 160"/>
                  <a:gd name="T99" fmla="*/ 81 h 152"/>
                  <a:gd name="T100" fmla="*/ 96 w 160"/>
                  <a:gd name="T101" fmla="*/ 79 h 152"/>
                  <a:gd name="T102" fmla="*/ 102 w 160"/>
                  <a:gd name="T103" fmla="*/ 77 h 152"/>
                  <a:gd name="T104" fmla="*/ 132 w 160"/>
                  <a:gd name="T105" fmla="*/ 77 h 152"/>
                  <a:gd name="T106" fmla="*/ 156 w 160"/>
                  <a:gd name="T107" fmla="*/ 77 h 152"/>
                  <a:gd name="T108" fmla="*/ 158 w 160"/>
                  <a:gd name="T109" fmla="*/ 77 h 152"/>
                  <a:gd name="T110" fmla="*/ 160 w 160"/>
                  <a:gd name="T111" fmla="*/ 79 h 152"/>
                  <a:gd name="T112" fmla="*/ 157 w 160"/>
                  <a:gd name="T113" fmla="*/ 81 h 152"/>
                  <a:gd name="T114" fmla="*/ 152 w 160"/>
                  <a:gd name="T115" fmla="*/ 82 h 152"/>
                  <a:gd name="T116" fmla="*/ 148 w 160"/>
                  <a:gd name="T117" fmla="*/ 82 h 152"/>
                  <a:gd name="T118" fmla="*/ 144 w 160"/>
                  <a:gd name="T119" fmla="*/ 87 h 152"/>
                  <a:gd name="T120" fmla="*/ 144 w 160"/>
                  <a:gd name="T121" fmla="*/ 93 h 152"/>
                  <a:gd name="T122" fmla="*/ 144 w 160"/>
                  <a:gd name="T123" fmla="*/ 136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60" h="152">
                    <a:moveTo>
                      <a:pt x="144" y="136"/>
                    </a:moveTo>
                    <a:lnTo>
                      <a:pt x="144" y="136"/>
                    </a:lnTo>
                    <a:lnTo>
                      <a:pt x="142" y="141"/>
                    </a:lnTo>
                    <a:lnTo>
                      <a:pt x="141" y="143"/>
                    </a:lnTo>
                    <a:lnTo>
                      <a:pt x="141" y="143"/>
                    </a:lnTo>
                    <a:lnTo>
                      <a:pt x="129" y="147"/>
                    </a:lnTo>
                    <a:lnTo>
                      <a:pt x="117" y="150"/>
                    </a:lnTo>
                    <a:lnTo>
                      <a:pt x="104" y="152"/>
                    </a:lnTo>
                    <a:lnTo>
                      <a:pt x="92" y="152"/>
                    </a:lnTo>
                    <a:lnTo>
                      <a:pt x="92" y="152"/>
                    </a:lnTo>
                    <a:lnTo>
                      <a:pt x="74" y="150"/>
                    </a:lnTo>
                    <a:lnTo>
                      <a:pt x="57" y="148"/>
                    </a:lnTo>
                    <a:lnTo>
                      <a:pt x="41" y="141"/>
                    </a:lnTo>
                    <a:lnTo>
                      <a:pt x="35" y="139"/>
                    </a:lnTo>
                    <a:lnTo>
                      <a:pt x="28" y="133"/>
                    </a:lnTo>
                    <a:lnTo>
                      <a:pt x="21" y="129"/>
                    </a:lnTo>
                    <a:lnTo>
                      <a:pt x="16" y="124"/>
                    </a:lnTo>
                    <a:lnTo>
                      <a:pt x="11" y="118"/>
                    </a:lnTo>
                    <a:lnTo>
                      <a:pt x="7" y="111"/>
                    </a:lnTo>
                    <a:lnTo>
                      <a:pt x="4" y="103"/>
                    </a:lnTo>
                    <a:lnTo>
                      <a:pt x="2" y="95"/>
                    </a:lnTo>
                    <a:lnTo>
                      <a:pt x="0" y="86"/>
                    </a:lnTo>
                    <a:lnTo>
                      <a:pt x="0" y="77"/>
                    </a:lnTo>
                    <a:lnTo>
                      <a:pt x="0" y="77"/>
                    </a:lnTo>
                    <a:lnTo>
                      <a:pt x="0" y="65"/>
                    </a:lnTo>
                    <a:lnTo>
                      <a:pt x="3" y="54"/>
                    </a:lnTo>
                    <a:lnTo>
                      <a:pt x="6" y="45"/>
                    </a:lnTo>
                    <a:lnTo>
                      <a:pt x="11" y="37"/>
                    </a:lnTo>
                    <a:lnTo>
                      <a:pt x="16" y="29"/>
                    </a:lnTo>
                    <a:lnTo>
                      <a:pt x="21" y="23"/>
                    </a:lnTo>
                    <a:lnTo>
                      <a:pt x="28" y="17"/>
                    </a:lnTo>
                    <a:lnTo>
                      <a:pt x="35" y="14"/>
                    </a:lnTo>
                    <a:lnTo>
                      <a:pt x="35" y="14"/>
                    </a:lnTo>
                    <a:lnTo>
                      <a:pt x="49" y="7"/>
                    </a:lnTo>
                    <a:lnTo>
                      <a:pt x="62" y="3"/>
                    </a:lnTo>
                    <a:lnTo>
                      <a:pt x="75" y="2"/>
                    </a:lnTo>
                    <a:lnTo>
                      <a:pt x="89" y="0"/>
                    </a:lnTo>
                    <a:lnTo>
                      <a:pt x="89" y="0"/>
                    </a:lnTo>
                    <a:lnTo>
                      <a:pt x="110" y="2"/>
                    </a:lnTo>
                    <a:lnTo>
                      <a:pt x="124" y="4"/>
                    </a:lnTo>
                    <a:lnTo>
                      <a:pt x="124" y="4"/>
                    </a:lnTo>
                    <a:lnTo>
                      <a:pt x="140" y="6"/>
                    </a:lnTo>
                    <a:lnTo>
                      <a:pt x="140" y="6"/>
                    </a:lnTo>
                    <a:lnTo>
                      <a:pt x="142" y="7"/>
                    </a:lnTo>
                    <a:lnTo>
                      <a:pt x="142" y="8"/>
                    </a:lnTo>
                    <a:lnTo>
                      <a:pt x="142" y="8"/>
                    </a:lnTo>
                    <a:lnTo>
                      <a:pt x="141" y="16"/>
                    </a:lnTo>
                    <a:lnTo>
                      <a:pt x="141" y="40"/>
                    </a:lnTo>
                    <a:lnTo>
                      <a:pt x="141" y="40"/>
                    </a:lnTo>
                    <a:lnTo>
                      <a:pt x="140" y="44"/>
                    </a:lnTo>
                    <a:lnTo>
                      <a:pt x="139" y="44"/>
                    </a:lnTo>
                    <a:lnTo>
                      <a:pt x="139" y="44"/>
                    </a:lnTo>
                    <a:lnTo>
                      <a:pt x="137" y="44"/>
                    </a:lnTo>
                    <a:lnTo>
                      <a:pt x="136" y="41"/>
                    </a:lnTo>
                    <a:lnTo>
                      <a:pt x="136" y="41"/>
                    </a:lnTo>
                    <a:lnTo>
                      <a:pt x="135" y="35"/>
                    </a:lnTo>
                    <a:lnTo>
                      <a:pt x="133" y="31"/>
                    </a:lnTo>
                    <a:lnTo>
                      <a:pt x="129" y="25"/>
                    </a:lnTo>
                    <a:lnTo>
                      <a:pt x="129" y="25"/>
                    </a:lnTo>
                    <a:lnTo>
                      <a:pt x="123" y="21"/>
                    </a:lnTo>
                    <a:lnTo>
                      <a:pt x="114" y="16"/>
                    </a:lnTo>
                    <a:lnTo>
                      <a:pt x="102" y="12"/>
                    </a:lnTo>
                    <a:lnTo>
                      <a:pt x="86" y="11"/>
                    </a:lnTo>
                    <a:lnTo>
                      <a:pt x="86" y="11"/>
                    </a:lnTo>
                    <a:lnTo>
                      <a:pt x="78" y="11"/>
                    </a:lnTo>
                    <a:lnTo>
                      <a:pt x="67" y="12"/>
                    </a:lnTo>
                    <a:lnTo>
                      <a:pt x="58" y="16"/>
                    </a:lnTo>
                    <a:lnTo>
                      <a:pt x="48" y="23"/>
                    </a:lnTo>
                    <a:lnTo>
                      <a:pt x="48" y="23"/>
                    </a:lnTo>
                    <a:lnTo>
                      <a:pt x="40" y="31"/>
                    </a:lnTo>
                    <a:lnTo>
                      <a:pt x="35" y="41"/>
                    </a:lnTo>
                    <a:lnTo>
                      <a:pt x="31" y="53"/>
                    </a:lnTo>
                    <a:lnTo>
                      <a:pt x="29" y="69"/>
                    </a:lnTo>
                    <a:lnTo>
                      <a:pt x="29" y="69"/>
                    </a:lnTo>
                    <a:lnTo>
                      <a:pt x="31" y="85"/>
                    </a:lnTo>
                    <a:lnTo>
                      <a:pt x="35" y="98"/>
                    </a:lnTo>
                    <a:lnTo>
                      <a:pt x="40" y="111"/>
                    </a:lnTo>
                    <a:lnTo>
                      <a:pt x="48" y="120"/>
                    </a:lnTo>
                    <a:lnTo>
                      <a:pt x="58" y="129"/>
                    </a:lnTo>
                    <a:lnTo>
                      <a:pt x="70" y="136"/>
                    </a:lnTo>
                    <a:lnTo>
                      <a:pt x="83" y="140"/>
                    </a:lnTo>
                    <a:lnTo>
                      <a:pt x="99" y="141"/>
                    </a:lnTo>
                    <a:lnTo>
                      <a:pt x="99" y="141"/>
                    </a:lnTo>
                    <a:lnTo>
                      <a:pt x="106" y="141"/>
                    </a:lnTo>
                    <a:lnTo>
                      <a:pt x="112" y="139"/>
                    </a:lnTo>
                    <a:lnTo>
                      <a:pt x="112" y="139"/>
                    </a:lnTo>
                    <a:lnTo>
                      <a:pt x="116" y="136"/>
                    </a:lnTo>
                    <a:lnTo>
                      <a:pt x="116" y="132"/>
                    </a:lnTo>
                    <a:lnTo>
                      <a:pt x="116" y="115"/>
                    </a:lnTo>
                    <a:lnTo>
                      <a:pt x="116" y="115"/>
                    </a:lnTo>
                    <a:lnTo>
                      <a:pt x="116" y="93"/>
                    </a:lnTo>
                    <a:lnTo>
                      <a:pt x="116" y="93"/>
                    </a:lnTo>
                    <a:lnTo>
                      <a:pt x="116" y="87"/>
                    </a:lnTo>
                    <a:lnTo>
                      <a:pt x="115" y="85"/>
                    </a:lnTo>
                    <a:lnTo>
                      <a:pt x="112" y="83"/>
                    </a:lnTo>
                    <a:lnTo>
                      <a:pt x="108" y="82"/>
                    </a:lnTo>
                    <a:lnTo>
                      <a:pt x="108" y="82"/>
                    </a:lnTo>
                    <a:lnTo>
                      <a:pt x="100" y="81"/>
                    </a:lnTo>
                    <a:lnTo>
                      <a:pt x="100" y="81"/>
                    </a:lnTo>
                    <a:lnTo>
                      <a:pt x="98" y="81"/>
                    </a:lnTo>
                    <a:lnTo>
                      <a:pt x="96" y="79"/>
                    </a:lnTo>
                    <a:lnTo>
                      <a:pt x="96" y="79"/>
                    </a:lnTo>
                    <a:lnTo>
                      <a:pt x="98" y="77"/>
                    </a:lnTo>
                    <a:lnTo>
                      <a:pt x="102" y="77"/>
                    </a:lnTo>
                    <a:lnTo>
                      <a:pt x="102" y="77"/>
                    </a:lnTo>
                    <a:lnTo>
                      <a:pt x="132" y="77"/>
                    </a:lnTo>
                    <a:lnTo>
                      <a:pt x="132" y="77"/>
                    </a:lnTo>
                    <a:lnTo>
                      <a:pt x="156" y="77"/>
                    </a:lnTo>
                    <a:lnTo>
                      <a:pt x="156" y="77"/>
                    </a:lnTo>
                    <a:lnTo>
                      <a:pt x="158" y="77"/>
                    </a:lnTo>
                    <a:lnTo>
                      <a:pt x="160" y="79"/>
                    </a:lnTo>
                    <a:lnTo>
                      <a:pt x="160" y="79"/>
                    </a:lnTo>
                    <a:lnTo>
                      <a:pt x="158" y="81"/>
                    </a:lnTo>
                    <a:lnTo>
                      <a:pt x="157" y="81"/>
                    </a:lnTo>
                    <a:lnTo>
                      <a:pt x="157" y="81"/>
                    </a:lnTo>
                    <a:lnTo>
                      <a:pt x="152" y="82"/>
                    </a:lnTo>
                    <a:lnTo>
                      <a:pt x="152" y="82"/>
                    </a:lnTo>
                    <a:lnTo>
                      <a:pt x="148" y="82"/>
                    </a:lnTo>
                    <a:lnTo>
                      <a:pt x="145" y="85"/>
                    </a:lnTo>
                    <a:lnTo>
                      <a:pt x="144" y="87"/>
                    </a:lnTo>
                    <a:lnTo>
                      <a:pt x="144" y="93"/>
                    </a:lnTo>
                    <a:lnTo>
                      <a:pt x="144" y="93"/>
                    </a:lnTo>
                    <a:lnTo>
                      <a:pt x="144" y="115"/>
                    </a:lnTo>
                    <a:lnTo>
                      <a:pt x="144" y="13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chemeClr val="tx2"/>
                  </a:solidFill>
                </a:endParaRPr>
              </a:p>
            </p:txBody>
          </p:sp>
          <p:sp>
            <p:nvSpPr>
              <p:cNvPr id="86" name="Freeform 153">
                <a:extLst>
                  <a:ext uri="{FF2B5EF4-FFF2-40B4-BE49-F238E27FC236}">
                    <a16:creationId xmlns:a16="http://schemas.microsoft.com/office/drawing/2014/main" id="{8125F7DC-711D-3B4F-A315-330B06942888}"/>
                  </a:ext>
                </a:extLst>
              </p:cNvPr>
              <p:cNvSpPr>
                <a:spLocks/>
              </p:cNvSpPr>
              <p:nvPr/>
            </p:nvSpPr>
            <p:spPr bwMode="auto">
              <a:xfrm>
                <a:off x="5264665" y="2356000"/>
                <a:ext cx="144304" cy="130561"/>
              </a:xfrm>
              <a:custGeom>
                <a:avLst/>
                <a:gdLst>
                  <a:gd name="T0" fmla="*/ 35 w 168"/>
                  <a:gd name="T1" fmla="*/ 123 h 152"/>
                  <a:gd name="T2" fmla="*/ 38 w 168"/>
                  <a:gd name="T3" fmla="*/ 139 h 152"/>
                  <a:gd name="T4" fmla="*/ 42 w 168"/>
                  <a:gd name="T5" fmla="*/ 144 h 152"/>
                  <a:gd name="T6" fmla="*/ 47 w 168"/>
                  <a:gd name="T7" fmla="*/ 145 h 152"/>
                  <a:gd name="T8" fmla="*/ 52 w 168"/>
                  <a:gd name="T9" fmla="*/ 145 h 152"/>
                  <a:gd name="T10" fmla="*/ 56 w 168"/>
                  <a:gd name="T11" fmla="*/ 147 h 152"/>
                  <a:gd name="T12" fmla="*/ 55 w 168"/>
                  <a:gd name="T13" fmla="*/ 149 h 152"/>
                  <a:gd name="T14" fmla="*/ 51 w 168"/>
                  <a:gd name="T15" fmla="*/ 149 h 152"/>
                  <a:gd name="T16" fmla="*/ 25 w 168"/>
                  <a:gd name="T17" fmla="*/ 149 h 152"/>
                  <a:gd name="T18" fmla="*/ 4 w 168"/>
                  <a:gd name="T19" fmla="*/ 149 h 152"/>
                  <a:gd name="T20" fmla="*/ 0 w 168"/>
                  <a:gd name="T21" fmla="*/ 148 h 152"/>
                  <a:gd name="T22" fmla="*/ 0 w 168"/>
                  <a:gd name="T23" fmla="*/ 147 h 152"/>
                  <a:gd name="T24" fmla="*/ 2 w 168"/>
                  <a:gd name="T25" fmla="*/ 145 h 152"/>
                  <a:gd name="T26" fmla="*/ 12 w 168"/>
                  <a:gd name="T27" fmla="*/ 144 h 152"/>
                  <a:gd name="T28" fmla="*/ 14 w 168"/>
                  <a:gd name="T29" fmla="*/ 143 h 152"/>
                  <a:gd name="T30" fmla="*/ 17 w 168"/>
                  <a:gd name="T31" fmla="*/ 132 h 152"/>
                  <a:gd name="T32" fmla="*/ 19 w 168"/>
                  <a:gd name="T33" fmla="*/ 7 h 152"/>
                  <a:gd name="T34" fmla="*/ 21 w 168"/>
                  <a:gd name="T35" fmla="*/ 2 h 152"/>
                  <a:gd name="T36" fmla="*/ 23 w 168"/>
                  <a:gd name="T37" fmla="*/ 0 h 152"/>
                  <a:gd name="T38" fmla="*/ 25 w 168"/>
                  <a:gd name="T39" fmla="*/ 0 h 152"/>
                  <a:gd name="T40" fmla="*/ 31 w 168"/>
                  <a:gd name="T41" fmla="*/ 7 h 152"/>
                  <a:gd name="T42" fmla="*/ 93 w 168"/>
                  <a:gd name="T43" fmla="*/ 68 h 152"/>
                  <a:gd name="T44" fmla="*/ 135 w 168"/>
                  <a:gd name="T45" fmla="*/ 111 h 152"/>
                  <a:gd name="T46" fmla="*/ 135 w 168"/>
                  <a:gd name="T47" fmla="*/ 25 h 152"/>
                  <a:gd name="T48" fmla="*/ 134 w 168"/>
                  <a:gd name="T49" fmla="*/ 19 h 152"/>
                  <a:gd name="T50" fmla="*/ 131 w 168"/>
                  <a:gd name="T51" fmla="*/ 11 h 152"/>
                  <a:gd name="T52" fmla="*/ 127 w 168"/>
                  <a:gd name="T53" fmla="*/ 8 h 152"/>
                  <a:gd name="T54" fmla="*/ 118 w 168"/>
                  <a:gd name="T55" fmla="*/ 7 h 152"/>
                  <a:gd name="T56" fmla="*/ 116 w 168"/>
                  <a:gd name="T57" fmla="*/ 7 h 152"/>
                  <a:gd name="T58" fmla="*/ 114 w 168"/>
                  <a:gd name="T59" fmla="*/ 6 h 152"/>
                  <a:gd name="T60" fmla="*/ 116 w 168"/>
                  <a:gd name="T61" fmla="*/ 4 h 152"/>
                  <a:gd name="T62" fmla="*/ 120 w 168"/>
                  <a:gd name="T63" fmla="*/ 3 h 152"/>
                  <a:gd name="T64" fmla="*/ 145 w 168"/>
                  <a:gd name="T65" fmla="*/ 4 h 152"/>
                  <a:gd name="T66" fmla="*/ 164 w 168"/>
                  <a:gd name="T67" fmla="*/ 3 h 152"/>
                  <a:gd name="T68" fmla="*/ 168 w 168"/>
                  <a:gd name="T69" fmla="*/ 6 h 152"/>
                  <a:gd name="T70" fmla="*/ 168 w 168"/>
                  <a:gd name="T71" fmla="*/ 7 h 152"/>
                  <a:gd name="T72" fmla="*/ 166 w 168"/>
                  <a:gd name="T73" fmla="*/ 7 h 152"/>
                  <a:gd name="T74" fmla="*/ 159 w 168"/>
                  <a:gd name="T75" fmla="*/ 8 h 152"/>
                  <a:gd name="T76" fmla="*/ 154 w 168"/>
                  <a:gd name="T77" fmla="*/ 12 h 152"/>
                  <a:gd name="T78" fmla="*/ 152 w 168"/>
                  <a:gd name="T79" fmla="*/ 24 h 152"/>
                  <a:gd name="T80" fmla="*/ 150 w 168"/>
                  <a:gd name="T81" fmla="*/ 145 h 152"/>
                  <a:gd name="T82" fmla="*/ 147 w 168"/>
                  <a:gd name="T83" fmla="*/ 152 h 152"/>
                  <a:gd name="T84" fmla="*/ 142 w 168"/>
                  <a:gd name="T85" fmla="*/ 150 h 152"/>
                  <a:gd name="T86" fmla="*/ 138 w 168"/>
                  <a:gd name="T87" fmla="*/ 148 h 152"/>
                  <a:gd name="T88" fmla="*/ 80 w 168"/>
                  <a:gd name="T89" fmla="*/ 93 h 152"/>
                  <a:gd name="T90" fmla="*/ 34 w 168"/>
                  <a:gd name="T91" fmla="*/ 44 h 152"/>
                  <a:gd name="T92" fmla="*/ 35 w 168"/>
                  <a:gd name="T93" fmla="*/ 123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68" h="152">
                    <a:moveTo>
                      <a:pt x="35" y="123"/>
                    </a:moveTo>
                    <a:lnTo>
                      <a:pt x="35" y="123"/>
                    </a:lnTo>
                    <a:lnTo>
                      <a:pt x="35" y="132"/>
                    </a:lnTo>
                    <a:lnTo>
                      <a:pt x="38" y="139"/>
                    </a:lnTo>
                    <a:lnTo>
                      <a:pt x="39" y="143"/>
                    </a:lnTo>
                    <a:lnTo>
                      <a:pt x="42" y="144"/>
                    </a:lnTo>
                    <a:lnTo>
                      <a:pt x="42" y="144"/>
                    </a:lnTo>
                    <a:lnTo>
                      <a:pt x="47" y="145"/>
                    </a:lnTo>
                    <a:lnTo>
                      <a:pt x="52" y="145"/>
                    </a:lnTo>
                    <a:lnTo>
                      <a:pt x="52" y="145"/>
                    </a:lnTo>
                    <a:lnTo>
                      <a:pt x="55" y="145"/>
                    </a:lnTo>
                    <a:lnTo>
                      <a:pt x="56" y="147"/>
                    </a:lnTo>
                    <a:lnTo>
                      <a:pt x="56" y="147"/>
                    </a:lnTo>
                    <a:lnTo>
                      <a:pt x="55" y="149"/>
                    </a:lnTo>
                    <a:lnTo>
                      <a:pt x="51" y="149"/>
                    </a:lnTo>
                    <a:lnTo>
                      <a:pt x="51" y="149"/>
                    </a:lnTo>
                    <a:lnTo>
                      <a:pt x="25" y="149"/>
                    </a:lnTo>
                    <a:lnTo>
                      <a:pt x="25" y="149"/>
                    </a:lnTo>
                    <a:lnTo>
                      <a:pt x="4" y="149"/>
                    </a:lnTo>
                    <a:lnTo>
                      <a:pt x="4" y="149"/>
                    </a:lnTo>
                    <a:lnTo>
                      <a:pt x="1" y="149"/>
                    </a:lnTo>
                    <a:lnTo>
                      <a:pt x="0" y="148"/>
                    </a:lnTo>
                    <a:lnTo>
                      <a:pt x="0" y="147"/>
                    </a:lnTo>
                    <a:lnTo>
                      <a:pt x="0" y="147"/>
                    </a:lnTo>
                    <a:lnTo>
                      <a:pt x="0" y="145"/>
                    </a:lnTo>
                    <a:lnTo>
                      <a:pt x="2" y="145"/>
                    </a:lnTo>
                    <a:lnTo>
                      <a:pt x="2" y="145"/>
                    </a:lnTo>
                    <a:lnTo>
                      <a:pt x="12" y="144"/>
                    </a:lnTo>
                    <a:lnTo>
                      <a:pt x="12" y="144"/>
                    </a:lnTo>
                    <a:lnTo>
                      <a:pt x="14" y="143"/>
                    </a:lnTo>
                    <a:lnTo>
                      <a:pt x="17" y="139"/>
                    </a:lnTo>
                    <a:lnTo>
                      <a:pt x="17" y="132"/>
                    </a:lnTo>
                    <a:lnTo>
                      <a:pt x="18" y="122"/>
                    </a:lnTo>
                    <a:lnTo>
                      <a:pt x="19" y="7"/>
                    </a:lnTo>
                    <a:lnTo>
                      <a:pt x="19" y="7"/>
                    </a:lnTo>
                    <a:lnTo>
                      <a:pt x="21" y="2"/>
                    </a:lnTo>
                    <a:lnTo>
                      <a:pt x="22" y="0"/>
                    </a:lnTo>
                    <a:lnTo>
                      <a:pt x="23" y="0"/>
                    </a:lnTo>
                    <a:lnTo>
                      <a:pt x="23" y="0"/>
                    </a:lnTo>
                    <a:lnTo>
                      <a:pt x="25" y="0"/>
                    </a:lnTo>
                    <a:lnTo>
                      <a:pt x="27" y="2"/>
                    </a:lnTo>
                    <a:lnTo>
                      <a:pt x="31" y="7"/>
                    </a:lnTo>
                    <a:lnTo>
                      <a:pt x="31" y="7"/>
                    </a:lnTo>
                    <a:lnTo>
                      <a:pt x="93" y="68"/>
                    </a:lnTo>
                    <a:lnTo>
                      <a:pt x="93" y="68"/>
                    </a:lnTo>
                    <a:lnTo>
                      <a:pt x="135" y="111"/>
                    </a:lnTo>
                    <a:lnTo>
                      <a:pt x="137" y="111"/>
                    </a:lnTo>
                    <a:lnTo>
                      <a:pt x="135" y="25"/>
                    </a:lnTo>
                    <a:lnTo>
                      <a:pt x="135" y="25"/>
                    </a:lnTo>
                    <a:lnTo>
                      <a:pt x="134" y="19"/>
                    </a:lnTo>
                    <a:lnTo>
                      <a:pt x="133" y="14"/>
                    </a:lnTo>
                    <a:lnTo>
                      <a:pt x="131" y="11"/>
                    </a:lnTo>
                    <a:lnTo>
                      <a:pt x="127" y="8"/>
                    </a:lnTo>
                    <a:lnTo>
                      <a:pt x="127" y="8"/>
                    </a:lnTo>
                    <a:lnTo>
                      <a:pt x="122" y="7"/>
                    </a:lnTo>
                    <a:lnTo>
                      <a:pt x="118" y="7"/>
                    </a:lnTo>
                    <a:lnTo>
                      <a:pt x="118" y="7"/>
                    </a:lnTo>
                    <a:lnTo>
                      <a:pt x="116" y="7"/>
                    </a:lnTo>
                    <a:lnTo>
                      <a:pt x="114" y="6"/>
                    </a:lnTo>
                    <a:lnTo>
                      <a:pt x="114" y="6"/>
                    </a:lnTo>
                    <a:lnTo>
                      <a:pt x="114" y="4"/>
                    </a:lnTo>
                    <a:lnTo>
                      <a:pt x="116" y="4"/>
                    </a:lnTo>
                    <a:lnTo>
                      <a:pt x="120" y="3"/>
                    </a:lnTo>
                    <a:lnTo>
                      <a:pt x="120" y="3"/>
                    </a:lnTo>
                    <a:lnTo>
                      <a:pt x="145" y="4"/>
                    </a:lnTo>
                    <a:lnTo>
                      <a:pt x="145" y="4"/>
                    </a:lnTo>
                    <a:lnTo>
                      <a:pt x="164" y="3"/>
                    </a:lnTo>
                    <a:lnTo>
                      <a:pt x="164" y="3"/>
                    </a:lnTo>
                    <a:lnTo>
                      <a:pt x="167" y="4"/>
                    </a:lnTo>
                    <a:lnTo>
                      <a:pt x="168" y="6"/>
                    </a:lnTo>
                    <a:lnTo>
                      <a:pt x="168" y="6"/>
                    </a:lnTo>
                    <a:lnTo>
                      <a:pt x="168" y="7"/>
                    </a:lnTo>
                    <a:lnTo>
                      <a:pt x="166" y="7"/>
                    </a:lnTo>
                    <a:lnTo>
                      <a:pt x="166" y="7"/>
                    </a:lnTo>
                    <a:lnTo>
                      <a:pt x="159" y="8"/>
                    </a:lnTo>
                    <a:lnTo>
                      <a:pt x="159" y="8"/>
                    </a:lnTo>
                    <a:lnTo>
                      <a:pt x="156" y="10"/>
                    </a:lnTo>
                    <a:lnTo>
                      <a:pt x="154" y="12"/>
                    </a:lnTo>
                    <a:lnTo>
                      <a:pt x="152" y="17"/>
                    </a:lnTo>
                    <a:lnTo>
                      <a:pt x="152" y="24"/>
                    </a:lnTo>
                    <a:lnTo>
                      <a:pt x="150" y="145"/>
                    </a:lnTo>
                    <a:lnTo>
                      <a:pt x="150" y="145"/>
                    </a:lnTo>
                    <a:lnTo>
                      <a:pt x="148" y="150"/>
                    </a:lnTo>
                    <a:lnTo>
                      <a:pt x="147" y="152"/>
                    </a:lnTo>
                    <a:lnTo>
                      <a:pt x="147" y="152"/>
                    </a:lnTo>
                    <a:lnTo>
                      <a:pt x="142" y="150"/>
                    </a:lnTo>
                    <a:lnTo>
                      <a:pt x="138" y="148"/>
                    </a:lnTo>
                    <a:lnTo>
                      <a:pt x="138" y="148"/>
                    </a:lnTo>
                    <a:lnTo>
                      <a:pt x="80" y="93"/>
                    </a:lnTo>
                    <a:lnTo>
                      <a:pt x="80" y="93"/>
                    </a:lnTo>
                    <a:lnTo>
                      <a:pt x="50" y="61"/>
                    </a:lnTo>
                    <a:lnTo>
                      <a:pt x="34" y="44"/>
                    </a:lnTo>
                    <a:lnTo>
                      <a:pt x="33" y="44"/>
                    </a:lnTo>
                    <a:lnTo>
                      <a:pt x="35" y="1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chemeClr val="tx2"/>
                  </a:solidFill>
                </a:endParaRPr>
              </a:p>
            </p:txBody>
          </p:sp>
        </p:grpSp>
      </p:grpSp>
      <p:sp>
        <p:nvSpPr>
          <p:cNvPr id="2" name="フッター プレースホルダー 1">
            <a:extLst>
              <a:ext uri="{FF2B5EF4-FFF2-40B4-BE49-F238E27FC236}">
                <a16:creationId xmlns:a16="http://schemas.microsoft.com/office/drawing/2014/main" id="{E24DD3F1-9CDD-B00D-A787-691C0F0C06BB}"/>
              </a:ext>
            </a:extLst>
          </p:cNvPr>
          <p:cNvSpPr>
            <a:spLocks noGrp="1"/>
          </p:cNvSpPr>
          <p:nvPr>
            <p:ph type="ftr" sz="quarter" idx="10"/>
          </p:nvPr>
        </p:nvSpPr>
        <p:spPr/>
        <p:txBody>
          <a:bodyPr/>
          <a:lstStyle/>
          <a:p>
            <a:r>
              <a:rPr lang="en-US" altLang="ja-JP"/>
              <a:t>Presentation Design</a:t>
            </a:r>
            <a:endParaRPr lang="ja-JP" altLang="en-US" dirty="0"/>
          </a:p>
        </p:txBody>
      </p:sp>
      <p:sp>
        <p:nvSpPr>
          <p:cNvPr id="6" name="スライド番号プレースホルダー 5">
            <a:extLst>
              <a:ext uri="{FF2B5EF4-FFF2-40B4-BE49-F238E27FC236}">
                <a16:creationId xmlns:a16="http://schemas.microsoft.com/office/drawing/2014/main" id="{CD72764A-1427-739B-AF1E-068B86200E8F}"/>
              </a:ext>
            </a:extLst>
          </p:cNvPr>
          <p:cNvSpPr>
            <a:spLocks noGrp="1"/>
          </p:cNvSpPr>
          <p:nvPr>
            <p:ph type="sldNum" sz="quarter" idx="11"/>
          </p:nvPr>
        </p:nvSpPr>
        <p:spPr/>
        <p:txBody>
          <a:bodyPr/>
          <a:lstStyle/>
          <a:p>
            <a:fld id="{FB3508C7-2FE0-4945-9CBD-863E05F850D2}" type="slidenum">
              <a:rPr lang="ja-JP" altLang="en-US" smtClean="0"/>
              <a:pPr/>
              <a:t>36</a:t>
            </a:fld>
            <a:endParaRPr lang="ja-JP" altLang="en-US" dirty="0"/>
          </a:p>
        </p:txBody>
      </p:sp>
      <p:pic>
        <p:nvPicPr>
          <p:cNvPr id="7" name="グラフィックス 6">
            <a:extLst>
              <a:ext uri="{FF2B5EF4-FFF2-40B4-BE49-F238E27FC236}">
                <a16:creationId xmlns:a16="http://schemas.microsoft.com/office/drawing/2014/main" id="{72E771FA-760F-C579-7DF2-3C6EBD662EB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191848" y="3681028"/>
            <a:ext cx="1485900" cy="152400"/>
          </a:xfrm>
          <a:prstGeom prst="rect">
            <a:avLst/>
          </a:prstGeom>
        </p:spPr>
      </p:pic>
      <p:sp>
        <p:nvSpPr>
          <p:cNvPr id="5" name="AutoShape 3">
            <a:extLst>
              <a:ext uri="{FF2B5EF4-FFF2-40B4-BE49-F238E27FC236}">
                <a16:creationId xmlns:a16="http://schemas.microsoft.com/office/drawing/2014/main" id="{6142E0F8-0582-A7C8-184C-8DC88FC72CE1}"/>
              </a:ext>
            </a:extLst>
          </p:cNvPr>
          <p:cNvSpPr>
            <a:spLocks noChangeArrowheads="1"/>
          </p:cNvSpPr>
          <p:nvPr/>
        </p:nvSpPr>
        <p:spPr bwMode="gray">
          <a:xfrm>
            <a:off x="438691" y="6386845"/>
            <a:ext cx="878243" cy="138499"/>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a:spcBef>
                <a:spcPct val="0"/>
              </a:spcBef>
            </a:pPr>
            <a:r>
              <a:rPr lang="en-US" altLang="ja-JP" sz="900" dirty="0">
                <a:solidFill>
                  <a:schemeClr val="bg1"/>
                </a:solidFill>
                <a:latin typeface="+mn-ea"/>
                <a:cs typeface="メイリオ" pitchFamily="50" charset="-128"/>
              </a:rPr>
              <a:t>2025</a:t>
            </a:r>
            <a:r>
              <a:rPr lang="ja-JP" altLang="en-US" sz="900" dirty="0">
                <a:solidFill>
                  <a:schemeClr val="bg1"/>
                </a:solidFill>
                <a:latin typeface="+mn-ea"/>
                <a:cs typeface="メイリオ" pitchFamily="50" charset="-128"/>
              </a:rPr>
              <a:t>年</a:t>
            </a:r>
            <a:r>
              <a:rPr lang="en-US" altLang="ja-JP" sz="900" dirty="0">
                <a:solidFill>
                  <a:schemeClr val="bg1"/>
                </a:solidFill>
                <a:latin typeface="+mn-ea"/>
                <a:cs typeface="メイリオ" pitchFamily="50" charset="-128"/>
              </a:rPr>
              <a:t>8</a:t>
            </a:r>
            <a:r>
              <a:rPr lang="ja-JP" altLang="en-US" sz="900" dirty="0">
                <a:solidFill>
                  <a:schemeClr val="bg1"/>
                </a:solidFill>
                <a:latin typeface="+mn-ea"/>
                <a:cs typeface="メイリオ" pitchFamily="50" charset="-128"/>
              </a:rPr>
              <a:t>月版</a:t>
            </a:r>
            <a:endParaRPr lang="en-US" altLang="ja-JP" sz="900" dirty="0">
              <a:solidFill>
                <a:schemeClr val="bg1"/>
              </a:solidFill>
              <a:latin typeface="+mn-ea"/>
              <a:cs typeface="メイリオ" pitchFamily="50" charset="-128"/>
            </a:endParaRPr>
          </a:p>
        </p:txBody>
      </p:sp>
    </p:spTree>
    <p:extLst>
      <p:ext uri="{BB962C8B-B14F-4D97-AF65-F5344CB8AC3E}">
        <p14:creationId xmlns:p14="http://schemas.microsoft.com/office/powerpoint/2010/main" val="4185949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7330E5D3-FC9E-446D-B034-C2FC52845517}"/>
              </a:ext>
            </a:extLst>
          </p:cNvPr>
          <p:cNvSpPr>
            <a:spLocks noGrp="1"/>
          </p:cNvSpPr>
          <p:nvPr>
            <p:ph type="title"/>
          </p:nvPr>
        </p:nvSpPr>
        <p:spPr/>
        <p:txBody>
          <a:bodyPr/>
          <a:lstStyle/>
          <a:p>
            <a:r>
              <a:rPr lang="en-US" altLang="ja-JP" dirty="0"/>
              <a:t>1. </a:t>
            </a:r>
            <a:r>
              <a:rPr lang="ja-JP" altLang="en-US" dirty="0"/>
              <a:t>メッセージ</a:t>
            </a:r>
          </a:p>
        </p:txBody>
      </p:sp>
      <p:sp>
        <p:nvSpPr>
          <p:cNvPr id="6" name="AutoShape 3">
            <a:extLst>
              <a:ext uri="{FF2B5EF4-FFF2-40B4-BE49-F238E27FC236}">
                <a16:creationId xmlns:a16="http://schemas.microsoft.com/office/drawing/2014/main" id="{25671078-1CD6-40A6-9539-5C3A612D9B37}"/>
              </a:ext>
            </a:extLst>
          </p:cNvPr>
          <p:cNvSpPr>
            <a:spLocks noChangeArrowheads="1"/>
          </p:cNvSpPr>
          <p:nvPr/>
        </p:nvSpPr>
        <p:spPr bwMode="auto">
          <a:xfrm>
            <a:off x="813607" y="944724"/>
            <a:ext cx="8279593" cy="699422"/>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lvl="0" algn="just">
              <a:lnSpc>
                <a:spcPct val="130000"/>
              </a:lnSpc>
            </a:pPr>
            <a:r>
              <a:rPr lang="ja-JP" altLang="en-US" dirty="0">
                <a:latin typeface="+mn-ea"/>
                <a:cs typeface="メイリオ" pitchFamily="50" charset="-128"/>
              </a:rPr>
              <a:t>メッセージメッセージメッセージメッセージメッセージメッセージメッセージメッセージメッセージメッセージメッセージメッセージ。</a:t>
            </a:r>
            <a:endParaRPr lang="en-US" altLang="ja-JP" dirty="0">
              <a:latin typeface="+mn-ea"/>
              <a:cs typeface="メイリオ" pitchFamily="50" charset="-128"/>
            </a:endParaRPr>
          </a:p>
        </p:txBody>
      </p:sp>
      <p:sp>
        <p:nvSpPr>
          <p:cNvPr id="7" name="AutoShape 3">
            <a:extLst>
              <a:ext uri="{FF2B5EF4-FFF2-40B4-BE49-F238E27FC236}">
                <a16:creationId xmlns:a16="http://schemas.microsoft.com/office/drawing/2014/main" id="{97E46481-21F1-4A04-A2AC-617DFB829EC1}"/>
              </a:ext>
            </a:extLst>
          </p:cNvPr>
          <p:cNvSpPr>
            <a:spLocks noChangeArrowheads="1"/>
          </p:cNvSpPr>
          <p:nvPr/>
        </p:nvSpPr>
        <p:spPr bwMode="auto">
          <a:xfrm>
            <a:off x="826356" y="2780928"/>
            <a:ext cx="8279593" cy="1218795"/>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algn="ctr">
              <a:lnSpc>
                <a:spcPct val="110000"/>
              </a:lnSpc>
            </a:pPr>
            <a:r>
              <a:rPr lang="ja-JP" altLang="en-US" sz="3600" b="1" dirty="0">
                <a:solidFill>
                  <a:schemeClr val="tx2"/>
                </a:solidFill>
                <a:latin typeface="+mn-ea"/>
                <a:cs typeface="メイリオ" pitchFamily="50" charset="-128"/>
              </a:rPr>
              <a:t>メッセージメッセージメッセージ</a:t>
            </a:r>
            <a:endParaRPr lang="en-US" altLang="ja-JP" sz="3600" b="1" dirty="0">
              <a:solidFill>
                <a:schemeClr val="tx2"/>
              </a:solidFill>
              <a:latin typeface="+mn-ea"/>
              <a:cs typeface="メイリオ" pitchFamily="50" charset="-128"/>
            </a:endParaRPr>
          </a:p>
          <a:p>
            <a:pPr algn="ctr">
              <a:lnSpc>
                <a:spcPct val="110000"/>
              </a:lnSpc>
            </a:pPr>
            <a:r>
              <a:rPr lang="ja-JP" altLang="en-US" sz="3600" b="1" dirty="0">
                <a:solidFill>
                  <a:schemeClr val="tx2"/>
                </a:solidFill>
                <a:latin typeface="+mn-ea"/>
                <a:cs typeface="メイリオ" pitchFamily="50" charset="-128"/>
              </a:rPr>
              <a:t>メッセージメッセージ。</a:t>
            </a:r>
            <a:endParaRPr lang="en-US" altLang="ja-JP" sz="3600" b="1" dirty="0">
              <a:solidFill>
                <a:schemeClr val="tx2"/>
              </a:solidFill>
              <a:latin typeface="+mn-ea"/>
              <a:cs typeface="メイリオ" pitchFamily="50" charset="-128"/>
            </a:endParaRPr>
          </a:p>
        </p:txBody>
      </p:sp>
      <p:sp>
        <p:nvSpPr>
          <p:cNvPr id="8" name="AutoShape 3">
            <a:extLst>
              <a:ext uri="{FF2B5EF4-FFF2-40B4-BE49-F238E27FC236}">
                <a16:creationId xmlns:a16="http://schemas.microsoft.com/office/drawing/2014/main" id="{FF33AFC1-7765-439F-BB98-464760CFF8DE}"/>
              </a:ext>
            </a:extLst>
          </p:cNvPr>
          <p:cNvSpPr>
            <a:spLocks noChangeArrowheads="1"/>
          </p:cNvSpPr>
          <p:nvPr/>
        </p:nvSpPr>
        <p:spPr bwMode="auto">
          <a:xfrm>
            <a:off x="812800" y="5221623"/>
            <a:ext cx="8280399" cy="763661"/>
          </a:xfrm>
          <a:prstGeom prst="roundRect">
            <a:avLst>
              <a:gd name="adj" fmla="val 9261"/>
            </a:avLst>
          </a:prstGeom>
          <a:solidFill>
            <a:schemeClr val="tx2"/>
          </a:solidFill>
          <a:ln>
            <a:noFill/>
          </a:ln>
          <a:effectLst/>
        </p:spPr>
        <p:txBody>
          <a:bodyPr wrap="square" lIns="180000" tIns="144000" rIns="180000" bIns="108000" anchor="ctr" anchorCtr="0">
            <a:spAutoFit/>
          </a:bodyPr>
          <a:lstStyle/>
          <a:p>
            <a:pPr algn="ctr">
              <a:lnSpc>
                <a:spcPct val="110000"/>
              </a:lnSpc>
            </a:pPr>
            <a:r>
              <a:rPr lang="ja-JP" altLang="en-US" sz="2800" dirty="0">
                <a:solidFill>
                  <a:schemeClr val="bg1"/>
                </a:solidFill>
                <a:latin typeface="+mn-ea"/>
                <a:cs typeface="メイリオ" pitchFamily="50" charset="-128"/>
              </a:rPr>
              <a:t>メッセージメッセージメッセージ。</a:t>
            </a:r>
            <a:endParaRPr lang="en-US" altLang="ja-JP" sz="2800" dirty="0">
              <a:solidFill>
                <a:schemeClr val="bg1"/>
              </a:solidFill>
              <a:latin typeface="+mn-ea"/>
              <a:cs typeface="メイリオ" pitchFamily="50" charset="-128"/>
            </a:endParaRPr>
          </a:p>
        </p:txBody>
      </p:sp>
      <p:sp>
        <p:nvSpPr>
          <p:cNvPr id="2" name="フッター プレースホルダー 1">
            <a:extLst>
              <a:ext uri="{FF2B5EF4-FFF2-40B4-BE49-F238E27FC236}">
                <a16:creationId xmlns:a16="http://schemas.microsoft.com/office/drawing/2014/main" id="{850885E9-3325-DA4A-0EDA-6C6BF99BBBD2}"/>
              </a:ext>
            </a:extLst>
          </p:cNvPr>
          <p:cNvSpPr>
            <a:spLocks noGrp="1"/>
          </p:cNvSpPr>
          <p:nvPr>
            <p:ph type="ftr" sz="quarter" idx="10"/>
          </p:nvPr>
        </p:nvSpPr>
        <p:spPr/>
        <p:txBody>
          <a:bodyPr/>
          <a:lstStyle/>
          <a:p>
            <a:r>
              <a:rPr lang="en-US" altLang="ja-JP"/>
              <a:t>Presentation Design</a:t>
            </a:r>
            <a:endParaRPr lang="ja-JP" altLang="en-US" dirty="0"/>
          </a:p>
        </p:txBody>
      </p:sp>
      <p:sp>
        <p:nvSpPr>
          <p:cNvPr id="9" name="スライド番号プレースホルダー 8">
            <a:extLst>
              <a:ext uri="{FF2B5EF4-FFF2-40B4-BE49-F238E27FC236}">
                <a16:creationId xmlns:a16="http://schemas.microsoft.com/office/drawing/2014/main" id="{E96E3C21-6598-B6B1-6C21-FC5970DC72C9}"/>
              </a:ext>
            </a:extLst>
          </p:cNvPr>
          <p:cNvSpPr>
            <a:spLocks noGrp="1"/>
          </p:cNvSpPr>
          <p:nvPr>
            <p:ph type="sldNum" sz="quarter" idx="11"/>
          </p:nvPr>
        </p:nvSpPr>
        <p:spPr/>
        <p:txBody>
          <a:bodyPr/>
          <a:lstStyle/>
          <a:p>
            <a:fld id="{FB3508C7-2FE0-4945-9CBD-863E05F850D2}" type="slidenum">
              <a:rPr lang="ja-JP" altLang="en-US" smtClean="0"/>
              <a:pPr/>
              <a:t>3</a:t>
            </a:fld>
            <a:endParaRPr lang="ja-JP" altLang="en-US" dirty="0"/>
          </a:p>
        </p:txBody>
      </p:sp>
    </p:spTree>
    <p:extLst>
      <p:ext uri="{BB962C8B-B14F-4D97-AF65-F5344CB8AC3E}">
        <p14:creationId xmlns:p14="http://schemas.microsoft.com/office/powerpoint/2010/main" val="503069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94199E93-7606-4F52-91BA-0A9F30B68326}"/>
              </a:ext>
            </a:extLst>
          </p:cNvPr>
          <p:cNvSpPr>
            <a:spLocks noGrp="1"/>
          </p:cNvSpPr>
          <p:nvPr>
            <p:ph type="title"/>
          </p:nvPr>
        </p:nvSpPr>
        <p:spPr/>
        <p:txBody>
          <a:bodyPr/>
          <a:lstStyle/>
          <a:p>
            <a:r>
              <a:rPr kumimoji="1" lang="en-US" altLang="ja-JP" dirty="0"/>
              <a:t>2. </a:t>
            </a:r>
            <a:r>
              <a:rPr kumimoji="1" lang="ja-JP" altLang="en-US" dirty="0"/>
              <a:t>タイトル・見出し、本文 </a:t>
            </a:r>
            <a:r>
              <a:rPr kumimoji="1" lang="en-US" altLang="ja-JP" dirty="0"/>
              <a:t>A</a:t>
            </a:r>
            <a:endParaRPr kumimoji="1" lang="ja-JP" altLang="en-US" dirty="0"/>
          </a:p>
        </p:txBody>
      </p:sp>
      <p:sp>
        <p:nvSpPr>
          <p:cNvPr id="5" name="AutoShape 3">
            <a:extLst>
              <a:ext uri="{FF2B5EF4-FFF2-40B4-BE49-F238E27FC236}">
                <a16:creationId xmlns:a16="http://schemas.microsoft.com/office/drawing/2014/main" id="{F657D233-26DC-4943-B646-28608B34C8AA}"/>
              </a:ext>
            </a:extLst>
          </p:cNvPr>
          <p:cNvSpPr>
            <a:spLocks noChangeArrowheads="1"/>
          </p:cNvSpPr>
          <p:nvPr/>
        </p:nvSpPr>
        <p:spPr bwMode="auto">
          <a:xfrm>
            <a:off x="812802" y="1808820"/>
            <a:ext cx="3852861" cy="3283976"/>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lvl="0">
              <a:lnSpc>
                <a:spcPct val="110000"/>
              </a:lnSpc>
              <a:spcBef>
                <a:spcPts val="2400"/>
              </a:spcBef>
              <a:spcAft>
                <a:spcPts val="1200"/>
              </a:spcAft>
            </a:pPr>
            <a:r>
              <a:rPr lang="ja-JP" altLang="en-US" sz="2400" b="1">
                <a:solidFill>
                  <a:schemeClr val="tx2"/>
                </a:solidFill>
                <a:latin typeface="+mj-ea"/>
                <a:ea typeface="+mj-ea"/>
                <a:cs typeface="メイリオ" pitchFamily="50" charset="-128"/>
              </a:rPr>
              <a:t>タイトル・見出し</a:t>
            </a:r>
            <a:r>
              <a:rPr lang="ja-JP" altLang="en-US" sz="2400">
                <a:solidFill>
                  <a:schemeClr val="tx2"/>
                </a:solidFill>
                <a:latin typeface="+mj-ea"/>
                <a:ea typeface="+mj-ea"/>
                <a:cs typeface="メイリオ" pitchFamily="50" charset="-128"/>
              </a:rPr>
              <a:t>｜</a:t>
            </a:r>
            <a:r>
              <a:rPr lang="en-US" altLang="ja-JP" sz="2400" b="1" dirty="0">
                <a:solidFill>
                  <a:schemeClr val="tx2"/>
                </a:solidFill>
                <a:latin typeface="+mj-ea"/>
                <a:ea typeface="+mj-ea"/>
                <a:cs typeface="メイリオ" pitchFamily="50" charset="-128"/>
              </a:rPr>
              <a:t>Lv1</a:t>
            </a:r>
            <a:endParaRPr lang="en-US" altLang="ja-JP" sz="2400" dirty="0">
              <a:solidFill>
                <a:schemeClr val="tx2"/>
              </a:solidFill>
              <a:latin typeface="+mj-ea"/>
              <a:ea typeface="+mj-ea"/>
              <a:cs typeface="メイリオ" pitchFamily="50" charset="-128"/>
            </a:endParaRPr>
          </a:p>
          <a:p>
            <a:pPr lvl="0" algn="just">
              <a:lnSpc>
                <a:spcPct val="130000"/>
              </a:lnSpc>
              <a:spcAft>
                <a:spcPts val="1200"/>
              </a:spcAft>
            </a:pPr>
            <a:r>
              <a:rPr lang="ja-JP" altLang="en-US" sz="1600" dirty="0">
                <a:latin typeface="+mn-ea"/>
                <a:cs typeface="メイリオ" pitchFamily="50" charset="-128"/>
              </a:rPr>
              <a:t>本文本文本文本文本文本文本文本文本文本文本文本文本文本文本文本文本文本文本文本文本文本文本文本文本文本文。</a:t>
            </a:r>
            <a:endParaRPr lang="en-US" altLang="ja-JP" sz="1600" dirty="0">
              <a:latin typeface="+mn-ea"/>
              <a:cs typeface="メイリオ" pitchFamily="50" charset="-128"/>
            </a:endParaRPr>
          </a:p>
          <a:p>
            <a:pPr lvl="0">
              <a:lnSpc>
                <a:spcPct val="130000"/>
              </a:lnSpc>
              <a:spcBef>
                <a:spcPts val="1200"/>
              </a:spcBef>
              <a:spcAft>
                <a:spcPts val="1200"/>
              </a:spcAft>
            </a:pPr>
            <a:r>
              <a:rPr lang="ja-JP" altLang="en-US" b="1">
                <a:solidFill>
                  <a:schemeClr val="tx2"/>
                </a:solidFill>
                <a:latin typeface="+mj-ea"/>
                <a:ea typeface="+mj-ea"/>
                <a:cs typeface="メイリオ" pitchFamily="50" charset="-128"/>
              </a:rPr>
              <a:t>▍</a:t>
            </a:r>
            <a:r>
              <a:rPr lang="ja-JP" altLang="en-US" b="1">
                <a:latin typeface="+mj-ea"/>
                <a:ea typeface="+mj-ea"/>
                <a:cs typeface="メイリオ" pitchFamily="50" charset="-128"/>
              </a:rPr>
              <a:t>タイトル・見出し</a:t>
            </a:r>
            <a:r>
              <a:rPr lang="ja-JP" altLang="en-US">
                <a:latin typeface="+mj-ea"/>
                <a:ea typeface="+mj-ea"/>
                <a:cs typeface="メイリオ" pitchFamily="50" charset="-128"/>
              </a:rPr>
              <a:t>｜</a:t>
            </a:r>
            <a:r>
              <a:rPr lang="en-US" altLang="ja-JP" b="1" dirty="0">
                <a:latin typeface="+mj-ea"/>
                <a:ea typeface="+mj-ea"/>
                <a:cs typeface="メイリオ" pitchFamily="50" charset="-128"/>
              </a:rPr>
              <a:t>Lv2</a:t>
            </a:r>
            <a:endParaRPr lang="en-US" altLang="ja-JP" dirty="0">
              <a:latin typeface="+mj-ea"/>
              <a:ea typeface="+mj-ea"/>
              <a:cs typeface="メイリオ" pitchFamily="50" charset="-128"/>
            </a:endParaRPr>
          </a:p>
          <a:p>
            <a:pPr algn="just">
              <a:lnSpc>
                <a:spcPct val="130000"/>
              </a:lnSpc>
              <a:spcAft>
                <a:spcPts val="1200"/>
              </a:spcAft>
            </a:pPr>
            <a:r>
              <a:rPr lang="ja-JP" altLang="en-US" sz="1600" dirty="0">
                <a:latin typeface="+mn-ea"/>
                <a:cs typeface="メイリオ" pitchFamily="50" charset="-128"/>
              </a:rPr>
              <a:t>本文本文本文本文本文本文本文本文本文本文本文本文本文本文本文本文本文本文本文本文本文本文本文本文本文本文。</a:t>
            </a:r>
            <a:endParaRPr lang="en-US" altLang="ja-JP" sz="1600" dirty="0">
              <a:latin typeface="+mn-ea"/>
              <a:cs typeface="メイリオ" pitchFamily="50" charset="-128"/>
            </a:endParaRPr>
          </a:p>
        </p:txBody>
      </p:sp>
      <p:sp>
        <p:nvSpPr>
          <p:cNvPr id="7" name="AutoShape 3">
            <a:extLst>
              <a:ext uri="{FF2B5EF4-FFF2-40B4-BE49-F238E27FC236}">
                <a16:creationId xmlns:a16="http://schemas.microsoft.com/office/drawing/2014/main" id="{7C8AA66B-2500-4B66-911E-9562340ADAAF}"/>
              </a:ext>
            </a:extLst>
          </p:cNvPr>
          <p:cNvSpPr>
            <a:spLocks noChangeArrowheads="1"/>
          </p:cNvSpPr>
          <p:nvPr/>
        </p:nvSpPr>
        <p:spPr bwMode="auto">
          <a:xfrm>
            <a:off x="5240339" y="1808820"/>
            <a:ext cx="3852861" cy="3283976"/>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lvl="0">
              <a:lnSpc>
                <a:spcPct val="110000"/>
              </a:lnSpc>
              <a:spcBef>
                <a:spcPts val="2400"/>
              </a:spcBef>
              <a:spcAft>
                <a:spcPts val="1200"/>
              </a:spcAft>
            </a:pPr>
            <a:r>
              <a:rPr lang="ja-JP" altLang="en-US" sz="2400" b="1">
                <a:solidFill>
                  <a:schemeClr val="tx2"/>
                </a:solidFill>
                <a:latin typeface="游ゴシック" panose="020B0400000000000000" pitchFamily="50" charset="-128"/>
                <a:ea typeface="游ゴシック" panose="020B0400000000000000" pitchFamily="50" charset="-128"/>
                <a:cs typeface="メイリオ" pitchFamily="50" charset="-128"/>
              </a:rPr>
              <a:t>▍</a:t>
            </a:r>
            <a:r>
              <a:rPr lang="ja-JP" altLang="en-US" sz="2400" b="1">
                <a:latin typeface="+mj-ea"/>
                <a:ea typeface="+mj-ea"/>
                <a:cs typeface="メイリオ" pitchFamily="50" charset="-128"/>
              </a:rPr>
              <a:t>タイトル・見出し</a:t>
            </a:r>
            <a:r>
              <a:rPr lang="ja-JP" altLang="en-US" sz="2400">
                <a:latin typeface="+mj-ea"/>
                <a:ea typeface="+mj-ea"/>
                <a:cs typeface="メイリオ" pitchFamily="50" charset="-128"/>
              </a:rPr>
              <a:t>｜</a:t>
            </a:r>
            <a:r>
              <a:rPr lang="en-US" altLang="ja-JP" sz="2400" b="1" dirty="0">
                <a:latin typeface="+mj-ea"/>
                <a:ea typeface="+mj-ea"/>
                <a:cs typeface="メイリオ" pitchFamily="50" charset="-128"/>
              </a:rPr>
              <a:t>Lv1</a:t>
            </a:r>
            <a:endParaRPr lang="en-US" altLang="ja-JP" sz="2400" dirty="0">
              <a:latin typeface="+mj-ea"/>
              <a:ea typeface="+mj-ea"/>
              <a:cs typeface="メイリオ" pitchFamily="50" charset="-128"/>
            </a:endParaRPr>
          </a:p>
          <a:p>
            <a:pPr lvl="0" algn="just">
              <a:lnSpc>
                <a:spcPct val="130000"/>
              </a:lnSpc>
              <a:spcAft>
                <a:spcPts val="1200"/>
              </a:spcAft>
            </a:pPr>
            <a:r>
              <a:rPr lang="ja-JP" altLang="en-US" sz="1600" dirty="0">
                <a:latin typeface="+mn-ea"/>
                <a:cs typeface="メイリオ" pitchFamily="50" charset="-128"/>
              </a:rPr>
              <a:t>本文本文本文本文本文本文本文本文本文本文本文本文本文本文本文本文本文本文本文本文本文本文本文本文本文本文。</a:t>
            </a:r>
            <a:endParaRPr lang="en-US" altLang="ja-JP" sz="1600" dirty="0">
              <a:latin typeface="+mn-ea"/>
              <a:cs typeface="メイリオ" pitchFamily="50" charset="-128"/>
            </a:endParaRPr>
          </a:p>
          <a:p>
            <a:pPr lvl="0">
              <a:lnSpc>
                <a:spcPct val="130000"/>
              </a:lnSpc>
              <a:spcBef>
                <a:spcPts val="1200"/>
              </a:spcBef>
              <a:spcAft>
                <a:spcPts val="1200"/>
              </a:spcAft>
            </a:pPr>
            <a:r>
              <a:rPr lang="ja-JP" altLang="en-US" b="1">
                <a:solidFill>
                  <a:schemeClr val="tx2"/>
                </a:solidFill>
                <a:latin typeface="+mj-ea"/>
                <a:ea typeface="+mj-ea"/>
                <a:cs typeface="メイリオ" pitchFamily="50" charset="-128"/>
              </a:rPr>
              <a:t>タイトル・見出し</a:t>
            </a:r>
            <a:r>
              <a:rPr lang="ja-JP" altLang="en-US">
                <a:solidFill>
                  <a:schemeClr val="tx2"/>
                </a:solidFill>
                <a:latin typeface="+mj-ea"/>
                <a:ea typeface="+mj-ea"/>
                <a:cs typeface="メイリオ" pitchFamily="50" charset="-128"/>
              </a:rPr>
              <a:t>｜</a:t>
            </a:r>
            <a:r>
              <a:rPr lang="en-US" altLang="ja-JP" b="1" dirty="0">
                <a:solidFill>
                  <a:schemeClr val="tx2"/>
                </a:solidFill>
                <a:latin typeface="+mj-ea"/>
                <a:ea typeface="+mj-ea"/>
                <a:cs typeface="メイリオ" pitchFamily="50" charset="-128"/>
              </a:rPr>
              <a:t>Lv2</a:t>
            </a:r>
            <a:endParaRPr lang="en-US" altLang="ja-JP" dirty="0">
              <a:solidFill>
                <a:schemeClr val="tx2"/>
              </a:solidFill>
              <a:latin typeface="+mj-ea"/>
              <a:ea typeface="+mj-ea"/>
              <a:cs typeface="メイリオ" pitchFamily="50" charset="-128"/>
            </a:endParaRPr>
          </a:p>
          <a:p>
            <a:pPr algn="just">
              <a:lnSpc>
                <a:spcPct val="130000"/>
              </a:lnSpc>
              <a:spcAft>
                <a:spcPts val="1200"/>
              </a:spcAft>
            </a:pPr>
            <a:r>
              <a:rPr lang="ja-JP" altLang="en-US" sz="1600" dirty="0">
                <a:latin typeface="+mn-ea"/>
                <a:cs typeface="メイリオ" pitchFamily="50" charset="-128"/>
              </a:rPr>
              <a:t>本文本文本文本文本文本文本文本文本文本文本文本文本文本文本文本文本文本文本文本文本文本文本文本文本文本文。</a:t>
            </a:r>
            <a:endParaRPr lang="en-US" altLang="ja-JP" sz="1600" dirty="0">
              <a:latin typeface="+mn-ea"/>
              <a:cs typeface="メイリオ" pitchFamily="50" charset="-128"/>
            </a:endParaRPr>
          </a:p>
        </p:txBody>
      </p:sp>
      <p:sp>
        <p:nvSpPr>
          <p:cNvPr id="6" name="フッター プレースホルダー 5">
            <a:extLst>
              <a:ext uri="{FF2B5EF4-FFF2-40B4-BE49-F238E27FC236}">
                <a16:creationId xmlns:a16="http://schemas.microsoft.com/office/drawing/2014/main" id="{8230E211-9075-9EE3-BF77-88B7F0461BFE}"/>
              </a:ext>
            </a:extLst>
          </p:cNvPr>
          <p:cNvSpPr>
            <a:spLocks noGrp="1"/>
          </p:cNvSpPr>
          <p:nvPr>
            <p:ph type="ftr" sz="quarter" idx="10"/>
          </p:nvPr>
        </p:nvSpPr>
        <p:spPr/>
        <p:txBody>
          <a:bodyPr/>
          <a:lstStyle/>
          <a:p>
            <a:r>
              <a:rPr lang="en-US" altLang="ja-JP"/>
              <a:t>Presentation Design</a:t>
            </a:r>
            <a:endParaRPr lang="ja-JP" altLang="en-US" dirty="0"/>
          </a:p>
        </p:txBody>
      </p:sp>
      <p:sp>
        <p:nvSpPr>
          <p:cNvPr id="8" name="スライド番号プレースホルダー 7">
            <a:extLst>
              <a:ext uri="{FF2B5EF4-FFF2-40B4-BE49-F238E27FC236}">
                <a16:creationId xmlns:a16="http://schemas.microsoft.com/office/drawing/2014/main" id="{8A3DDBF0-6406-0A80-6F2E-C948D9C21E67}"/>
              </a:ext>
            </a:extLst>
          </p:cNvPr>
          <p:cNvSpPr>
            <a:spLocks noGrp="1"/>
          </p:cNvSpPr>
          <p:nvPr>
            <p:ph type="sldNum" sz="quarter" idx="11"/>
          </p:nvPr>
        </p:nvSpPr>
        <p:spPr/>
        <p:txBody>
          <a:bodyPr/>
          <a:lstStyle/>
          <a:p>
            <a:fld id="{FB3508C7-2FE0-4945-9CBD-863E05F850D2}" type="slidenum">
              <a:rPr lang="ja-JP" altLang="en-US" smtClean="0"/>
              <a:pPr/>
              <a:t>4</a:t>
            </a:fld>
            <a:endParaRPr lang="ja-JP" altLang="en-US" dirty="0"/>
          </a:p>
        </p:txBody>
      </p:sp>
    </p:spTree>
    <p:extLst>
      <p:ext uri="{BB962C8B-B14F-4D97-AF65-F5344CB8AC3E}">
        <p14:creationId xmlns:p14="http://schemas.microsoft.com/office/powerpoint/2010/main" val="32393760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フッター プレースホルダー 1">
            <a:extLst>
              <a:ext uri="{FF2B5EF4-FFF2-40B4-BE49-F238E27FC236}">
                <a16:creationId xmlns:a16="http://schemas.microsoft.com/office/drawing/2014/main" id="{3F6E4115-81F9-4F22-9227-13479B913A40}"/>
              </a:ext>
            </a:extLst>
          </p:cNvPr>
          <p:cNvSpPr>
            <a:spLocks noGrp="1"/>
          </p:cNvSpPr>
          <p:nvPr>
            <p:ph type="ftr" sz="quarter" idx="10"/>
          </p:nvPr>
        </p:nvSpPr>
        <p:spPr/>
        <p:txBody>
          <a:bodyPr/>
          <a:lstStyle/>
          <a:p>
            <a:r>
              <a:rPr lang="en-US" altLang="ja-JP" dirty="0"/>
              <a:t>Presentation Design</a:t>
            </a:r>
            <a:endParaRPr lang="ja-JP" altLang="en-US" dirty="0"/>
          </a:p>
        </p:txBody>
      </p:sp>
      <p:sp>
        <p:nvSpPr>
          <p:cNvPr id="3" name="スライド番号プレースホルダー 2">
            <a:extLst>
              <a:ext uri="{FF2B5EF4-FFF2-40B4-BE49-F238E27FC236}">
                <a16:creationId xmlns:a16="http://schemas.microsoft.com/office/drawing/2014/main" id="{FD43F066-BA18-462C-A45C-440B104B412F}"/>
              </a:ext>
            </a:extLst>
          </p:cNvPr>
          <p:cNvSpPr>
            <a:spLocks noGrp="1"/>
          </p:cNvSpPr>
          <p:nvPr>
            <p:ph type="sldNum" sz="quarter" idx="11"/>
          </p:nvPr>
        </p:nvSpPr>
        <p:spPr/>
        <p:txBody>
          <a:bodyPr/>
          <a:lstStyle/>
          <a:p>
            <a:fld id="{FB3508C7-2FE0-4945-9CBD-863E05F850D2}" type="slidenum">
              <a:rPr lang="ja-JP" altLang="en-US" smtClean="0"/>
              <a:pPr/>
              <a:t>5</a:t>
            </a:fld>
            <a:endParaRPr lang="ja-JP" altLang="en-US" dirty="0"/>
          </a:p>
        </p:txBody>
      </p:sp>
      <p:sp>
        <p:nvSpPr>
          <p:cNvPr id="4" name="タイトル 3">
            <a:extLst>
              <a:ext uri="{FF2B5EF4-FFF2-40B4-BE49-F238E27FC236}">
                <a16:creationId xmlns:a16="http://schemas.microsoft.com/office/drawing/2014/main" id="{735664D3-C2D2-4028-8424-CEDEF457802B}"/>
              </a:ext>
            </a:extLst>
          </p:cNvPr>
          <p:cNvSpPr>
            <a:spLocks noGrp="1"/>
          </p:cNvSpPr>
          <p:nvPr>
            <p:ph type="title"/>
          </p:nvPr>
        </p:nvSpPr>
        <p:spPr/>
        <p:txBody>
          <a:bodyPr/>
          <a:lstStyle/>
          <a:p>
            <a:r>
              <a:rPr kumimoji="1" lang="en-US" altLang="ja-JP" dirty="0"/>
              <a:t>2. </a:t>
            </a:r>
            <a:r>
              <a:rPr kumimoji="1" lang="ja-JP" altLang="en-US" dirty="0"/>
              <a:t>タイトル・見出し、本文 </a:t>
            </a:r>
            <a:r>
              <a:rPr kumimoji="1" lang="en-US" altLang="ja-JP" dirty="0"/>
              <a:t>B</a:t>
            </a:r>
            <a:endParaRPr kumimoji="1" lang="ja-JP" altLang="en-US" dirty="0"/>
          </a:p>
        </p:txBody>
      </p:sp>
      <p:graphicFrame>
        <p:nvGraphicFramePr>
          <p:cNvPr id="5" name="Group 55">
            <a:extLst>
              <a:ext uri="{FF2B5EF4-FFF2-40B4-BE49-F238E27FC236}">
                <a16:creationId xmlns:a16="http://schemas.microsoft.com/office/drawing/2014/main" id="{E2EE21E3-5782-4FA4-8C8D-7996DAA54DD2}"/>
              </a:ext>
            </a:extLst>
          </p:cNvPr>
          <p:cNvGraphicFramePr>
            <a:graphicFrameLocks noGrp="1"/>
          </p:cNvGraphicFramePr>
          <p:nvPr/>
        </p:nvGraphicFramePr>
        <p:xfrm>
          <a:off x="2108993" y="2024844"/>
          <a:ext cx="5688013" cy="1126032"/>
        </p:xfrm>
        <a:graphic>
          <a:graphicData uri="http://schemas.openxmlformats.org/drawingml/2006/table">
            <a:tbl>
              <a:tblPr/>
              <a:tblGrid>
                <a:gridCol w="5688013">
                  <a:extLst>
                    <a:ext uri="{9D8B030D-6E8A-4147-A177-3AD203B41FA5}">
                      <a16:colId xmlns:a16="http://schemas.microsoft.com/office/drawing/2014/main" val="20000"/>
                    </a:ext>
                  </a:extLst>
                </a:gridCol>
              </a:tblGrid>
              <a:tr h="0">
                <a:tc>
                  <a:txBody>
                    <a:bodyPr/>
                    <a:lstStyle/>
                    <a:p>
                      <a:pPr lvl="0">
                        <a:lnSpc>
                          <a:spcPct val="110000"/>
                        </a:lnSpc>
                        <a:defRPr/>
                      </a:pPr>
                      <a:r>
                        <a:rPr lang="ja-JP" altLang="en-US" sz="2400" b="1" dirty="0">
                          <a:solidFill>
                            <a:schemeClr val="tx2"/>
                          </a:solidFill>
                          <a:cs typeface="メイリオ" pitchFamily="50" charset="-128"/>
                        </a:rPr>
                        <a:t>タイトル・見出し</a:t>
                      </a:r>
                    </a:p>
                  </a:txBody>
                  <a:tcPr marL="0" marR="0" marT="0" marB="108000" horzOverflow="overflow">
                    <a:lnL w="762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16024">
                <a:tc>
                  <a:txBody>
                    <a:bodyPr/>
                    <a:lstStyle/>
                    <a:p>
                      <a:pPr lvl="0" algn="just">
                        <a:lnSpc>
                          <a:spcPct val="130000"/>
                        </a:lnSpc>
                        <a:spcAft>
                          <a:spcPts val="1200"/>
                        </a:spcAft>
                        <a:defRPr/>
                      </a:pPr>
                      <a:r>
                        <a:rPr lang="ja-JP" altLang="en-US" sz="1600" dirty="0">
                          <a:solidFill>
                            <a:schemeClr val="tx1"/>
                          </a:solidFill>
                        </a:rPr>
                        <a:t>本文本文本文本文本文本文本文本文本文本文本文本文本文本文本文本文本文本文本文本文</a:t>
                      </a:r>
                      <a:r>
                        <a:rPr kumimoji="1" lang="ja-JP" altLang="en-US" sz="1600" b="0" i="0" u="none" strike="noStrike" kern="1200" cap="none" spc="0" normalizeH="0" baseline="0" noProof="0" dirty="0">
                          <a:ln>
                            <a:noFill/>
                          </a:ln>
                          <a:solidFill>
                            <a:schemeClr val="tx1"/>
                          </a:solidFill>
                          <a:effectLst/>
                          <a:uLnTx/>
                          <a:uFillTx/>
                          <a:latin typeface="+mn-lt"/>
                          <a:ea typeface="+mn-ea"/>
                          <a:cs typeface="メイリオ" pitchFamily="50" charset="-128"/>
                        </a:rPr>
                        <a:t>本文本文本文本文本文</a:t>
                      </a:r>
                      <a:r>
                        <a:rPr lang="ja-JP" altLang="en-US" sz="1600" dirty="0">
                          <a:solidFill>
                            <a:schemeClr val="tx1"/>
                          </a:solidFill>
                        </a:rPr>
                        <a:t>。</a:t>
                      </a:r>
                      <a:endParaRPr lang="en-US" altLang="ja-JP" sz="1600" dirty="0">
                        <a:solidFill>
                          <a:schemeClr val="tx1"/>
                        </a:solidFill>
                        <a:cs typeface="メイリオ" pitchFamily="50" charset="-128"/>
                      </a:endParaRPr>
                    </a:p>
                  </a:txBody>
                  <a:tcPr marL="216000" marR="0" marT="0" marB="0" horzOverflow="overflow">
                    <a:lnL w="12700" cap="flat" cmpd="sng" algn="ctr">
                      <a:solidFill>
                        <a:schemeClr val="tx1">
                          <a:lumMod val="40000"/>
                          <a:lumOff val="60000"/>
                        </a:schemeClr>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6" name="Group 55">
            <a:extLst>
              <a:ext uri="{FF2B5EF4-FFF2-40B4-BE49-F238E27FC236}">
                <a16:creationId xmlns:a16="http://schemas.microsoft.com/office/drawing/2014/main" id="{345A4A8B-6C85-4141-B4A6-E05D8675E858}"/>
              </a:ext>
            </a:extLst>
          </p:cNvPr>
          <p:cNvGraphicFramePr>
            <a:graphicFrameLocks noGrp="1"/>
          </p:cNvGraphicFramePr>
          <p:nvPr/>
        </p:nvGraphicFramePr>
        <p:xfrm>
          <a:off x="2108993" y="3717032"/>
          <a:ext cx="5688013" cy="1126032"/>
        </p:xfrm>
        <a:graphic>
          <a:graphicData uri="http://schemas.openxmlformats.org/drawingml/2006/table">
            <a:tbl>
              <a:tblPr/>
              <a:tblGrid>
                <a:gridCol w="5688013">
                  <a:extLst>
                    <a:ext uri="{9D8B030D-6E8A-4147-A177-3AD203B41FA5}">
                      <a16:colId xmlns:a16="http://schemas.microsoft.com/office/drawing/2014/main" val="20000"/>
                    </a:ext>
                  </a:extLst>
                </a:gridCol>
              </a:tblGrid>
              <a:tr h="210312">
                <a:tc>
                  <a:txBody>
                    <a:bodyPr/>
                    <a:lstStyle/>
                    <a:p>
                      <a:pPr marL="0" marR="0" lvl="0" indent="0" algn="just" defTabSz="914400" rtl="0" eaLnBrk="1" fontAlgn="auto" latinLnBrk="0" hangingPunct="1">
                        <a:lnSpc>
                          <a:spcPct val="11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chemeClr val="tx1"/>
                          </a:solidFill>
                          <a:effectLst/>
                          <a:uLnTx/>
                          <a:uFillTx/>
                          <a:latin typeface="+mj-ea"/>
                          <a:ea typeface="+mj-ea"/>
                          <a:cs typeface="メイリオ" pitchFamily="50" charset="-128"/>
                        </a:rPr>
                        <a:t>タイトル・見出し</a:t>
                      </a:r>
                    </a:p>
                  </a:txBody>
                  <a:tcPr marL="180000" marR="0" marT="0" marB="0" anchor="ctr" horzOverflow="overflow">
                    <a:lnL w="762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10312">
                <a:tc>
                  <a:txBody>
                    <a:bodyPr/>
                    <a:lstStyle/>
                    <a:p>
                      <a:pPr lvl="0" algn="just">
                        <a:lnSpc>
                          <a:spcPct val="130000"/>
                        </a:lnSpc>
                        <a:spcAft>
                          <a:spcPts val="1200"/>
                        </a:spcAft>
                        <a:defRPr/>
                      </a:pPr>
                      <a:r>
                        <a:rPr lang="ja-JP" altLang="en-US" sz="1600" dirty="0">
                          <a:solidFill>
                            <a:schemeClr val="tx1"/>
                          </a:solidFill>
                        </a:rPr>
                        <a:t>本文本文本文本文本文本文本文本文本文本文本文本文本文本文本文本文本文本文本文本文</a:t>
                      </a:r>
                      <a:r>
                        <a:rPr kumimoji="1" lang="ja-JP" altLang="en-US" sz="1600" b="0" i="0" u="none" strike="noStrike" kern="1200" cap="none" spc="0" normalizeH="0" baseline="0" noProof="0" dirty="0">
                          <a:ln>
                            <a:noFill/>
                          </a:ln>
                          <a:solidFill>
                            <a:schemeClr val="tx1"/>
                          </a:solidFill>
                          <a:effectLst/>
                          <a:uLnTx/>
                          <a:uFillTx/>
                          <a:latin typeface="+mn-lt"/>
                          <a:ea typeface="+mn-ea"/>
                          <a:cs typeface="メイリオ" pitchFamily="50" charset="-128"/>
                        </a:rPr>
                        <a:t>本文本文本文本文本文本文</a:t>
                      </a:r>
                      <a:r>
                        <a:rPr lang="ja-JP" altLang="en-US" sz="1600" dirty="0">
                          <a:solidFill>
                            <a:schemeClr val="tx1"/>
                          </a:solidFill>
                        </a:rPr>
                        <a:t>。</a:t>
                      </a:r>
                      <a:endParaRPr lang="en-US" altLang="ja-JP" sz="1600" dirty="0">
                        <a:solidFill>
                          <a:schemeClr val="tx1"/>
                        </a:solidFill>
                        <a:cs typeface="メイリオ" pitchFamily="50" charset="-128"/>
                      </a:endParaRPr>
                    </a:p>
                  </a:txBody>
                  <a:tcPr marL="0" marR="0" marT="108000" marB="0" anchor="ctr" horzOverflow="overflow">
                    <a:lnL w="762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9380183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フッター プレースホルダー 1">
            <a:extLst>
              <a:ext uri="{FF2B5EF4-FFF2-40B4-BE49-F238E27FC236}">
                <a16:creationId xmlns:a16="http://schemas.microsoft.com/office/drawing/2014/main" id="{994FA194-7A7A-4729-B2E2-6AADB83CFE01}"/>
              </a:ext>
            </a:extLst>
          </p:cNvPr>
          <p:cNvSpPr>
            <a:spLocks noGrp="1"/>
          </p:cNvSpPr>
          <p:nvPr>
            <p:ph type="ftr" sz="quarter" idx="10"/>
          </p:nvPr>
        </p:nvSpPr>
        <p:spPr/>
        <p:txBody>
          <a:bodyPr/>
          <a:lstStyle/>
          <a:p>
            <a:r>
              <a:rPr lang="en-US" altLang="ja-JP" dirty="0"/>
              <a:t>Presentation Design</a:t>
            </a:r>
            <a:endParaRPr lang="ja-JP" altLang="en-US" dirty="0"/>
          </a:p>
        </p:txBody>
      </p:sp>
      <p:sp>
        <p:nvSpPr>
          <p:cNvPr id="3" name="スライド番号プレースホルダー 2">
            <a:extLst>
              <a:ext uri="{FF2B5EF4-FFF2-40B4-BE49-F238E27FC236}">
                <a16:creationId xmlns:a16="http://schemas.microsoft.com/office/drawing/2014/main" id="{D1F4E297-6449-4325-A525-94658B275D0E}"/>
              </a:ext>
            </a:extLst>
          </p:cNvPr>
          <p:cNvSpPr>
            <a:spLocks noGrp="1"/>
          </p:cNvSpPr>
          <p:nvPr>
            <p:ph type="sldNum" sz="quarter" idx="11"/>
          </p:nvPr>
        </p:nvSpPr>
        <p:spPr/>
        <p:txBody>
          <a:bodyPr/>
          <a:lstStyle/>
          <a:p>
            <a:fld id="{FB3508C7-2FE0-4945-9CBD-863E05F850D2}" type="slidenum">
              <a:rPr lang="ja-JP" altLang="en-US" smtClean="0"/>
              <a:pPr/>
              <a:t>6</a:t>
            </a:fld>
            <a:endParaRPr lang="ja-JP" altLang="en-US" dirty="0"/>
          </a:p>
        </p:txBody>
      </p:sp>
      <p:sp>
        <p:nvSpPr>
          <p:cNvPr id="4" name="タイトル 3">
            <a:extLst>
              <a:ext uri="{FF2B5EF4-FFF2-40B4-BE49-F238E27FC236}">
                <a16:creationId xmlns:a16="http://schemas.microsoft.com/office/drawing/2014/main" id="{BC4DA83B-B84D-47D6-8735-C0561F460C8B}"/>
              </a:ext>
            </a:extLst>
          </p:cNvPr>
          <p:cNvSpPr>
            <a:spLocks noGrp="1"/>
          </p:cNvSpPr>
          <p:nvPr>
            <p:ph type="title"/>
          </p:nvPr>
        </p:nvSpPr>
        <p:spPr/>
        <p:txBody>
          <a:bodyPr/>
          <a:lstStyle/>
          <a:p>
            <a:r>
              <a:rPr kumimoji="1" lang="en-US" altLang="ja-JP" dirty="0"/>
              <a:t>2. </a:t>
            </a:r>
            <a:r>
              <a:rPr kumimoji="1" lang="ja-JP" altLang="en-US" dirty="0"/>
              <a:t>タイトル・見出し、本文 </a:t>
            </a:r>
            <a:r>
              <a:rPr kumimoji="1" lang="en-US" altLang="ja-JP" dirty="0"/>
              <a:t>C</a:t>
            </a:r>
            <a:endParaRPr kumimoji="1" lang="ja-JP" altLang="en-US" dirty="0"/>
          </a:p>
        </p:txBody>
      </p:sp>
      <p:graphicFrame>
        <p:nvGraphicFramePr>
          <p:cNvPr id="5" name="Group 55">
            <a:extLst>
              <a:ext uri="{FF2B5EF4-FFF2-40B4-BE49-F238E27FC236}">
                <a16:creationId xmlns:a16="http://schemas.microsoft.com/office/drawing/2014/main" id="{EEEAE376-806E-4470-A6B0-C7EB881BE0F1}"/>
              </a:ext>
            </a:extLst>
          </p:cNvPr>
          <p:cNvGraphicFramePr>
            <a:graphicFrameLocks noGrp="1"/>
          </p:cNvGraphicFramePr>
          <p:nvPr/>
        </p:nvGraphicFramePr>
        <p:xfrm>
          <a:off x="1989596" y="2024844"/>
          <a:ext cx="5807460" cy="1170432"/>
        </p:xfrm>
        <a:graphic>
          <a:graphicData uri="http://schemas.openxmlformats.org/drawingml/2006/table">
            <a:tbl>
              <a:tblPr/>
              <a:tblGrid>
                <a:gridCol w="560060">
                  <a:extLst>
                    <a:ext uri="{9D8B030D-6E8A-4147-A177-3AD203B41FA5}">
                      <a16:colId xmlns:a16="http://schemas.microsoft.com/office/drawing/2014/main" val="20000"/>
                    </a:ext>
                  </a:extLst>
                </a:gridCol>
                <a:gridCol w="5247400">
                  <a:extLst>
                    <a:ext uri="{9D8B030D-6E8A-4147-A177-3AD203B41FA5}">
                      <a16:colId xmlns:a16="http://schemas.microsoft.com/office/drawing/2014/main" val="20001"/>
                    </a:ext>
                  </a:extLst>
                </a:gridCol>
              </a:tblGrid>
              <a:tr h="3309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3200" b="1" i="0" u="none" strike="noStrike" kern="1200" cap="none" spc="0" normalizeH="0" baseline="0" noProof="0" dirty="0">
                          <a:ln>
                            <a:noFill/>
                          </a:ln>
                          <a:solidFill>
                            <a:schemeClr val="tx2"/>
                          </a:solidFill>
                          <a:effectLst/>
                          <a:uLnTx/>
                          <a:uFillTx/>
                          <a:latin typeface="+mj-ea"/>
                          <a:ea typeface="+mj-ea"/>
                          <a:cs typeface="メイリオ" pitchFamily="50" charset="-128"/>
                        </a:rPr>
                        <a:t>1</a:t>
                      </a:r>
                      <a:endParaRPr kumimoji="1" lang="ja-JP" altLang="en-US" sz="3200" b="1" i="0" u="none" strike="noStrike" kern="1200" cap="none" spc="0" normalizeH="0" baseline="0" noProof="0" dirty="0">
                        <a:ln>
                          <a:noFill/>
                        </a:ln>
                        <a:solidFill>
                          <a:schemeClr val="tx2"/>
                        </a:solidFill>
                        <a:effectLst/>
                        <a:uLnTx/>
                        <a:uFillTx/>
                        <a:latin typeface="+mj-ea"/>
                        <a:ea typeface="+mj-ea"/>
                        <a:cs typeface="メイリオ" pitchFamily="50" charset="-128"/>
                      </a:endParaRPr>
                    </a:p>
                  </a:txBody>
                  <a:tcPr marL="0" marR="144000" marT="0" marB="0" horzOverflow="overflow">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auto" latinLnBrk="0" hangingPunct="1">
                        <a:lnSpc>
                          <a:spcPct val="110000"/>
                        </a:lnSpc>
                        <a:spcBef>
                          <a:spcPts val="2400"/>
                        </a:spcBef>
                        <a:spcAft>
                          <a:spcPts val="1200"/>
                        </a:spcAft>
                        <a:buClrTx/>
                        <a:buSzTx/>
                        <a:buFontTx/>
                        <a:buNone/>
                        <a:tabLst/>
                        <a:defRPr/>
                      </a:pPr>
                      <a:r>
                        <a:rPr kumimoji="1" lang="ja-JP" altLang="en-US" sz="2400" b="1" i="0" u="none" strike="noStrike" kern="1200" cap="none" spc="0" normalizeH="0" baseline="0" noProof="0" dirty="0">
                          <a:ln>
                            <a:noFill/>
                          </a:ln>
                          <a:solidFill>
                            <a:schemeClr val="tx2"/>
                          </a:solidFill>
                          <a:effectLst/>
                          <a:uLnTx/>
                          <a:uFillTx/>
                          <a:latin typeface="+mj-ea"/>
                          <a:ea typeface="+mj-ea"/>
                          <a:cs typeface="メイリオ" pitchFamily="50" charset="-128"/>
                        </a:rPr>
                        <a:t>タイトル・見出し</a:t>
                      </a:r>
                      <a:r>
                        <a:rPr kumimoji="1" lang="ja-JP" altLang="en-US" sz="2400" b="0" i="0" u="none" strike="noStrike" kern="1200" cap="none" spc="0" normalizeH="0" baseline="0" noProof="0" dirty="0">
                          <a:ln>
                            <a:noFill/>
                          </a:ln>
                          <a:solidFill>
                            <a:schemeClr val="tx2"/>
                          </a:solidFill>
                          <a:effectLst/>
                          <a:uLnTx/>
                          <a:uFillTx/>
                          <a:latin typeface="+mj-ea"/>
                          <a:ea typeface="+mj-ea"/>
                          <a:cs typeface="メイリオ" pitchFamily="50" charset="-128"/>
                        </a:rPr>
                        <a:t>（</a:t>
                      </a:r>
                      <a:r>
                        <a:rPr kumimoji="1" lang="ja-JP" altLang="en-US" sz="2400" b="1" i="0" u="none" strike="noStrike" kern="1200" cap="none" spc="0" normalizeH="0" baseline="0" noProof="0" dirty="0">
                          <a:ln>
                            <a:noFill/>
                          </a:ln>
                          <a:solidFill>
                            <a:schemeClr val="tx2"/>
                          </a:solidFill>
                          <a:effectLst/>
                          <a:uLnTx/>
                          <a:uFillTx/>
                          <a:latin typeface="+mj-ea"/>
                          <a:ea typeface="+mj-ea"/>
                          <a:cs typeface="メイリオ" pitchFamily="50" charset="-128"/>
                        </a:rPr>
                        <a:t>レベル</a:t>
                      </a:r>
                      <a:r>
                        <a:rPr kumimoji="1" lang="en-US" altLang="ja-JP" sz="2400" b="1" i="0" u="none" strike="noStrike" kern="1200" cap="none" spc="0" normalizeH="0" baseline="0" noProof="0" dirty="0">
                          <a:ln>
                            <a:noFill/>
                          </a:ln>
                          <a:solidFill>
                            <a:schemeClr val="tx2"/>
                          </a:solidFill>
                          <a:effectLst/>
                          <a:uLnTx/>
                          <a:uFillTx/>
                          <a:latin typeface="+mj-ea"/>
                          <a:ea typeface="+mj-ea"/>
                          <a:cs typeface="メイリオ" pitchFamily="50" charset="-128"/>
                        </a:rPr>
                        <a:t>1</a:t>
                      </a:r>
                      <a:r>
                        <a:rPr kumimoji="1" lang="ja-JP" altLang="en-US" sz="2400" b="0" i="0" u="none" strike="noStrike" kern="1200" cap="none" spc="0" normalizeH="0" baseline="0" noProof="0" dirty="0">
                          <a:ln>
                            <a:noFill/>
                          </a:ln>
                          <a:solidFill>
                            <a:schemeClr val="tx2"/>
                          </a:solidFill>
                          <a:effectLst/>
                          <a:uLnTx/>
                          <a:uFillTx/>
                          <a:latin typeface="+mj-ea"/>
                          <a:ea typeface="+mj-ea"/>
                          <a:cs typeface="メイリオ" pitchFamily="50" charset="-128"/>
                        </a:rPr>
                        <a:t>）</a:t>
                      </a:r>
                      <a:endParaRPr kumimoji="1" lang="en-US" altLang="ja-JP" sz="2400" b="0" i="0" u="none" strike="noStrike" kern="1200" cap="none" spc="0" normalizeH="0" baseline="0" noProof="0" dirty="0">
                        <a:ln>
                          <a:noFill/>
                        </a:ln>
                        <a:solidFill>
                          <a:schemeClr val="tx2"/>
                        </a:solidFill>
                        <a:effectLst/>
                        <a:uLnTx/>
                        <a:uFillTx/>
                        <a:latin typeface="+mj-ea"/>
                        <a:ea typeface="+mj-ea"/>
                        <a:cs typeface="メイリオ" pitchFamily="50" charset="-128"/>
                      </a:endParaRPr>
                    </a:p>
                    <a:p>
                      <a:pPr marL="0" marR="0" lvl="0" indent="0" algn="just" defTabSz="914400" rtl="0" eaLnBrk="1" fontAlgn="auto" latinLnBrk="0" hangingPunct="1">
                        <a:lnSpc>
                          <a:spcPct val="130000"/>
                        </a:lnSpc>
                        <a:spcBef>
                          <a:spcPts val="0"/>
                        </a:spcBef>
                        <a:spcAft>
                          <a:spcPts val="1200"/>
                        </a:spcAft>
                        <a:buClrTx/>
                        <a:buSzTx/>
                        <a:buFontTx/>
                        <a:buNone/>
                        <a:tabLst/>
                        <a:defRPr/>
                      </a:pPr>
                      <a:r>
                        <a:rPr kumimoji="1" lang="ja-JP" altLang="en-US" sz="1600" b="0" i="0" u="none" strike="noStrike" kern="1200" cap="none" spc="0" normalizeH="0" baseline="0" noProof="0" dirty="0">
                          <a:ln>
                            <a:noFill/>
                          </a:ln>
                          <a:solidFill>
                            <a:schemeClr val="tx1"/>
                          </a:solidFill>
                          <a:effectLst/>
                          <a:uLnTx/>
                          <a:uFillTx/>
                          <a:latin typeface="+mn-lt"/>
                          <a:ea typeface="+mn-ea"/>
                          <a:cs typeface="メイリオ" pitchFamily="50" charset="-128"/>
                        </a:rPr>
                        <a:t>本文本文本文本文本文本文本文本文本文本文本文本文本文本文本文本文本文本文本文本文本文本文本文。</a:t>
                      </a:r>
                      <a:endParaRPr kumimoji="1" lang="en-US" altLang="ja-JP" sz="1600" b="0" i="0" u="none" strike="noStrike" kern="1200" cap="none" spc="0" normalizeH="0" baseline="0" noProof="0" dirty="0">
                        <a:ln>
                          <a:noFill/>
                        </a:ln>
                        <a:solidFill>
                          <a:schemeClr val="tx1"/>
                        </a:solidFill>
                        <a:effectLst/>
                        <a:uLnTx/>
                        <a:uFillTx/>
                        <a:latin typeface="+mn-lt"/>
                        <a:ea typeface="+mn-ea"/>
                        <a:cs typeface="メイリオ" pitchFamily="50" charset="-128"/>
                      </a:endParaRPr>
                    </a:p>
                  </a:txBody>
                  <a:tcPr marL="288000" marR="0" marT="0" marB="0" anchor="ct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6" name="Group 55">
            <a:extLst>
              <a:ext uri="{FF2B5EF4-FFF2-40B4-BE49-F238E27FC236}">
                <a16:creationId xmlns:a16="http://schemas.microsoft.com/office/drawing/2014/main" id="{D9B2877B-3E4A-43C4-9204-DB4DBC9F5DAE}"/>
              </a:ext>
            </a:extLst>
          </p:cNvPr>
          <p:cNvGraphicFramePr>
            <a:graphicFrameLocks noGrp="1"/>
          </p:cNvGraphicFramePr>
          <p:nvPr/>
        </p:nvGraphicFramePr>
        <p:xfrm>
          <a:off x="2108684" y="3717032"/>
          <a:ext cx="5688372" cy="1126032"/>
        </p:xfrm>
        <a:graphic>
          <a:graphicData uri="http://schemas.openxmlformats.org/drawingml/2006/table">
            <a:tbl>
              <a:tblPr/>
              <a:tblGrid>
                <a:gridCol w="288032">
                  <a:extLst>
                    <a:ext uri="{9D8B030D-6E8A-4147-A177-3AD203B41FA5}">
                      <a16:colId xmlns:a16="http://schemas.microsoft.com/office/drawing/2014/main" val="20000"/>
                    </a:ext>
                  </a:extLst>
                </a:gridCol>
                <a:gridCol w="5400340">
                  <a:extLst>
                    <a:ext uri="{9D8B030D-6E8A-4147-A177-3AD203B41FA5}">
                      <a16:colId xmlns:a16="http://schemas.microsoft.com/office/drawing/2014/main" val="20001"/>
                    </a:ext>
                  </a:extLst>
                </a:gridCol>
              </a:tblGrid>
              <a:tr h="359507">
                <a:tc rowSpan="2">
                  <a:txBody>
                    <a:bodyPr/>
                    <a:lstStyle/>
                    <a:p>
                      <a:pPr marL="0" marR="0" lvl="0" indent="0" algn="r" defTabSz="914400" rtl="0" eaLnBrk="1" fontAlgn="auto" latinLnBrk="0" hangingPunct="1">
                        <a:lnSpc>
                          <a:spcPct val="90000"/>
                        </a:lnSpc>
                        <a:spcBef>
                          <a:spcPts val="0"/>
                        </a:spcBef>
                        <a:spcAft>
                          <a:spcPts val="0"/>
                        </a:spcAft>
                        <a:buClrTx/>
                        <a:buSzTx/>
                        <a:buFontTx/>
                        <a:buNone/>
                        <a:tabLst/>
                        <a:defRPr/>
                      </a:pPr>
                      <a:r>
                        <a:rPr kumimoji="1" lang="ja-JP" altLang="en-US" sz="4400" b="1" i="0" u="none" strike="noStrike" kern="1200" cap="none" spc="0" normalizeH="0" baseline="0" noProof="0" dirty="0">
                          <a:ln>
                            <a:noFill/>
                          </a:ln>
                          <a:solidFill>
                            <a:schemeClr val="tx2"/>
                          </a:solidFill>
                          <a:effectLst/>
                          <a:uLnTx/>
                          <a:uFillTx/>
                          <a:latin typeface="HGP明朝E" panose="02020900000000000000" pitchFamily="18" charset="-128"/>
                          <a:ea typeface="HGP明朝E" panose="02020900000000000000" pitchFamily="18" charset="-128"/>
                          <a:cs typeface="メイリオ" pitchFamily="50" charset="-128"/>
                        </a:rPr>
                        <a:t>“</a:t>
                      </a:r>
                    </a:p>
                  </a:txBody>
                  <a:tcPr marL="0" marR="0" marT="0" marB="0" horzOverflow="overflow">
                    <a:lnL w="6350" cap="flat" cmpd="sng" algn="ctr">
                      <a:noFill/>
                      <a:prstDash val="solid"/>
                      <a:round/>
                      <a:headEnd type="none" w="med" len="med"/>
                      <a:tailEnd type="none" w="med" len="med"/>
                    </a:lnL>
                    <a:lnR w="571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marR="0" lvl="0" indent="0" algn="just" defTabSz="914400" rtl="0" eaLnBrk="1" fontAlgn="auto" latinLnBrk="0" hangingPunct="1">
                        <a:lnSpc>
                          <a:spcPct val="11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chemeClr val="tx2"/>
                          </a:solidFill>
                          <a:effectLst/>
                          <a:uLnTx/>
                          <a:uFillTx/>
                          <a:latin typeface="+mj-ea"/>
                          <a:ea typeface="+mj-ea"/>
                          <a:cs typeface="メイリオ" pitchFamily="50" charset="-128"/>
                        </a:rPr>
                        <a:t>タイトル</a:t>
                      </a:r>
                      <a:endParaRPr kumimoji="1" lang="ja-JP" altLang="en-US" sz="2400" b="0" i="0" u="none" strike="noStrike" kern="1200" cap="none" spc="0" normalizeH="0" baseline="0" noProof="0" dirty="0">
                        <a:ln>
                          <a:noFill/>
                        </a:ln>
                        <a:solidFill>
                          <a:schemeClr val="tx2"/>
                        </a:solidFill>
                        <a:effectLst/>
                        <a:uLnTx/>
                        <a:uFillTx/>
                        <a:latin typeface="+mj-ea"/>
                        <a:ea typeface="+mj-ea"/>
                        <a:cs typeface="メイリオ" pitchFamily="50" charset="-128"/>
                      </a:endParaRPr>
                    </a:p>
                  </a:txBody>
                  <a:tcPr marL="144000" marR="0" marT="0" marB="108000" horzOverflow="overflow">
                    <a:lnL w="5715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97772">
                <a:tc vMerge="1">
                  <a:txBody>
                    <a:bodyPr/>
                    <a:lstStyle/>
                    <a:p>
                      <a:pPr marL="0" marR="0" lvl="0" indent="0" algn="r" defTabSz="914400" rtl="0" eaLnBrk="1" fontAlgn="auto" latinLnBrk="0" hangingPunct="1">
                        <a:lnSpc>
                          <a:spcPct val="90000"/>
                        </a:lnSpc>
                        <a:spcBef>
                          <a:spcPts val="0"/>
                        </a:spcBef>
                        <a:spcAft>
                          <a:spcPts val="0"/>
                        </a:spcAft>
                        <a:buClrTx/>
                        <a:buSzTx/>
                        <a:buFontTx/>
                        <a:buNone/>
                        <a:tabLst/>
                        <a:defRPr/>
                      </a:pPr>
                      <a:endParaRPr kumimoji="1" lang="ja-JP" altLang="en-US" sz="4400" b="1" i="0" u="none" strike="noStrike" kern="1200" cap="none" spc="0" normalizeH="0" baseline="0" noProof="0" dirty="0">
                        <a:ln>
                          <a:noFill/>
                        </a:ln>
                        <a:solidFill>
                          <a:schemeClr val="tx2"/>
                        </a:solidFill>
                        <a:effectLst/>
                        <a:uLnTx/>
                        <a:uFillTx/>
                        <a:latin typeface="HGP明朝E" panose="02020900000000000000" pitchFamily="18" charset="-128"/>
                        <a:ea typeface="HGP明朝E" panose="02020900000000000000" pitchFamily="18" charset="-128"/>
                        <a:cs typeface="メイリオ" pitchFamily="50" charset="-128"/>
                      </a:endParaRPr>
                    </a:p>
                  </a:txBody>
                  <a:tcPr marL="0" marR="180000" marT="0" marB="0" horzOverflow="overflow">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marR="0" lvl="0" indent="0" algn="just" defTabSz="914400" rtl="0" eaLnBrk="1" fontAlgn="auto" latinLnBrk="0" hangingPunct="1">
                        <a:lnSpc>
                          <a:spcPct val="130000"/>
                        </a:lnSpc>
                        <a:spcBef>
                          <a:spcPts val="0"/>
                        </a:spcBef>
                        <a:spcAft>
                          <a:spcPts val="1200"/>
                        </a:spcAft>
                        <a:buClrTx/>
                        <a:buSzTx/>
                        <a:buFontTx/>
                        <a:buNone/>
                        <a:tabLst/>
                        <a:defRPr/>
                      </a:pPr>
                      <a:r>
                        <a:rPr kumimoji="1" lang="ja-JP" altLang="en-US" sz="1600" b="0" i="0" u="none" strike="noStrike" kern="1200" cap="none" spc="0" normalizeH="0" baseline="0" noProof="0" dirty="0">
                          <a:ln>
                            <a:noFill/>
                          </a:ln>
                          <a:solidFill>
                            <a:schemeClr val="tx1"/>
                          </a:solidFill>
                          <a:effectLst/>
                          <a:uLnTx/>
                          <a:uFillTx/>
                          <a:latin typeface="+mn-lt"/>
                          <a:ea typeface="+mn-ea"/>
                          <a:cs typeface="メイリオ" pitchFamily="50" charset="-128"/>
                        </a:rPr>
                        <a:t>本文本文本文本文本文本文本文本文本文本文本文本文本文本文本文本文本文本文本文本文本文本文本文本文。</a:t>
                      </a:r>
                      <a:endParaRPr kumimoji="1" lang="en-US" altLang="ja-JP" sz="1600" b="0" i="0" u="none" strike="noStrike" kern="1200" cap="none" spc="0" normalizeH="0" baseline="0" noProof="0" dirty="0">
                        <a:ln>
                          <a:noFill/>
                        </a:ln>
                        <a:solidFill>
                          <a:schemeClr val="tx1"/>
                        </a:solidFill>
                        <a:effectLst/>
                        <a:uLnTx/>
                        <a:uFillTx/>
                        <a:latin typeface="+mn-lt"/>
                        <a:ea typeface="+mn-ea"/>
                        <a:cs typeface="メイリオ" pitchFamily="50" charset="-128"/>
                      </a:endParaRPr>
                    </a:p>
                  </a:txBody>
                  <a:tcPr marL="144000" marR="0" marT="0" marB="0"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19435293"/>
                  </a:ext>
                </a:extLst>
              </a:tr>
            </a:tbl>
          </a:graphicData>
        </a:graphic>
      </p:graphicFrame>
    </p:spTree>
    <p:extLst>
      <p:ext uri="{BB962C8B-B14F-4D97-AF65-F5344CB8AC3E}">
        <p14:creationId xmlns:p14="http://schemas.microsoft.com/office/powerpoint/2010/main" val="31515849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BC4DA83B-B84D-47D6-8735-C0561F460C8B}"/>
              </a:ext>
            </a:extLst>
          </p:cNvPr>
          <p:cNvSpPr>
            <a:spLocks noGrp="1"/>
          </p:cNvSpPr>
          <p:nvPr>
            <p:ph type="title"/>
          </p:nvPr>
        </p:nvSpPr>
        <p:spPr/>
        <p:txBody>
          <a:bodyPr/>
          <a:lstStyle/>
          <a:p>
            <a:r>
              <a:rPr kumimoji="1" lang="en-US" altLang="ja-JP" dirty="0"/>
              <a:t>2. </a:t>
            </a:r>
            <a:r>
              <a:rPr kumimoji="1" lang="ja-JP" altLang="en-US" dirty="0"/>
              <a:t>タイトル・見出し、</a:t>
            </a:r>
            <a:r>
              <a:rPr kumimoji="1" lang="ja-JP" altLang="en-US"/>
              <a:t>本文 </a:t>
            </a:r>
            <a:r>
              <a:rPr kumimoji="1" lang="en-US" altLang="ja-JP" dirty="0"/>
              <a:t>D</a:t>
            </a:r>
            <a:endParaRPr kumimoji="1" lang="ja-JP" altLang="en-US" dirty="0"/>
          </a:p>
        </p:txBody>
      </p:sp>
      <p:sp>
        <p:nvSpPr>
          <p:cNvPr id="7" name="フッター プレースホルダー 6">
            <a:extLst>
              <a:ext uri="{FF2B5EF4-FFF2-40B4-BE49-F238E27FC236}">
                <a16:creationId xmlns:a16="http://schemas.microsoft.com/office/drawing/2014/main" id="{D001B0C0-1135-AF88-1F23-784B600E8093}"/>
              </a:ext>
            </a:extLst>
          </p:cNvPr>
          <p:cNvSpPr>
            <a:spLocks noGrp="1"/>
          </p:cNvSpPr>
          <p:nvPr>
            <p:ph type="ftr" sz="quarter" idx="10"/>
          </p:nvPr>
        </p:nvSpPr>
        <p:spPr/>
        <p:txBody>
          <a:bodyPr/>
          <a:lstStyle/>
          <a:p>
            <a:r>
              <a:rPr lang="en-US" altLang="ja-JP"/>
              <a:t>Presentation Design</a:t>
            </a:r>
            <a:endParaRPr lang="ja-JP" altLang="en-US" dirty="0"/>
          </a:p>
        </p:txBody>
      </p:sp>
      <p:sp>
        <p:nvSpPr>
          <p:cNvPr id="8" name="スライド番号プレースホルダー 7">
            <a:extLst>
              <a:ext uri="{FF2B5EF4-FFF2-40B4-BE49-F238E27FC236}">
                <a16:creationId xmlns:a16="http://schemas.microsoft.com/office/drawing/2014/main" id="{4BAC11F4-6AED-E050-C943-AB44676F2F00}"/>
              </a:ext>
            </a:extLst>
          </p:cNvPr>
          <p:cNvSpPr>
            <a:spLocks noGrp="1"/>
          </p:cNvSpPr>
          <p:nvPr>
            <p:ph type="sldNum" sz="quarter" idx="11"/>
          </p:nvPr>
        </p:nvSpPr>
        <p:spPr/>
        <p:txBody>
          <a:bodyPr/>
          <a:lstStyle/>
          <a:p>
            <a:fld id="{FB3508C7-2FE0-4945-9CBD-863E05F850D2}" type="slidenum">
              <a:rPr lang="ja-JP" altLang="en-US" smtClean="0"/>
              <a:pPr/>
              <a:t>7</a:t>
            </a:fld>
            <a:endParaRPr lang="ja-JP" altLang="en-US" dirty="0"/>
          </a:p>
        </p:txBody>
      </p:sp>
      <p:graphicFrame>
        <p:nvGraphicFramePr>
          <p:cNvPr id="3" name="Group 55">
            <a:extLst>
              <a:ext uri="{FF2B5EF4-FFF2-40B4-BE49-F238E27FC236}">
                <a16:creationId xmlns:a16="http://schemas.microsoft.com/office/drawing/2014/main" id="{7B089452-C8E2-CF05-53A7-A637EF454969}"/>
              </a:ext>
            </a:extLst>
          </p:cNvPr>
          <p:cNvGraphicFramePr>
            <a:graphicFrameLocks noGrp="1"/>
          </p:cNvGraphicFramePr>
          <p:nvPr>
            <p:extLst>
              <p:ext uri="{D42A27DB-BD31-4B8C-83A1-F6EECF244321}">
                <p14:modId xmlns:p14="http://schemas.microsoft.com/office/powerpoint/2010/main" val="3713202873"/>
              </p:ext>
            </p:extLst>
          </p:nvPr>
        </p:nvGraphicFramePr>
        <p:xfrm>
          <a:off x="2000672" y="1232756"/>
          <a:ext cx="5796644" cy="1212447"/>
        </p:xfrm>
        <a:graphic>
          <a:graphicData uri="http://schemas.openxmlformats.org/drawingml/2006/table">
            <a:tbl>
              <a:tblPr/>
              <a:tblGrid>
                <a:gridCol w="540060">
                  <a:extLst>
                    <a:ext uri="{9D8B030D-6E8A-4147-A177-3AD203B41FA5}">
                      <a16:colId xmlns:a16="http://schemas.microsoft.com/office/drawing/2014/main" val="20000"/>
                    </a:ext>
                  </a:extLst>
                </a:gridCol>
                <a:gridCol w="5256584">
                  <a:extLst>
                    <a:ext uri="{9D8B030D-6E8A-4147-A177-3AD203B41FA5}">
                      <a16:colId xmlns:a16="http://schemas.microsoft.com/office/drawing/2014/main" val="20001"/>
                    </a:ext>
                  </a:extLst>
                </a:gridCol>
              </a:tblGrid>
              <a:tr h="3175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3200" b="1" i="0" u="none" strike="noStrike" kern="1200" cap="none" spc="0" normalizeH="0" baseline="0" noProof="0" dirty="0">
                          <a:ln>
                            <a:noFill/>
                          </a:ln>
                          <a:solidFill>
                            <a:schemeClr val="tx2"/>
                          </a:solidFill>
                          <a:effectLst/>
                          <a:uLnTx/>
                          <a:uFillTx/>
                          <a:latin typeface="+mj-ea"/>
                          <a:ea typeface="+mj-ea"/>
                          <a:cs typeface="メイリオ" pitchFamily="50" charset="-128"/>
                        </a:rPr>
                        <a:t>Q</a:t>
                      </a:r>
                      <a:endParaRPr kumimoji="1" lang="ja-JP" altLang="en-US" sz="3200" b="1" i="0" u="none" strike="noStrike" kern="1200" cap="none" spc="0" normalizeH="0" baseline="0" noProof="0" dirty="0">
                        <a:ln>
                          <a:noFill/>
                        </a:ln>
                        <a:solidFill>
                          <a:schemeClr val="tx2"/>
                        </a:solidFill>
                        <a:effectLst/>
                        <a:uLnTx/>
                        <a:uFillTx/>
                        <a:latin typeface="+mj-ea"/>
                        <a:ea typeface="+mj-ea"/>
                        <a:cs typeface="メイリオ" pitchFamily="50" charset="-128"/>
                      </a:endParaRPr>
                    </a:p>
                  </a:txBody>
                  <a:tcPr marL="0" marR="216000" marT="0" marB="0" horzOverflow="overflow">
                    <a:lnL w="6350" cap="flat" cmpd="sng" algn="ctr">
                      <a:noFill/>
                      <a:prstDash val="solid"/>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marR="0" lvl="0" indent="0" algn="just" defTabSz="914400" rtl="0" eaLnBrk="1" fontAlgn="auto" latinLnBrk="0" hangingPunct="1">
                        <a:lnSpc>
                          <a:spcPct val="120000"/>
                        </a:lnSpc>
                        <a:spcBef>
                          <a:spcPts val="0"/>
                        </a:spcBef>
                        <a:spcAft>
                          <a:spcPts val="0"/>
                        </a:spcAft>
                        <a:buClrTx/>
                        <a:buSzTx/>
                        <a:buFontTx/>
                        <a:buNone/>
                        <a:tabLst/>
                        <a:defRPr/>
                      </a:pPr>
                      <a:r>
                        <a:rPr kumimoji="1" lang="ja-JP" altLang="en-US" sz="2400" b="1" i="0" u="none" strike="noStrike" kern="1200" cap="none" spc="0" normalizeH="0" baseline="0" noProof="0">
                          <a:ln>
                            <a:noFill/>
                          </a:ln>
                          <a:solidFill>
                            <a:schemeClr val="tx2"/>
                          </a:solidFill>
                          <a:effectLst/>
                          <a:uLnTx/>
                          <a:uFillTx/>
                          <a:latin typeface="Yu Mincho Demibold" panose="02020400000000000000" pitchFamily="18" charset="-128"/>
                          <a:ea typeface="Yu Mincho Demibold" panose="02020400000000000000" pitchFamily="18" charset="-128"/>
                          <a:cs typeface="メイリオ" pitchFamily="50" charset="-128"/>
                        </a:rPr>
                        <a:t>タイトル・見出し</a:t>
                      </a:r>
                      <a:endParaRPr kumimoji="1" lang="en-US" altLang="ja-JP" sz="2400" b="1" i="0" u="none" strike="noStrike" kern="1200" cap="none" spc="0" normalizeH="0" baseline="0" noProof="0" dirty="0">
                        <a:ln>
                          <a:noFill/>
                        </a:ln>
                        <a:solidFill>
                          <a:schemeClr val="tx2"/>
                        </a:solidFill>
                        <a:effectLst/>
                        <a:uLnTx/>
                        <a:uFillTx/>
                        <a:latin typeface="Yu Mincho Demibold" panose="02020400000000000000" pitchFamily="18" charset="-128"/>
                        <a:ea typeface="Yu Mincho Demibold" panose="02020400000000000000" pitchFamily="18" charset="-128"/>
                        <a:cs typeface="メイリオ" pitchFamily="50" charset="-128"/>
                      </a:endParaRPr>
                    </a:p>
                  </a:txBody>
                  <a:tcPr marL="251999" marR="0" marT="0" marB="180000" horzOverflow="overflow">
                    <a:lnL w="9525" cap="flat" cmpd="sng" algn="ctr">
                      <a:solidFill>
                        <a:schemeClr val="tx1">
                          <a:lumMod val="60000"/>
                          <a:lumOff val="40000"/>
                        </a:schemeClr>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0706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3200" b="1" i="0" u="none" strike="noStrike" kern="1200" cap="none" spc="0" normalizeH="0" baseline="0" noProof="0" dirty="0">
                          <a:ln>
                            <a:noFill/>
                          </a:ln>
                          <a:solidFill>
                            <a:schemeClr val="accent3"/>
                          </a:solidFill>
                          <a:effectLst/>
                          <a:uLnTx/>
                          <a:uFillTx/>
                          <a:latin typeface="+mj-ea"/>
                          <a:ea typeface="+mj-ea"/>
                          <a:cs typeface="メイリオ" pitchFamily="50" charset="-128"/>
                        </a:rPr>
                        <a:t>A</a:t>
                      </a:r>
                      <a:endParaRPr kumimoji="1" lang="ja-JP" altLang="en-US" sz="3200" b="1" i="0" u="none" strike="noStrike" kern="1200" cap="none" spc="0" normalizeH="0" baseline="0" noProof="0">
                        <a:ln>
                          <a:noFill/>
                        </a:ln>
                        <a:solidFill>
                          <a:schemeClr val="accent3"/>
                        </a:solidFill>
                        <a:effectLst/>
                        <a:uLnTx/>
                        <a:uFillTx/>
                        <a:latin typeface="+mj-ea"/>
                        <a:ea typeface="+mj-ea"/>
                        <a:cs typeface="メイリオ" pitchFamily="50" charset="-128"/>
                      </a:endParaRPr>
                    </a:p>
                  </a:txBody>
                  <a:tcPr marL="0" marR="216000" marT="0" marB="0" horzOverflow="overflow">
                    <a:lnL w="6350" cap="flat" cmpd="sng" algn="ctr">
                      <a:noFill/>
                      <a:prstDash val="solid"/>
                      <a:round/>
                      <a:headEnd type="none" w="med" len="med"/>
                      <a:tailEnd type="none" w="med" len="med"/>
                    </a:lnL>
                    <a:lnR w="9525" cap="flat" cmpd="sng" algn="ctr">
                      <a:solidFill>
                        <a:schemeClr val="tx1">
                          <a:lumMod val="60000"/>
                          <a:lumOff val="4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lvl="0" algn="just">
                        <a:lnSpc>
                          <a:spcPct val="130000"/>
                        </a:lnSpc>
                        <a:spcAft>
                          <a:spcPts val="1200"/>
                        </a:spcAft>
                        <a:defRPr/>
                      </a:pPr>
                      <a:r>
                        <a:rPr lang="ja-JP" altLang="en-US" sz="1600">
                          <a:solidFill>
                            <a:schemeClr val="tx1"/>
                          </a:solidFill>
                        </a:rPr>
                        <a:t>本文本文本文本文本文本文本文本文本文本文本文本文本文本文本文本文本文本文本文</a:t>
                      </a:r>
                      <a:r>
                        <a:rPr kumimoji="1" lang="ja-JP" altLang="en-US" sz="1600" b="0" i="0" u="none" strike="noStrike" kern="1200" cap="none" spc="0" normalizeH="0" baseline="0" noProof="0">
                          <a:ln>
                            <a:noFill/>
                          </a:ln>
                          <a:solidFill>
                            <a:schemeClr val="tx1"/>
                          </a:solidFill>
                          <a:effectLst/>
                          <a:uLnTx/>
                          <a:uFillTx/>
                          <a:latin typeface="+mn-lt"/>
                          <a:ea typeface="+mn-ea"/>
                          <a:cs typeface="メイリオ" pitchFamily="50" charset="-128"/>
                        </a:rPr>
                        <a:t>本文本文本文本文本文</a:t>
                      </a:r>
                      <a:r>
                        <a:rPr lang="ja-JP" altLang="en-US" sz="1600">
                          <a:solidFill>
                            <a:schemeClr val="tx1"/>
                          </a:solidFill>
                        </a:rPr>
                        <a:t>。</a:t>
                      </a:r>
                      <a:endParaRPr lang="en-US" altLang="ja-JP" sz="1600" dirty="0">
                        <a:solidFill>
                          <a:schemeClr val="tx1"/>
                        </a:solidFill>
                        <a:cs typeface="メイリオ" pitchFamily="50" charset="-128"/>
                      </a:endParaRPr>
                    </a:p>
                  </a:txBody>
                  <a:tcPr marL="251999" marR="0" marT="0" marB="0" horzOverflow="overflow">
                    <a:lnL w="9525" cap="flat" cmpd="sng" algn="ctr">
                      <a:solidFill>
                        <a:schemeClr val="tx1">
                          <a:lumMod val="60000"/>
                          <a:lumOff val="40000"/>
                        </a:schemeClr>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4262312"/>
                  </a:ext>
                </a:extLst>
              </a:tr>
            </a:tbl>
          </a:graphicData>
        </a:graphic>
      </p:graphicFrame>
    </p:spTree>
    <p:extLst>
      <p:ext uri="{BB962C8B-B14F-4D97-AF65-F5344CB8AC3E}">
        <p14:creationId xmlns:p14="http://schemas.microsoft.com/office/powerpoint/2010/main" val="21042629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587856C5-118B-458D-A0E1-400671C27BE6}"/>
              </a:ext>
            </a:extLst>
          </p:cNvPr>
          <p:cNvSpPr>
            <a:spLocks noGrp="1"/>
          </p:cNvSpPr>
          <p:nvPr>
            <p:ph type="title"/>
          </p:nvPr>
        </p:nvSpPr>
        <p:spPr/>
        <p:txBody>
          <a:bodyPr/>
          <a:lstStyle/>
          <a:p>
            <a:r>
              <a:rPr kumimoji="1" lang="en-US" altLang="ja-JP" dirty="0"/>
              <a:t>3. </a:t>
            </a:r>
            <a:r>
              <a:rPr kumimoji="1" lang="ja-JP" altLang="en-US" dirty="0"/>
              <a:t>箇条書き</a:t>
            </a:r>
          </a:p>
        </p:txBody>
      </p:sp>
      <p:sp>
        <p:nvSpPr>
          <p:cNvPr id="5" name="AutoShape 3">
            <a:extLst>
              <a:ext uri="{FF2B5EF4-FFF2-40B4-BE49-F238E27FC236}">
                <a16:creationId xmlns:a16="http://schemas.microsoft.com/office/drawing/2014/main" id="{91B28265-64E0-4B85-B533-8BB64ABE6B4D}"/>
              </a:ext>
            </a:extLst>
          </p:cNvPr>
          <p:cNvSpPr>
            <a:spLocks noChangeArrowheads="1"/>
          </p:cNvSpPr>
          <p:nvPr/>
        </p:nvSpPr>
        <p:spPr bwMode="auto">
          <a:xfrm>
            <a:off x="812800" y="1370556"/>
            <a:ext cx="3852863" cy="2582245"/>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marL="285750" lvl="0" indent="-285750" algn="just">
              <a:lnSpc>
                <a:spcPct val="120000"/>
              </a:lnSpc>
              <a:spcAft>
                <a:spcPts val="600"/>
              </a:spcAft>
              <a:buFont typeface="Wingdings" pitchFamily="2" charset="2"/>
              <a:buChar char="l"/>
            </a:pPr>
            <a:r>
              <a:rPr lang="ja-JP" altLang="en-US" sz="1600" dirty="0">
                <a:latin typeface="+mn-ea"/>
                <a:cs typeface="メイリオ" pitchFamily="50" charset="-128"/>
              </a:rPr>
              <a:t>箇条書き箇条書き箇条書き箇条書き箇条書き箇条書き。</a:t>
            </a:r>
            <a:endParaRPr lang="en-US" altLang="ja-JP" sz="1600" dirty="0">
              <a:latin typeface="+mn-ea"/>
              <a:cs typeface="メイリオ" pitchFamily="50" charset="-128"/>
            </a:endParaRPr>
          </a:p>
          <a:p>
            <a:pPr marL="582613" lvl="1" indent="-285750" algn="just">
              <a:lnSpc>
                <a:spcPct val="120000"/>
              </a:lnSpc>
              <a:spcAft>
                <a:spcPts val="600"/>
              </a:spcAft>
              <a:buFont typeface="メイリオ" panose="020B0604030504040204" pitchFamily="50" charset="-128"/>
              <a:buChar char="–"/>
            </a:pPr>
            <a:r>
              <a:rPr lang="ja-JP" altLang="en-US" sz="1600" dirty="0">
                <a:latin typeface="+mn-ea"/>
                <a:cs typeface="メイリオ" pitchFamily="50" charset="-128"/>
              </a:rPr>
              <a:t>箇条書き箇条書き箇条書き箇条書き箇条書き。</a:t>
            </a:r>
            <a:endParaRPr lang="en-US" altLang="ja-JP" sz="1600" dirty="0">
              <a:latin typeface="+mn-ea"/>
              <a:cs typeface="メイリオ" pitchFamily="50" charset="-128"/>
            </a:endParaRPr>
          </a:p>
          <a:p>
            <a:pPr marL="582613" lvl="1" indent="-285750" algn="just">
              <a:lnSpc>
                <a:spcPct val="120000"/>
              </a:lnSpc>
              <a:spcAft>
                <a:spcPts val="600"/>
              </a:spcAft>
              <a:buFont typeface="メイリオ" panose="020B0604030504040204" pitchFamily="50" charset="-128"/>
              <a:buChar char="–"/>
            </a:pPr>
            <a:r>
              <a:rPr lang="ja-JP" altLang="en-US" sz="1600" dirty="0">
                <a:latin typeface="+mn-ea"/>
                <a:cs typeface="メイリオ" pitchFamily="50" charset="-128"/>
              </a:rPr>
              <a:t>箇条書き箇条書き箇条書き箇条書き箇条書き。</a:t>
            </a:r>
            <a:endParaRPr lang="en-US" altLang="ja-JP" sz="1600" dirty="0">
              <a:latin typeface="+mn-ea"/>
              <a:cs typeface="メイリオ" pitchFamily="50" charset="-128"/>
            </a:endParaRPr>
          </a:p>
          <a:p>
            <a:pPr marL="285750" lvl="0" indent="-285750" algn="just">
              <a:lnSpc>
                <a:spcPct val="120000"/>
              </a:lnSpc>
              <a:spcAft>
                <a:spcPts val="600"/>
              </a:spcAft>
              <a:buFont typeface="Wingdings" pitchFamily="2" charset="2"/>
              <a:buChar char="l"/>
            </a:pPr>
            <a:r>
              <a:rPr lang="ja-JP" altLang="en-US" sz="1600" dirty="0">
                <a:latin typeface="+mn-ea"/>
                <a:cs typeface="メイリオ" pitchFamily="50" charset="-128"/>
              </a:rPr>
              <a:t>箇条書き箇条書き箇条書き箇条書き箇条書き箇条書き。</a:t>
            </a:r>
            <a:endParaRPr lang="en-US" altLang="ja-JP" sz="1600" dirty="0">
              <a:latin typeface="+mn-ea"/>
              <a:cs typeface="メイリオ" pitchFamily="50" charset="-128"/>
            </a:endParaRPr>
          </a:p>
        </p:txBody>
      </p:sp>
      <p:sp>
        <p:nvSpPr>
          <p:cNvPr id="6" name="AutoShape 3">
            <a:extLst>
              <a:ext uri="{FF2B5EF4-FFF2-40B4-BE49-F238E27FC236}">
                <a16:creationId xmlns:a16="http://schemas.microsoft.com/office/drawing/2014/main" id="{D8AE51DD-A13A-46CF-BAC5-C7E74C71666C}"/>
              </a:ext>
            </a:extLst>
          </p:cNvPr>
          <p:cNvSpPr>
            <a:spLocks noChangeArrowheads="1"/>
          </p:cNvSpPr>
          <p:nvPr/>
        </p:nvSpPr>
        <p:spPr bwMode="auto">
          <a:xfrm>
            <a:off x="5240338" y="1378439"/>
            <a:ext cx="3852862" cy="2222147"/>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marL="450850" lvl="0" indent="-450850" algn="just">
              <a:lnSpc>
                <a:spcPct val="120000"/>
              </a:lnSpc>
              <a:spcAft>
                <a:spcPts val="1800"/>
              </a:spcAft>
              <a:buClr>
                <a:schemeClr val="tx2"/>
              </a:buClr>
              <a:buSzPct val="150000"/>
              <a:buFont typeface="+mj-lt"/>
              <a:buAutoNum type="arabicPeriod"/>
            </a:pPr>
            <a:r>
              <a:rPr lang="ja-JP" altLang="en-US" sz="1600" b="1">
                <a:latin typeface="+mn-ea"/>
                <a:cs typeface="メイリオ" pitchFamily="50" charset="-128"/>
              </a:rPr>
              <a:t>箇条書き箇条書き箇条書き箇条書き箇条書き。</a:t>
            </a:r>
            <a:endParaRPr lang="en-US" altLang="ja-JP" sz="1600" b="1" dirty="0">
              <a:latin typeface="+mn-ea"/>
              <a:cs typeface="メイリオ" pitchFamily="50" charset="-128"/>
            </a:endParaRPr>
          </a:p>
          <a:p>
            <a:pPr marL="450850" lvl="0" indent="-450850" algn="just">
              <a:lnSpc>
                <a:spcPct val="120000"/>
              </a:lnSpc>
              <a:spcAft>
                <a:spcPts val="1800"/>
              </a:spcAft>
              <a:buClr>
                <a:schemeClr val="tx2"/>
              </a:buClr>
              <a:buSzPct val="150000"/>
              <a:buFont typeface="+mj-lt"/>
              <a:buAutoNum type="arabicPeriod"/>
            </a:pPr>
            <a:r>
              <a:rPr lang="ja-JP" altLang="en-US" sz="1600" b="1">
                <a:latin typeface="+mn-ea"/>
                <a:cs typeface="メイリオ" pitchFamily="50" charset="-128"/>
              </a:rPr>
              <a:t>箇条書き箇条書き箇条書き箇条書き箇条書き。</a:t>
            </a:r>
            <a:endParaRPr lang="en-US" altLang="ja-JP" sz="1600" b="1" dirty="0">
              <a:latin typeface="+mn-ea"/>
              <a:cs typeface="メイリオ" pitchFamily="50" charset="-128"/>
            </a:endParaRPr>
          </a:p>
          <a:p>
            <a:pPr marL="450850" lvl="0" indent="-450850" algn="just">
              <a:lnSpc>
                <a:spcPct val="120000"/>
              </a:lnSpc>
              <a:spcAft>
                <a:spcPts val="1800"/>
              </a:spcAft>
              <a:buClr>
                <a:schemeClr val="tx2"/>
              </a:buClr>
              <a:buSzPct val="150000"/>
              <a:buFont typeface="+mj-lt"/>
              <a:buAutoNum type="arabicPeriod"/>
            </a:pPr>
            <a:r>
              <a:rPr lang="ja-JP" altLang="en-US" sz="1600" b="1">
                <a:latin typeface="+mn-ea"/>
                <a:cs typeface="メイリオ" pitchFamily="50" charset="-128"/>
              </a:rPr>
              <a:t>箇条書き箇条書き箇条書き箇条書き箇条書き。</a:t>
            </a:r>
            <a:endParaRPr lang="en-US" altLang="ja-JP" sz="1600" b="1" dirty="0">
              <a:latin typeface="+mn-ea"/>
              <a:cs typeface="メイリオ" pitchFamily="50" charset="-128"/>
            </a:endParaRPr>
          </a:p>
        </p:txBody>
      </p:sp>
      <p:sp>
        <p:nvSpPr>
          <p:cNvPr id="7" name="AutoShape 3">
            <a:extLst>
              <a:ext uri="{FF2B5EF4-FFF2-40B4-BE49-F238E27FC236}">
                <a16:creationId xmlns:a16="http://schemas.microsoft.com/office/drawing/2014/main" id="{960C221C-CA6B-4CAE-8AAA-71193DBE938B}"/>
              </a:ext>
            </a:extLst>
          </p:cNvPr>
          <p:cNvSpPr>
            <a:spLocks noChangeArrowheads="1"/>
          </p:cNvSpPr>
          <p:nvPr/>
        </p:nvSpPr>
        <p:spPr bwMode="auto">
          <a:xfrm>
            <a:off x="2120773" y="5227283"/>
            <a:ext cx="5676543" cy="433965"/>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lvl="0" algn="just">
              <a:lnSpc>
                <a:spcPct val="120000"/>
              </a:lnSpc>
              <a:spcAft>
                <a:spcPts val="600"/>
              </a:spcAft>
            </a:pPr>
            <a:r>
              <a:rPr lang="ja-JP" altLang="en-US" sz="1200">
                <a:latin typeface="+mn-ea"/>
                <a:cs typeface="メイリオ" pitchFamily="50" charset="-128"/>
              </a:rPr>
              <a:t>項目</a:t>
            </a:r>
            <a:r>
              <a:rPr lang="en-US" altLang="ja-JP" sz="1200" dirty="0">
                <a:latin typeface="+mn-ea"/>
                <a:cs typeface="メイリオ" pitchFamily="50" charset="-128"/>
              </a:rPr>
              <a:t>1</a:t>
            </a:r>
            <a:r>
              <a:rPr lang="ja-JP" altLang="en-US" sz="1200">
                <a:latin typeface="+mn-ea"/>
                <a:cs typeface="メイリオ" pitchFamily="50" charset="-128"/>
              </a:rPr>
              <a:t>／項目</a:t>
            </a:r>
            <a:r>
              <a:rPr lang="en-US" altLang="ja-JP" sz="1200" dirty="0">
                <a:latin typeface="+mn-ea"/>
                <a:cs typeface="メイリオ" pitchFamily="50" charset="-128"/>
              </a:rPr>
              <a:t>2</a:t>
            </a:r>
            <a:r>
              <a:rPr lang="ja-JP" altLang="en-US" sz="1200">
                <a:latin typeface="+mn-ea"/>
                <a:cs typeface="メイリオ" pitchFamily="50" charset="-128"/>
              </a:rPr>
              <a:t>／項目</a:t>
            </a:r>
            <a:r>
              <a:rPr lang="en-US" altLang="ja-JP" sz="1200" dirty="0">
                <a:latin typeface="+mn-ea"/>
                <a:cs typeface="メイリオ" pitchFamily="50" charset="-128"/>
              </a:rPr>
              <a:t>3</a:t>
            </a:r>
            <a:r>
              <a:rPr lang="ja-JP" altLang="en-US" sz="1200">
                <a:latin typeface="+mn-ea"/>
                <a:cs typeface="メイリオ" pitchFamily="50" charset="-128"/>
              </a:rPr>
              <a:t>／項目</a:t>
            </a:r>
            <a:r>
              <a:rPr lang="en-US" altLang="ja-JP" sz="1200" dirty="0">
                <a:latin typeface="+mn-ea"/>
                <a:cs typeface="メイリオ" pitchFamily="50" charset="-128"/>
              </a:rPr>
              <a:t>4</a:t>
            </a:r>
            <a:r>
              <a:rPr lang="ja-JP" altLang="en-US" sz="1200">
                <a:latin typeface="+mn-ea"/>
                <a:cs typeface="メイリオ" pitchFamily="50" charset="-128"/>
              </a:rPr>
              <a:t>／項目</a:t>
            </a:r>
            <a:r>
              <a:rPr lang="en-US" altLang="ja-JP" sz="1200" dirty="0">
                <a:latin typeface="+mn-ea"/>
                <a:cs typeface="メイリオ" pitchFamily="50" charset="-128"/>
              </a:rPr>
              <a:t>5</a:t>
            </a:r>
            <a:r>
              <a:rPr lang="ja-JP" altLang="en-US" sz="1200">
                <a:latin typeface="+mn-ea"/>
                <a:cs typeface="メイリオ" pitchFamily="50" charset="-128"/>
              </a:rPr>
              <a:t>／項目</a:t>
            </a:r>
            <a:r>
              <a:rPr lang="en-US" altLang="ja-JP" sz="1200" dirty="0">
                <a:latin typeface="+mn-ea"/>
                <a:cs typeface="メイリオ" pitchFamily="50" charset="-128"/>
              </a:rPr>
              <a:t>6</a:t>
            </a:r>
            <a:r>
              <a:rPr lang="ja-JP" altLang="en-US" sz="1200">
                <a:latin typeface="+mn-ea"/>
                <a:cs typeface="メイリオ" pitchFamily="50" charset="-128"/>
              </a:rPr>
              <a:t>／項目</a:t>
            </a:r>
            <a:r>
              <a:rPr lang="en-US" altLang="ja-JP" sz="1200" dirty="0">
                <a:latin typeface="+mn-ea"/>
                <a:cs typeface="メイリオ" pitchFamily="50" charset="-128"/>
              </a:rPr>
              <a:t>7</a:t>
            </a:r>
            <a:r>
              <a:rPr lang="ja-JP" altLang="en-US" sz="1200">
                <a:latin typeface="+mn-ea"/>
                <a:cs typeface="メイリオ" pitchFamily="50" charset="-128"/>
              </a:rPr>
              <a:t>／項目</a:t>
            </a:r>
            <a:r>
              <a:rPr lang="en-US" altLang="ja-JP" sz="1200" dirty="0">
                <a:latin typeface="+mn-ea"/>
                <a:cs typeface="メイリオ" pitchFamily="50" charset="-128"/>
              </a:rPr>
              <a:t>8</a:t>
            </a:r>
            <a:r>
              <a:rPr lang="ja-JP" altLang="en-US" sz="1200">
                <a:latin typeface="+mn-ea"/>
                <a:cs typeface="メイリオ" pitchFamily="50" charset="-128"/>
              </a:rPr>
              <a:t>／項目</a:t>
            </a:r>
            <a:r>
              <a:rPr lang="en-US" altLang="ja-JP" sz="1200" dirty="0">
                <a:latin typeface="+mn-ea"/>
                <a:cs typeface="メイリオ" pitchFamily="50" charset="-128"/>
              </a:rPr>
              <a:t>9</a:t>
            </a:r>
            <a:r>
              <a:rPr lang="ja-JP" altLang="en-US" sz="1200">
                <a:latin typeface="+mn-ea"/>
                <a:cs typeface="メイリオ" pitchFamily="50" charset="-128"/>
              </a:rPr>
              <a:t>／項目</a:t>
            </a:r>
            <a:r>
              <a:rPr lang="en-US" altLang="ja-JP" sz="1200" dirty="0">
                <a:latin typeface="+mn-ea"/>
                <a:cs typeface="メイリオ" pitchFamily="50" charset="-128"/>
              </a:rPr>
              <a:t>10</a:t>
            </a:r>
            <a:r>
              <a:rPr lang="ja-JP" altLang="en-US" sz="1200">
                <a:latin typeface="+mn-ea"/>
                <a:cs typeface="メイリオ" pitchFamily="50" charset="-128"/>
              </a:rPr>
              <a:t>／項目</a:t>
            </a:r>
            <a:r>
              <a:rPr lang="en-US" altLang="ja-JP" sz="1200" dirty="0">
                <a:latin typeface="+mn-ea"/>
                <a:cs typeface="メイリオ" pitchFamily="50" charset="-128"/>
              </a:rPr>
              <a:t>11</a:t>
            </a:r>
            <a:r>
              <a:rPr lang="ja-JP" altLang="en-US" sz="1200">
                <a:latin typeface="+mn-ea"/>
                <a:cs typeface="メイリオ" pitchFamily="50" charset="-128"/>
              </a:rPr>
              <a:t>／項目</a:t>
            </a:r>
            <a:r>
              <a:rPr lang="en-US" altLang="ja-JP" sz="1200" dirty="0">
                <a:latin typeface="+mn-ea"/>
                <a:cs typeface="メイリオ" pitchFamily="50" charset="-128"/>
              </a:rPr>
              <a:t>12</a:t>
            </a:r>
          </a:p>
        </p:txBody>
      </p:sp>
      <p:sp>
        <p:nvSpPr>
          <p:cNvPr id="8" name="AutoShape 3">
            <a:extLst>
              <a:ext uri="{FF2B5EF4-FFF2-40B4-BE49-F238E27FC236}">
                <a16:creationId xmlns:a16="http://schemas.microsoft.com/office/drawing/2014/main" id="{4362FA47-C08B-4AA9-A5DB-60C237FD9837}"/>
              </a:ext>
            </a:extLst>
          </p:cNvPr>
          <p:cNvSpPr>
            <a:spLocks noChangeArrowheads="1"/>
          </p:cNvSpPr>
          <p:nvPr/>
        </p:nvSpPr>
        <p:spPr bwMode="auto">
          <a:xfrm>
            <a:off x="2120773" y="4435195"/>
            <a:ext cx="5676543" cy="433965"/>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lvl="0" algn="just">
              <a:lnSpc>
                <a:spcPct val="120000"/>
              </a:lnSpc>
              <a:spcAft>
                <a:spcPts val="600"/>
              </a:spcAft>
            </a:pPr>
            <a:r>
              <a:rPr lang="ja-JP" altLang="en-US" sz="1200" dirty="0">
                <a:latin typeface="+mn-ea"/>
                <a:cs typeface="メイリオ" pitchFamily="50" charset="-128"/>
              </a:rPr>
              <a:t>●項目</a:t>
            </a:r>
            <a:r>
              <a:rPr lang="en-US" altLang="ja-JP" sz="1200" dirty="0">
                <a:latin typeface="+mn-ea"/>
                <a:cs typeface="メイリオ" pitchFamily="50" charset="-128"/>
              </a:rPr>
              <a:t>1</a:t>
            </a:r>
            <a:r>
              <a:rPr lang="ja-JP" altLang="en-US" sz="1200" dirty="0">
                <a:latin typeface="+mn-ea"/>
                <a:cs typeface="メイリオ" pitchFamily="50" charset="-128"/>
              </a:rPr>
              <a:t>　●項目</a:t>
            </a:r>
            <a:r>
              <a:rPr lang="en-US" altLang="ja-JP" sz="1200" dirty="0">
                <a:latin typeface="+mn-ea"/>
                <a:cs typeface="メイリオ" pitchFamily="50" charset="-128"/>
              </a:rPr>
              <a:t>2</a:t>
            </a:r>
            <a:r>
              <a:rPr lang="ja-JP" altLang="en-US" sz="1200" dirty="0">
                <a:latin typeface="+mn-ea"/>
                <a:cs typeface="メイリオ" pitchFamily="50" charset="-128"/>
              </a:rPr>
              <a:t>　●項目</a:t>
            </a:r>
            <a:r>
              <a:rPr lang="en-US" altLang="ja-JP" sz="1200" dirty="0">
                <a:latin typeface="+mn-ea"/>
                <a:cs typeface="メイリオ" pitchFamily="50" charset="-128"/>
              </a:rPr>
              <a:t>3</a:t>
            </a:r>
            <a:r>
              <a:rPr lang="ja-JP" altLang="en-US" sz="1200" dirty="0">
                <a:latin typeface="+mn-ea"/>
                <a:cs typeface="メイリオ" pitchFamily="50" charset="-128"/>
              </a:rPr>
              <a:t>　●項目</a:t>
            </a:r>
            <a:r>
              <a:rPr lang="en-US" altLang="ja-JP" sz="1200" dirty="0">
                <a:latin typeface="+mn-ea"/>
                <a:cs typeface="メイリオ" pitchFamily="50" charset="-128"/>
              </a:rPr>
              <a:t>4</a:t>
            </a:r>
            <a:r>
              <a:rPr lang="ja-JP" altLang="en-US" sz="1200" dirty="0">
                <a:latin typeface="+mn-ea"/>
                <a:cs typeface="メイリオ" pitchFamily="50" charset="-128"/>
              </a:rPr>
              <a:t>　●項目</a:t>
            </a:r>
            <a:r>
              <a:rPr lang="en-US" altLang="ja-JP" sz="1200" dirty="0">
                <a:latin typeface="+mn-ea"/>
                <a:cs typeface="メイリオ" pitchFamily="50" charset="-128"/>
              </a:rPr>
              <a:t>5</a:t>
            </a:r>
            <a:r>
              <a:rPr lang="ja-JP" altLang="en-US" sz="1200">
                <a:latin typeface="+mn-ea"/>
                <a:cs typeface="メイリオ" pitchFamily="50" charset="-128"/>
              </a:rPr>
              <a:t>　●項目</a:t>
            </a:r>
            <a:r>
              <a:rPr lang="en-US" altLang="ja-JP" sz="1200" dirty="0">
                <a:latin typeface="+mn-ea"/>
                <a:cs typeface="メイリオ" pitchFamily="50" charset="-128"/>
              </a:rPr>
              <a:t>6</a:t>
            </a:r>
            <a:r>
              <a:rPr lang="ja-JP" altLang="en-US" sz="1200">
                <a:latin typeface="+mn-ea"/>
                <a:cs typeface="メイリオ" pitchFamily="50" charset="-128"/>
              </a:rPr>
              <a:t>　●項目</a:t>
            </a:r>
            <a:r>
              <a:rPr lang="en-US" altLang="ja-JP" sz="1200" dirty="0">
                <a:latin typeface="+mn-ea"/>
                <a:cs typeface="メイリオ" pitchFamily="50" charset="-128"/>
              </a:rPr>
              <a:t>6</a:t>
            </a:r>
            <a:r>
              <a:rPr lang="ja-JP" altLang="en-US" sz="1200">
                <a:latin typeface="+mn-ea"/>
                <a:cs typeface="メイリオ" pitchFamily="50" charset="-128"/>
              </a:rPr>
              <a:t>　●項目</a:t>
            </a:r>
            <a:r>
              <a:rPr lang="en-US" altLang="ja-JP" sz="1200" dirty="0">
                <a:latin typeface="+mn-ea"/>
                <a:cs typeface="メイリオ" pitchFamily="50" charset="-128"/>
              </a:rPr>
              <a:t>7</a:t>
            </a:r>
            <a:r>
              <a:rPr lang="ja-JP" altLang="en-US" sz="1200">
                <a:latin typeface="+mn-ea"/>
                <a:cs typeface="メイリオ" pitchFamily="50" charset="-128"/>
              </a:rPr>
              <a:t>　●項目</a:t>
            </a:r>
            <a:r>
              <a:rPr lang="en-US" altLang="ja-JP" sz="1200" dirty="0">
                <a:latin typeface="+mn-ea"/>
                <a:cs typeface="メイリオ" pitchFamily="50" charset="-128"/>
              </a:rPr>
              <a:t>8</a:t>
            </a:r>
            <a:r>
              <a:rPr lang="ja-JP" altLang="en-US" sz="1200">
                <a:latin typeface="+mn-ea"/>
                <a:cs typeface="メイリオ" pitchFamily="50" charset="-128"/>
              </a:rPr>
              <a:t>　●項目</a:t>
            </a:r>
            <a:r>
              <a:rPr lang="en-US" altLang="ja-JP" sz="1200" dirty="0">
                <a:latin typeface="+mn-ea"/>
                <a:cs typeface="メイリオ" pitchFamily="50" charset="-128"/>
              </a:rPr>
              <a:t>9</a:t>
            </a:r>
            <a:r>
              <a:rPr lang="ja-JP" altLang="en-US" sz="1200">
                <a:latin typeface="+mn-ea"/>
                <a:cs typeface="メイリオ" pitchFamily="50" charset="-128"/>
              </a:rPr>
              <a:t>　●項目</a:t>
            </a:r>
            <a:r>
              <a:rPr lang="en-US" altLang="ja-JP" sz="1200" dirty="0">
                <a:latin typeface="+mn-ea"/>
                <a:cs typeface="メイリオ" pitchFamily="50" charset="-128"/>
              </a:rPr>
              <a:t>10</a:t>
            </a:r>
          </a:p>
        </p:txBody>
      </p:sp>
      <p:sp>
        <p:nvSpPr>
          <p:cNvPr id="9" name="フッター プレースホルダー 8">
            <a:extLst>
              <a:ext uri="{FF2B5EF4-FFF2-40B4-BE49-F238E27FC236}">
                <a16:creationId xmlns:a16="http://schemas.microsoft.com/office/drawing/2014/main" id="{F39D2751-1BA3-B204-71F7-A4A58C3C6CF9}"/>
              </a:ext>
            </a:extLst>
          </p:cNvPr>
          <p:cNvSpPr>
            <a:spLocks noGrp="1"/>
          </p:cNvSpPr>
          <p:nvPr>
            <p:ph type="ftr" sz="quarter" idx="10"/>
          </p:nvPr>
        </p:nvSpPr>
        <p:spPr/>
        <p:txBody>
          <a:bodyPr/>
          <a:lstStyle/>
          <a:p>
            <a:r>
              <a:rPr lang="en-US" altLang="ja-JP"/>
              <a:t>Presentation Design</a:t>
            </a:r>
            <a:endParaRPr lang="ja-JP" altLang="en-US" dirty="0"/>
          </a:p>
        </p:txBody>
      </p:sp>
      <p:sp>
        <p:nvSpPr>
          <p:cNvPr id="10" name="スライド番号プレースホルダー 9">
            <a:extLst>
              <a:ext uri="{FF2B5EF4-FFF2-40B4-BE49-F238E27FC236}">
                <a16:creationId xmlns:a16="http://schemas.microsoft.com/office/drawing/2014/main" id="{780ED88C-812D-CD05-BF92-21DEC1F3491D}"/>
              </a:ext>
            </a:extLst>
          </p:cNvPr>
          <p:cNvSpPr>
            <a:spLocks noGrp="1"/>
          </p:cNvSpPr>
          <p:nvPr>
            <p:ph type="sldNum" sz="quarter" idx="11"/>
          </p:nvPr>
        </p:nvSpPr>
        <p:spPr/>
        <p:txBody>
          <a:bodyPr/>
          <a:lstStyle/>
          <a:p>
            <a:fld id="{FB3508C7-2FE0-4945-9CBD-863E05F850D2}" type="slidenum">
              <a:rPr lang="ja-JP" altLang="en-US" smtClean="0"/>
              <a:pPr/>
              <a:t>8</a:t>
            </a:fld>
            <a:endParaRPr lang="ja-JP" altLang="en-US" dirty="0"/>
          </a:p>
        </p:txBody>
      </p:sp>
    </p:spTree>
    <p:extLst>
      <p:ext uri="{BB962C8B-B14F-4D97-AF65-F5344CB8AC3E}">
        <p14:creationId xmlns:p14="http://schemas.microsoft.com/office/powerpoint/2010/main" val="517226374"/>
      </p:ext>
    </p:extLst>
  </p:cSld>
  <p:clrMapOvr>
    <a:masterClrMapping/>
  </p:clrMapOvr>
</p:sld>
</file>

<file path=ppt/theme/theme1.xml><?xml version="1.0" encoding="utf-8"?>
<a:theme xmlns:a="http://schemas.openxmlformats.org/drawingml/2006/main" name="presentation-design-a4-2025">
  <a:themeElements>
    <a:clrScheme name="presentation-design-theme-darkblue-a4-2025">
      <a:dk1>
        <a:srgbClr val="333333"/>
      </a:dk1>
      <a:lt1>
        <a:srgbClr val="FFFFFF"/>
      </a:lt1>
      <a:dk2>
        <a:srgbClr val="073365"/>
      </a:dk2>
      <a:lt2>
        <a:srgbClr val="E7F0FF"/>
      </a:lt2>
      <a:accent1>
        <a:srgbClr val="073365"/>
      </a:accent1>
      <a:accent2>
        <a:srgbClr val="466098"/>
      </a:accent2>
      <a:accent3>
        <a:srgbClr val="F7581D"/>
      </a:accent3>
      <a:accent4>
        <a:srgbClr val="FF8A4C"/>
      </a:accent4>
      <a:accent5>
        <a:srgbClr val="EDE8E4"/>
      </a:accent5>
      <a:accent6>
        <a:srgbClr val="E8D7B5"/>
      </a:accent6>
      <a:hlink>
        <a:srgbClr val="466098"/>
      </a:hlink>
      <a:folHlink>
        <a:srgbClr val="073365"/>
      </a:folHlink>
    </a:clrScheme>
    <a:fontScheme name="PowerPoint Design">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6350">
          <a:solidFill>
            <a:schemeClr val="tx1"/>
          </a:solidFill>
        </a:ln>
        <a:effectLst/>
      </a:spPr>
      <a:bodyPr rot="0" spcFirstLastPara="0" vertOverflow="overflow" horzOverflow="overflow" vert="horz" wrap="square" lIns="108000" tIns="108000" rIns="108000" bIns="90000" numCol="1" spcCol="0" rtlCol="0" fromWordArt="0" anchor="ctr" anchorCtr="0" forceAA="0" compatLnSpc="1">
        <a:prstTxWarp prst="textNoShape">
          <a:avLst/>
        </a:prstTxWarp>
        <a:spAutoFit/>
      </a:bodyPr>
      <a:lstStyle>
        <a:defPPr algn="just">
          <a:lnSpc>
            <a:spcPct val="140000"/>
          </a:lnSpc>
          <a:spcBef>
            <a:spcPct val="0"/>
          </a:spcBef>
          <a:spcAft>
            <a:spcPts val="600"/>
          </a:spcAft>
          <a:defRPr kumimoji="1" sz="1600" dirty="0" smtClean="0">
            <a:solidFill>
              <a:srgbClr val="4D4D4D"/>
            </a:solidFill>
            <a:latin typeface="メイリオ" pitchFamily="50" charset="-128"/>
            <a:ea typeface="メイリオ" pitchFamily="50" charset="-128"/>
            <a:cs typeface="メイリオ" pitchFamily="50" charset="-128"/>
          </a:defRPr>
        </a:defPPr>
      </a:lstStyle>
    </a:spDef>
    <a:lnDef>
      <a:spPr>
        <a:ln w="6350">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resentation-design-2020" id="{67081F9E-F15A-499D-BDA3-679F9C409731}" vid="{909AA7B6-7290-4C48-A745-8CDC3955E6F7}"/>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2220</Words>
  <Application>Microsoft Office PowerPoint</Application>
  <PresentationFormat>A4 210 x 297 mm</PresentationFormat>
  <Paragraphs>543</Paragraphs>
  <Slides>37</Slides>
  <Notes>3</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37</vt:i4>
      </vt:variant>
    </vt:vector>
  </HeadingPairs>
  <TitlesOfParts>
    <vt:vector size="48" baseType="lpstr">
      <vt:lpstr>HGPSoeiKakugothicUB</vt:lpstr>
      <vt:lpstr>HGP明朝E</vt:lpstr>
      <vt:lpstr>HGSSoeiKakugothicUB</vt:lpstr>
      <vt:lpstr>Zapf Dingbats</vt:lpstr>
      <vt:lpstr>メイリオ</vt:lpstr>
      <vt:lpstr>游ゴシック</vt:lpstr>
      <vt:lpstr>Yu Mincho Demibold</vt:lpstr>
      <vt:lpstr>Arial</vt:lpstr>
      <vt:lpstr>Calibri</vt:lpstr>
      <vt:lpstr>Wingdings</vt:lpstr>
      <vt:lpstr>presentation-design-a4-2025</vt:lpstr>
      <vt:lpstr>デザイン・テンプレート</vt:lpstr>
      <vt:lpstr>はじめに</vt:lpstr>
      <vt:lpstr>パワーポイントの品質と生産性を向上させる デザイン・テンプレート｜デザインパーツ集</vt:lpstr>
      <vt:lpstr>1. メッセージ</vt:lpstr>
      <vt:lpstr>2. タイトル・見出し、本文 A</vt:lpstr>
      <vt:lpstr>2. タイトル・見出し、本文 B</vt:lpstr>
      <vt:lpstr>2. タイトル・見出し、本文 C</vt:lpstr>
      <vt:lpstr>2. タイトル・見出し、本文 D</vt:lpstr>
      <vt:lpstr>3. 箇条書き</vt:lpstr>
      <vt:lpstr>4. 補足説明</vt:lpstr>
      <vt:lpstr>5. キャプション（大）</vt:lpstr>
      <vt:lpstr>5. キャプション（小）</vt:lpstr>
      <vt:lpstr>6. テキストフレーム A</vt:lpstr>
      <vt:lpstr>6. テキストフレーム B</vt:lpstr>
      <vt:lpstr>6. テキストフレーム C</vt:lpstr>
      <vt:lpstr>7. 線・矢印 A</vt:lpstr>
      <vt:lpstr>7. 線・矢印 B</vt:lpstr>
      <vt:lpstr>7. 線・矢印 C</vt:lpstr>
      <vt:lpstr>8. 吹き出し</vt:lpstr>
      <vt:lpstr>9. 透過レイヤー</vt:lpstr>
      <vt:lpstr>10. アイコン</vt:lpstr>
      <vt:lpstr>11. 表 A</vt:lpstr>
      <vt:lpstr>11. 表 B</vt:lpstr>
      <vt:lpstr>11. 表 C</vt:lpstr>
      <vt:lpstr>12. フロー A</vt:lpstr>
      <vt:lpstr>12. フロー B</vt:lpstr>
      <vt:lpstr>12. フロー C</vt:lpstr>
      <vt:lpstr>12. フロー D</vt:lpstr>
      <vt:lpstr>12. フロー E</vt:lpstr>
      <vt:lpstr>12. フロー F</vt:lpstr>
      <vt:lpstr>13. 線表 A</vt:lpstr>
      <vt:lpstr>13. 線表 B</vt:lpstr>
      <vt:lpstr>13. 線表 C</vt:lpstr>
      <vt:lpstr>14. グラフ｜棒グラフ</vt:lpstr>
      <vt:lpstr>14. グラフ｜円グラフ・折れ線グラフ</vt:lpstr>
      <vt:lpstr>他｜ピラミッド</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2022-07-06T06:23:14Z</dcterms:created>
  <dcterms:modified xsi:type="dcterms:W3CDTF">2025-08-17T08:19:37Z</dcterms:modified>
</cp:coreProperties>
</file>