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8" r:id="rId1"/>
  </p:sldMasterIdLst>
  <p:notesMasterIdLst>
    <p:notesMasterId r:id="rId10"/>
  </p:notesMasterIdLst>
  <p:handoutMasterIdLst>
    <p:handoutMasterId r:id="rId11"/>
  </p:handoutMasterIdLst>
  <p:sldIdLst>
    <p:sldId id="611" r:id="rId2"/>
    <p:sldId id="608" r:id="rId3"/>
    <p:sldId id="609" r:id="rId4"/>
    <p:sldId id="607" r:id="rId5"/>
    <p:sldId id="610" r:id="rId6"/>
    <p:sldId id="615" r:id="rId7"/>
    <p:sldId id="616" r:id="rId8"/>
    <p:sldId id="617" r:id="rId9"/>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1"/>
    <a:srgbClr val="E4007F"/>
    <a:srgbClr val="FFFFFF"/>
    <a:srgbClr val="00A0E9"/>
    <a:srgbClr val="FFF100"/>
    <a:srgbClr val="0000FF"/>
    <a:srgbClr val="FFFF00"/>
    <a:srgbClr val="000000"/>
    <a:srgbClr val="4D4D4D"/>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942" autoAdjust="0"/>
    <p:restoredTop sz="94660" autoAdjust="0"/>
  </p:normalViewPr>
  <p:slideViewPr>
    <p:cSldViewPr>
      <p:cViewPr>
        <p:scale>
          <a:sx n="100" d="100"/>
          <a:sy n="100" d="100"/>
        </p:scale>
        <p:origin x="-600" y="-102"/>
      </p:cViewPr>
      <p:guideLst>
        <p:guide orient="horz" pos="2160"/>
        <p:guide orient="horz" pos="1185"/>
        <p:guide orient="horz" pos="3135"/>
        <p:guide orient="horz" pos="3929"/>
        <p:guide orient="horz" pos="391"/>
        <p:guide pos="512"/>
        <p:guide pos="5728"/>
        <p:guide pos="3120"/>
        <p:guide pos="2145"/>
        <p:guide pos="4095"/>
        <p:guide pos="2939"/>
        <p:guide pos="330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3018"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tx2">
                  <a:lumMod val="50000"/>
                </a:schemeClr>
              </a:solidFill>
            </c:spPr>
          </c:dPt>
          <c:dPt>
            <c:idx val="1"/>
            <c:bubble3D val="0"/>
            <c:spPr>
              <a:solidFill>
                <a:schemeClr val="tx2"/>
              </a:solidFill>
            </c:spPr>
          </c:dPt>
          <c:dPt>
            <c:idx val="2"/>
            <c:bubble3D val="0"/>
            <c:spPr>
              <a:solidFill>
                <a:schemeClr val="accent2"/>
              </a:solidFill>
            </c:spPr>
          </c:dPt>
          <c:dPt>
            <c:idx val="3"/>
            <c:bubble3D val="0"/>
            <c:spPr>
              <a:solidFill>
                <a:schemeClr val="bg2"/>
              </a:solidFill>
            </c:spPr>
          </c:dPt>
          <c:dPt>
            <c:idx val="4"/>
            <c:bubble3D val="0"/>
            <c:spPr>
              <a:solidFill>
                <a:schemeClr val="tx1">
                  <a:lumMod val="40000"/>
                  <a:lumOff val="60000"/>
                </a:schemeClr>
              </a:solidFill>
            </c:spPr>
          </c:dPt>
          <c:cat>
            <c:strRef>
              <c:f>Sheet1!$D$10:$D$14</c:f>
              <c:strCache>
                <c:ptCount val="5"/>
                <c:pt idx="0">
                  <c:v>organic</c:v>
                </c:pt>
                <c:pt idx="1">
                  <c:v>adwords</c:v>
                </c:pt>
                <c:pt idx="2">
                  <c:v>direct</c:v>
                </c:pt>
                <c:pt idx="3">
                  <c:v>social</c:v>
                </c:pt>
                <c:pt idx="4">
                  <c:v>referral</c:v>
                </c:pt>
              </c:strCache>
            </c:strRef>
          </c:cat>
          <c:val>
            <c:numRef>
              <c:f>Sheet1!$E$10:$E$14</c:f>
              <c:numCache>
                <c:formatCode>General</c:formatCode>
                <c:ptCount val="5"/>
                <c:pt idx="0">
                  <c:v>62.42</c:v>
                </c:pt>
                <c:pt idx="1">
                  <c:v>12.5</c:v>
                </c:pt>
                <c:pt idx="2">
                  <c:v>8.15</c:v>
                </c:pt>
                <c:pt idx="3">
                  <c:v>11.81</c:v>
                </c:pt>
                <c:pt idx="4">
                  <c:v>5.12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6CA9A1-49A5-4813-BE73-64411D697E83}" type="datetimeFigureOut">
              <a:rPr kumimoji="1" lang="ja-JP" altLang="en-US" smtClean="0"/>
              <a:t>2016/4/26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2E35D2-4F1F-4BDF-88EC-2B2C6B449510}" type="slidenum">
              <a:rPr kumimoji="1" lang="ja-JP" altLang="en-US" smtClean="0"/>
              <a:t>‹#›</a:t>
            </a:fld>
            <a:endParaRPr kumimoji="1" lang="ja-JP" altLang="en-US"/>
          </a:p>
        </p:txBody>
      </p:sp>
    </p:spTree>
    <p:extLst>
      <p:ext uri="{BB962C8B-B14F-4D97-AF65-F5344CB8AC3E}">
        <p14:creationId xmlns:p14="http://schemas.microsoft.com/office/powerpoint/2010/main" val="205014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18005-AB2E-4230-9CBF-EC876F8C3946}" type="datetimeFigureOut">
              <a:rPr kumimoji="1" lang="ja-JP" altLang="en-US" smtClean="0"/>
              <a:t>2016/4/26</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E3972-898B-454C-95F2-E930BA80A49A}" type="slidenum">
              <a:rPr kumimoji="1" lang="ja-JP" altLang="en-US" smtClean="0"/>
              <a:t>‹#›</a:t>
            </a:fld>
            <a:endParaRPr kumimoji="1" lang="ja-JP" altLang="en-US"/>
          </a:p>
        </p:txBody>
      </p:sp>
    </p:spTree>
    <p:extLst>
      <p:ext uri="{BB962C8B-B14F-4D97-AF65-F5344CB8AC3E}">
        <p14:creationId xmlns:p14="http://schemas.microsoft.com/office/powerpoint/2010/main" val="2160730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92460" y="6575112"/>
            <a:ext cx="632346" cy="202260"/>
          </a:xfrm>
          <a:prstGeom prst="rect">
            <a:avLst/>
          </a:prstGeom>
          <a:solidFill>
            <a:schemeClr val="bg2"/>
          </a:solidFill>
          <a:ln>
            <a:noFill/>
          </a:ln>
        </p:spPr>
        <p:txBody>
          <a:bodyPr wrap="square" lIns="0" tIns="36000" rIns="0" bIns="18000" anchor="ctr" anchorCtr="0">
            <a:spAutoFit/>
          </a:bodyPr>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
        <p:nvSpPr>
          <p:cNvPr id="7" name="タイトル 1"/>
          <p:cNvSpPr>
            <a:spLocks noGrp="1"/>
          </p:cNvSpPr>
          <p:nvPr>
            <p:ph type="ctrTitle"/>
          </p:nvPr>
        </p:nvSpPr>
        <p:spPr>
          <a:xfrm>
            <a:off x="812800" y="2924994"/>
            <a:ext cx="8280400" cy="1008062"/>
          </a:xfrm>
        </p:spPr>
        <p:txBody>
          <a:bodyPr anchor="ctr" anchorCtr="0"/>
          <a:lstStyle>
            <a:lvl1pPr algn="ctr">
              <a:lnSpc>
                <a:spcPct val="120000"/>
              </a:lnSpc>
              <a:defRPr sz="3600" b="1">
                <a:solidFill>
                  <a:schemeClr val="tx1"/>
                </a:solidFill>
              </a:defRPr>
            </a:lvl1pPr>
          </a:lstStyle>
          <a:p>
            <a:endParaRPr kumimoji="1" lang="ja-JP" altLang="en-US" dirty="0"/>
          </a:p>
        </p:txBody>
      </p:sp>
    </p:spTree>
    <p:extLst>
      <p:ext uri="{BB962C8B-B14F-4D97-AF65-F5344CB8AC3E}">
        <p14:creationId xmlns:p14="http://schemas.microsoft.com/office/powerpoint/2010/main" val="18827499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kumimoji="1" lang="ja-JP" altLang="en-US" dirty="0" smtClean="0"/>
              <a:t>マスター タイトルの書式設定</a:t>
            </a:r>
            <a:endParaRPr kumimoji="1" lang="ja-JP" altLang="en-US" dirty="0"/>
          </a:p>
        </p:txBody>
      </p:sp>
      <p:sp>
        <p:nvSpPr>
          <p:cNvPr id="5" name="フッター プレースホルダー 2"/>
          <p:cNvSpPr>
            <a:spLocks noGrp="1"/>
          </p:cNvSpPr>
          <p:nvPr>
            <p:ph type="ftr" sz="quarter" idx="3"/>
          </p:nvPr>
        </p:nvSpPr>
        <p:spPr>
          <a:xfrm>
            <a:off x="92460" y="6575112"/>
            <a:ext cx="632346" cy="202260"/>
          </a:xfrm>
          <a:prstGeom prst="rect">
            <a:avLst/>
          </a:prstGeom>
          <a:solidFill>
            <a:schemeClr val="bg2"/>
          </a:solidFill>
        </p:spPr>
        <p:txBody>
          <a:bodyPr lIns="0" tIns="36000" rIns="0" bIns="18000" anchor="ctr" anchorCtr="0"/>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2"/>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3663441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ブランク（メインカラー）">
    <p:spTree>
      <p:nvGrpSpPr>
        <p:cNvPr id="1" name=""/>
        <p:cNvGrpSpPr/>
        <p:nvPr/>
      </p:nvGrpSpPr>
      <p:grpSpPr>
        <a:xfrm>
          <a:off x="0" y="0"/>
          <a:ext cx="0" cy="0"/>
          <a:chOff x="0" y="0"/>
          <a:chExt cx="0" cy="0"/>
        </a:xfrm>
      </p:grpSpPr>
      <p:sp>
        <p:nvSpPr>
          <p:cNvPr id="4" name="角丸四角形 3"/>
          <p:cNvSpPr/>
          <p:nvPr userDrawn="1"/>
        </p:nvSpPr>
        <p:spPr bwMode="auto">
          <a:xfrm>
            <a:off x="0" y="0"/>
            <a:ext cx="9906000" cy="6858000"/>
          </a:xfrm>
          <a:prstGeom prst="roundRect">
            <a:avLst>
              <a:gd name="adj" fmla="val 0"/>
            </a:avLst>
          </a:prstGeom>
          <a:solidFill>
            <a:schemeClr val="tx2"/>
          </a:solidFill>
          <a:ln>
            <a:noFill/>
          </a:ln>
          <a:effectLst/>
          <a:extLst/>
        </p:spPr>
        <p:txBody>
          <a:bodyPr lIns="0" tIns="0" rIns="0" bIns="0" rtlCol="0" anchor="ctr">
            <a:sp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dirty="0" smtClean="0"/>
              <a:t>マスター タイトルの書式設定</a:t>
            </a:r>
            <a:endParaRPr kumimoji="1"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rgbClr val="FFFFFF"/>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0626743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ブランク（無彩色）">
    <p:spTree>
      <p:nvGrpSpPr>
        <p:cNvPr id="1" name=""/>
        <p:cNvGrpSpPr/>
        <p:nvPr/>
      </p:nvGrpSpPr>
      <p:grpSpPr>
        <a:xfrm>
          <a:off x="0" y="0"/>
          <a:ext cx="0" cy="0"/>
          <a:chOff x="0" y="0"/>
          <a:chExt cx="0" cy="0"/>
        </a:xfrm>
      </p:grpSpPr>
      <p:sp>
        <p:nvSpPr>
          <p:cNvPr id="4" name="角丸四角形 3"/>
          <p:cNvSpPr/>
          <p:nvPr userDrawn="1"/>
        </p:nvSpPr>
        <p:spPr bwMode="auto">
          <a:xfrm>
            <a:off x="0" y="0"/>
            <a:ext cx="9906000" cy="6858000"/>
          </a:xfrm>
          <a:prstGeom prst="roundRect">
            <a:avLst>
              <a:gd name="adj" fmla="val 0"/>
            </a:avLst>
          </a:prstGeom>
          <a:solidFill>
            <a:schemeClr val="tx1"/>
          </a:solidFill>
          <a:ln>
            <a:noFill/>
          </a:ln>
          <a:effectLst/>
          <a:extLst/>
        </p:spPr>
        <p:txBody>
          <a:bodyPr lIns="0" tIns="0" rIns="0" bIns="0" rtlCol="0" anchor="ctr">
            <a:sp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dirty="0" smtClean="0"/>
              <a:t>マスター タイトルの書式設定</a:t>
            </a:r>
            <a:endParaRPr kumimoji="1"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rgbClr val="FFFFFF"/>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8321469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ブランク（サブカラー）">
    <p:spTree>
      <p:nvGrpSpPr>
        <p:cNvPr id="1" name=""/>
        <p:cNvGrpSpPr/>
        <p:nvPr/>
      </p:nvGrpSpPr>
      <p:grpSpPr>
        <a:xfrm>
          <a:off x="0" y="0"/>
          <a:ext cx="0" cy="0"/>
          <a:chOff x="0" y="0"/>
          <a:chExt cx="0" cy="0"/>
        </a:xfrm>
      </p:grpSpPr>
      <p:sp>
        <p:nvSpPr>
          <p:cNvPr id="4" name="角丸四角形 3"/>
          <p:cNvSpPr/>
          <p:nvPr userDrawn="1"/>
        </p:nvSpPr>
        <p:spPr bwMode="auto">
          <a:xfrm>
            <a:off x="0" y="0"/>
            <a:ext cx="9906000" cy="6858000"/>
          </a:xfrm>
          <a:prstGeom prst="roundRect">
            <a:avLst>
              <a:gd name="adj" fmla="val 0"/>
            </a:avLst>
          </a:prstGeom>
          <a:solidFill>
            <a:schemeClr val="accent1"/>
          </a:solidFill>
          <a:ln>
            <a:noFill/>
          </a:ln>
          <a:effectLst/>
          <a:extLst/>
        </p:spPr>
        <p:txBody>
          <a:bodyPr lIns="0" tIns="0" rIns="0" bIns="0" rtlCol="0" anchor="ctr">
            <a:sp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p:txBody>
          <a:bodyPr/>
          <a:lstStyle>
            <a:lvl1pPr>
              <a:defRPr>
                <a:solidFill>
                  <a:schemeClr val="tx2"/>
                </a:solidFill>
              </a:defRPr>
            </a:lvl1pPr>
          </a:lstStyle>
          <a:p>
            <a:r>
              <a:rPr kumimoji="1" lang="ja-JP" altLang="en-US" dirty="0" smtClean="0"/>
              <a:t>マスター タイトルの書式設定</a:t>
            </a:r>
            <a:endParaRPr kumimoji="1"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solidFill>
        </p:spPr>
        <p:txBody>
          <a:bodyPr lIns="0" tIns="36000" rIns="0" bIns="18000" anchor="ctr" anchorCtr="0"/>
          <a:lstStyle>
            <a:lvl1pPr algn="ctr">
              <a:lnSpc>
                <a:spcPct val="120000"/>
              </a:lnSpc>
              <a:defRPr sz="800">
                <a:solidFill>
                  <a:schemeClr val="tx2"/>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
        <p:nvSpPr>
          <p:cNvPr id="6"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2"/>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5592891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ブランク（サブカラー#2）">
    <p:spTree>
      <p:nvGrpSpPr>
        <p:cNvPr id="1" name=""/>
        <p:cNvGrpSpPr/>
        <p:nvPr/>
      </p:nvGrpSpPr>
      <p:grpSpPr>
        <a:xfrm>
          <a:off x="0" y="0"/>
          <a:ext cx="0" cy="0"/>
          <a:chOff x="0" y="0"/>
          <a:chExt cx="0" cy="0"/>
        </a:xfrm>
      </p:grpSpPr>
      <p:sp>
        <p:nvSpPr>
          <p:cNvPr id="4" name="角丸四角形 3"/>
          <p:cNvSpPr/>
          <p:nvPr userDrawn="1"/>
        </p:nvSpPr>
        <p:spPr bwMode="auto">
          <a:xfrm>
            <a:off x="0" y="0"/>
            <a:ext cx="9906000" cy="6858000"/>
          </a:xfrm>
          <a:prstGeom prst="roundRect">
            <a:avLst>
              <a:gd name="adj" fmla="val 0"/>
            </a:avLst>
          </a:prstGeom>
          <a:solidFill>
            <a:schemeClr val="bg2"/>
          </a:solidFill>
          <a:ln>
            <a:noFill/>
          </a:ln>
          <a:effectLst/>
          <a:extLst/>
        </p:spPr>
        <p:txBody>
          <a:bodyPr lIns="0" tIns="0" rIns="0" bIns="0" rtlCol="0" anchor="ctr">
            <a:sp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p:txBody>
          <a:bodyPr/>
          <a:lstStyle>
            <a:lvl1pPr>
              <a:defRPr>
                <a:solidFill>
                  <a:schemeClr val="tx1"/>
                </a:solidFill>
              </a:defRPr>
            </a:lvl1pPr>
          </a:lstStyle>
          <a:p>
            <a:r>
              <a:rPr kumimoji="1" lang="ja-JP" altLang="en-US" dirty="0" smtClean="0"/>
              <a:t>マスター タイトルの書式設定</a:t>
            </a:r>
            <a:endParaRPr kumimoji="1"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solidFill>
        </p:spPr>
        <p:txBody>
          <a:bodyPr lIns="0" tIns="36000" rIns="0" bIns="18000" anchor="ctr" anchorCtr="0"/>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
        <p:nvSpPr>
          <p:cNvPr id="7"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9382332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ブランク（ブラック）">
    <p:spTree>
      <p:nvGrpSpPr>
        <p:cNvPr id="1" name=""/>
        <p:cNvGrpSpPr/>
        <p:nvPr/>
      </p:nvGrpSpPr>
      <p:grpSpPr>
        <a:xfrm>
          <a:off x="0" y="0"/>
          <a:ext cx="0" cy="0"/>
          <a:chOff x="0" y="0"/>
          <a:chExt cx="0" cy="0"/>
        </a:xfrm>
      </p:grpSpPr>
      <p:sp>
        <p:nvSpPr>
          <p:cNvPr id="4" name="角丸四角形 3"/>
          <p:cNvSpPr/>
          <p:nvPr userDrawn="1"/>
        </p:nvSpPr>
        <p:spPr bwMode="auto">
          <a:xfrm>
            <a:off x="0" y="0"/>
            <a:ext cx="9906000" cy="6858000"/>
          </a:xfrm>
          <a:prstGeom prst="roundRect">
            <a:avLst>
              <a:gd name="adj" fmla="val 0"/>
            </a:avLst>
          </a:prstGeom>
          <a:solidFill>
            <a:schemeClr val="accent6"/>
          </a:solidFill>
          <a:ln>
            <a:noFill/>
          </a:ln>
          <a:effectLst/>
          <a:extLst/>
        </p:spPr>
        <p:txBody>
          <a:bodyPr lIns="0" tIns="0" rIns="0" bIns="0" rtlCol="0" anchor="ctr">
            <a:sp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dirty="0" smtClean="0"/>
              <a:t>マスター タイトルの書式設定</a:t>
            </a:r>
            <a:endParaRPr kumimoji="1"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rgbClr val="FFFFFF"/>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41808451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ナビ#1">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1892300" cy="6858000"/>
          </a:xfrm>
          <a:prstGeom prst="rect">
            <a:avLst/>
          </a:prstGeom>
          <a:solidFill>
            <a:schemeClr val="tx2"/>
          </a:solidFill>
          <a:ln>
            <a:noFill/>
          </a:ln>
          <a:effectLst/>
          <a:extLst/>
        </p:spPr>
        <p:txBody>
          <a:bodyPr lIns="0" tIns="0" rIns="0" bIns="0" anchor="ctr">
            <a:spAutoFit/>
          </a:bodyPr>
          <a:lstStyle/>
          <a:p>
            <a:endParaRPr lang="ja-JP" altLang="en-US"/>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smtClean="0"/>
              <a:t>マスター タイトルの書式設定</a:t>
            </a:r>
            <a:endParaRPr kumimoji="1" lang="ja-JP" altLang="en-US"/>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Tree>
    <p:extLst>
      <p:ext uri="{BB962C8B-B14F-4D97-AF65-F5344CB8AC3E}">
        <p14:creationId xmlns:p14="http://schemas.microsoft.com/office/powerpoint/2010/main" val="30939281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ナビ#2">
    <p:spTree>
      <p:nvGrpSpPr>
        <p:cNvPr id="1" name=""/>
        <p:cNvGrpSpPr/>
        <p:nvPr/>
      </p:nvGrpSpPr>
      <p:grpSpPr>
        <a:xfrm>
          <a:off x="0" y="0"/>
          <a:ext cx="0" cy="0"/>
          <a:chOff x="0" y="0"/>
          <a:chExt cx="0" cy="0"/>
        </a:xfrm>
      </p:grpSpPr>
      <p:sp>
        <p:nvSpPr>
          <p:cNvPr id="7" name="角丸四角形 6"/>
          <p:cNvSpPr/>
          <p:nvPr userDrawn="1"/>
        </p:nvSpPr>
        <p:spPr bwMode="auto">
          <a:xfrm>
            <a:off x="0" y="0"/>
            <a:ext cx="9906000" cy="6858000"/>
          </a:xfrm>
          <a:prstGeom prst="roundRect">
            <a:avLst>
              <a:gd name="adj" fmla="val 0"/>
            </a:avLst>
          </a:prstGeom>
          <a:solidFill>
            <a:schemeClr val="accent1"/>
          </a:solidFill>
          <a:ln>
            <a:noFill/>
          </a:ln>
          <a:effectLst/>
          <a:extLst/>
        </p:spPr>
        <p:txBody>
          <a:bodyPr lIns="0" tIns="0" rIns="0" bIns="0" rtlCol="0" anchor="ctr">
            <a:sp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632520" y="2988884"/>
            <a:ext cx="8640960" cy="844229"/>
          </a:xfrm>
          <a:ln w="6350">
            <a:solidFill>
              <a:schemeClr val="tx2"/>
            </a:solidFill>
          </a:ln>
        </p:spPr>
        <p:txBody>
          <a:bodyPr wrap="square" lIns="180000" tIns="180000" rIns="180000" bIns="144000">
            <a:spAutoFit/>
          </a:bodyPr>
          <a:lstStyle>
            <a:lvl1pPr algn="ctr">
              <a:lnSpc>
                <a:spcPct val="120000"/>
              </a:lnSpc>
              <a:defRPr sz="2800">
                <a:solidFill>
                  <a:schemeClr val="tx2"/>
                </a:solidFill>
              </a:defRPr>
            </a:lvl1pPr>
          </a:lstStyle>
          <a:p>
            <a:r>
              <a:rPr kumimoji="1" lang="ja-JP" altLang="en-US" dirty="0" smtClean="0"/>
              <a:t>マスター タイトルの書式設定</a:t>
            </a:r>
            <a:endParaRPr kumimoji="1" lang="ja-JP" altLang="en-US" dirty="0"/>
          </a:p>
        </p:txBody>
      </p:sp>
      <p:sp>
        <p:nvSpPr>
          <p:cNvPr id="5" name="フッター プレースホルダー 2"/>
          <p:cNvSpPr>
            <a:spLocks noGrp="1"/>
          </p:cNvSpPr>
          <p:nvPr>
            <p:ph type="ftr" sz="quarter" idx="3"/>
          </p:nvPr>
        </p:nvSpPr>
        <p:spPr>
          <a:xfrm>
            <a:off x="92460" y="6575112"/>
            <a:ext cx="632346" cy="202260"/>
          </a:xfrm>
          <a:prstGeom prst="rect">
            <a:avLst/>
          </a:prstGeom>
          <a:solidFill>
            <a:schemeClr val="bg1"/>
          </a:solidFill>
        </p:spPr>
        <p:txBody>
          <a:bodyPr lIns="0" tIns="36000" rIns="0" bIns="18000" anchor="ctr" anchorCtr="0"/>
          <a:lstStyle>
            <a:lvl1pPr algn="ctr">
              <a:lnSpc>
                <a:spcPct val="120000"/>
              </a:lnSpc>
              <a:defRPr sz="800">
                <a:solidFill>
                  <a:schemeClr val="tx2"/>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
        <p:nvSpPr>
          <p:cNvPr id="6"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2"/>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2698867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ナビ#3">
    <p:spTree>
      <p:nvGrpSpPr>
        <p:cNvPr id="1" name=""/>
        <p:cNvGrpSpPr/>
        <p:nvPr/>
      </p:nvGrpSpPr>
      <p:grpSpPr>
        <a:xfrm>
          <a:off x="0" y="0"/>
          <a:ext cx="0" cy="0"/>
          <a:chOff x="0" y="0"/>
          <a:chExt cx="0" cy="0"/>
        </a:xfrm>
      </p:grpSpPr>
      <p:sp>
        <p:nvSpPr>
          <p:cNvPr id="7" name="角丸四角形 6"/>
          <p:cNvSpPr/>
          <p:nvPr userDrawn="1"/>
        </p:nvSpPr>
        <p:spPr bwMode="auto">
          <a:xfrm>
            <a:off x="0" y="0"/>
            <a:ext cx="9906000" cy="6858000"/>
          </a:xfrm>
          <a:prstGeom prst="roundRect">
            <a:avLst>
              <a:gd name="adj" fmla="val 0"/>
            </a:avLst>
          </a:prstGeom>
          <a:solidFill>
            <a:schemeClr val="accent1"/>
          </a:solidFill>
          <a:ln>
            <a:noFill/>
          </a:ln>
          <a:effectLst/>
          <a:extLst/>
        </p:spPr>
        <p:txBody>
          <a:bodyPr lIns="0" tIns="0" rIns="0" bIns="0" rtlCol="0" anchor="ctr">
            <a:sp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632520" y="2951951"/>
            <a:ext cx="8640960" cy="918095"/>
          </a:xfrm>
          <a:ln w="6350">
            <a:noFill/>
          </a:ln>
        </p:spPr>
        <p:txBody>
          <a:bodyPr wrap="square" lIns="180000" tIns="180000" rIns="180000" bIns="144000">
            <a:spAutoFit/>
          </a:bodyPr>
          <a:lstStyle>
            <a:lvl1pPr algn="ctr">
              <a:lnSpc>
                <a:spcPct val="120000"/>
              </a:lnSpc>
              <a:defRPr sz="3200">
                <a:solidFill>
                  <a:schemeClr val="tx2"/>
                </a:solidFill>
              </a:defRPr>
            </a:lvl1pPr>
          </a:lstStyle>
          <a:p>
            <a:r>
              <a:rPr kumimoji="1" lang="ja-JP" altLang="en-US" dirty="0" smtClean="0"/>
              <a:t>マスター タイトルの書式設定</a:t>
            </a:r>
            <a:endParaRPr kumimoji="1" lang="ja-JP" altLang="en-US" dirty="0"/>
          </a:p>
        </p:txBody>
      </p:sp>
      <p:sp>
        <p:nvSpPr>
          <p:cNvPr id="5" name="フッター プレースホルダー 2"/>
          <p:cNvSpPr>
            <a:spLocks noGrp="1"/>
          </p:cNvSpPr>
          <p:nvPr>
            <p:ph type="ftr" sz="quarter" idx="3"/>
          </p:nvPr>
        </p:nvSpPr>
        <p:spPr>
          <a:xfrm>
            <a:off x="92460" y="6575112"/>
            <a:ext cx="632346" cy="202260"/>
          </a:xfrm>
          <a:prstGeom prst="rect">
            <a:avLst/>
          </a:prstGeom>
          <a:solidFill>
            <a:schemeClr val="bg1"/>
          </a:solidFill>
        </p:spPr>
        <p:txBody>
          <a:bodyPr lIns="0" tIns="36000" rIns="0" bIns="18000" anchor="ctr" anchorCtr="0"/>
          <a:lstStyle>
            <a:lvl1pPr algn="ctr">
              <a:lnSpc>
                <a:spcPct val="120000"/>
              </a:lnSpc>
              <a:defRPr sz="800">
                <a:solidFill>
                  <a:schemeClr val="tx2"/>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
        <p:nvSpPr>
          <p:cNvPr id="6"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2"/>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109614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12" name="タイトル 1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6" name="フッター プレースホルダー 3"/>
          <p:cNvSpPr>
            <a:spLocks noGrp="1"/>
          </p:cNvSpPr>
          <p:nvPr>
            <p:ph type="ftr" sz="quarter" idx="3"/>
          </p:nvPr>
        </p:nvSpPr>
        <p:spPr>
          <a:xfrm>
            <a:off x="92460" y="6575112"/>
            <a:ext cx="632346" cy="202260"/>
          </a:xfrm>
          <a:prstGeom prst="rect">
            <a:avLst/>
          </a:prstGeom>
          <a:solidFill>
            <a:schemeClr val="bg2"/>
          </a:solidFill>
          <a:ln>
            <a:noFill/>
          </a:ln>
        </p:spPr>
        <p:txBody>
          <a:bodyPr wrap="square" lIns="0" tIns="36000" rIns="0" bIns="18000" anchor="ctr" anchorCtr="0">
            <a:spAutoFit/>
          </a:bodyPr>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
        <p:nvSpPr>
          <p:cNvPr id="9" name="Line 5"/>
          <p:cNvSpPr>
            <a:spLocks noChangeShapeType="1"/>
          </p:cNvSpPr>
          <p:nvPr userDrawn="1"/>
        </p:nvSpPr>
        <p:spPr bwMode="gray">
          <a:xfrm>
            <a:off x="0" y="620713"/>
            <a:ext cx="9906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10" name="Rectangle 10"/>
          <p:cNvSpPr>
            <a:spLocks noChangeArrowheads="1"/>
          </p:cNvSpPr>
          <p:nvPr userDrawn="1"/>
        </p:nvSpPr>
        <p:spPr bwMode="auto">
          <a:xfrm>
            <a:off x="0" y="639763"/>
            <a:ext cx="9906000" cy="36512"/>
          </a:xfrm>
          <a:prstGeom prst="rect">
            <a:avLst/>
          </a:prstGeom>
          <a:solidFill>
            <a:schemeClr val="bg2"/>
          </a:solidFill>
          <a:ln>
            <a:noFill/>
          </a:ln>
          <a:effectLst/>
          <a:extLst/>
        </p:spPr>
        <p:txBody>
          <a:bodyPr wrap="none" lIns="0" tIns="0" rIns="0" bIns="0" anchor="ctr">
            <a:spAutoFit/>
          </a:bodyPr>
          <a:lstStyle/>
          <a:p>
            <a:endParaRPr lang="ja-JP" altLang="en-US"/>
          </a:p>
        </p:txBody>
      </p:sp>
    </p:spTree>
    <p:extLst>
      <p:ext uri="{BB962C8B-B14F-4D97-AF65-F5344CB8AC3E}">
        <p14:creationId xmlns:p14="http://schemas.microsoft.com/office/powerpoint/2010/main" val="12883731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補足情報#1">
    <p:spTree>
      <p:nvGrpSpPr>
        <p:cNvPr id="1" name=""/>
        <p:cNvGrpSpPr/>
        <p:nvPr/>
      </p:nvGrpSpPr>
      <p:grpSpPr>
        <a:xfrm>
          <a:off x="0" y="0"/>
          <a:ext cx="0" cy="0"/>
          <a:chOff x="0" y="0"/>
          <a:chExt cx="0" cy="0"/>
        </a:xfrm>
      </p:grpSpPr>
      <p:sp>
        <p:nvSpPr>
          <p:cNvPr id="8" name="角丸四角形 7"/>
          <p:cNvSpPr/>
          <p:nvPr userDrawn="1"/>
        </p:nvSpPr>
        <p:spPr bwMode="auto">
          <a:xfrm>
            <a:off x="0" y="1"/>
            <a:ext cx="9906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12" name="タイトル 11"/>
          <p:cNvSpPr>
            <a:spLocks noGrp="1"/>
          </p:cNvSpPr>
          <p:nvPr>
            <p:ph type="title"/>
          </p:nvPr>
        </p:nvSpPr>
        <p:spPr bwMode="white"/>
        <p:txBody>
          <a:bodyPr/>
          <a:lstStyle>
            <a:lvl1pPr>
              <a:defRPr>
                <a:solidFill>
                  <a:schemeClr val="bg1"/>
                </a:solidFill>
              </a:defRPr>
            </a:lvl1pPr>
          </a:lstStyle>
          <a:p>
            <a:r>
              <a:rPr kumimoji="1" lang="ja-JP" altLang="en-US" dirty="0" smtClean="0"/>
              <a:t>マスター タイトルの書式設定</a:t>
            </a:r>
            <a:endParaRPr kumimoji="1" lang="ja-JP" altLang="en-US" dirty="0"/>
          </a:p>
        </p:txBody>
      </p:sp>
      <p:sp>
        <p:nvSpPr>
          <p:cNvPr id="6" name="フッター プレースホルダー 3"/>
          <p:cNvSpPr>
            <a:spLocks noGrp="1"/>
          </p:cNvSpPr>
          <p:nvPr>
            <p:ph type="ftr" sz="quarter" idx="3"/>
          </p:nvPr>
        </p:nvSpPr>
        <p:spPr>
          <a:xfrm>
            <a:off x="92460" y="6575112"/>
            <a:ext cx="632346" cy="202260"/>
          </a:xfrm>
          <a:prstGeom prst="rect">
            <a:avLst/>
          </a:prstGeom>
          <a:solidFill>
            <a:srgbClr val="EAEAEA"/>
          </a:solidFill>
          <a:ln>
            <a:noFill/>
          </a:ln>
        </p:spPr>
        <p:txBody>
          <a:bodyPr wrap="square" lIns="0" tIns="36000" rIns="0" bIns="18000" anchor="ctr" anchorCtr="0">
            <a:spAutoFit/>
          </a:bodyPr>
          <a:lstStyle>
            <a:lvl1pPr algn="ctr">
              <a:lnSpc>
                <a:spcPct val="120000"/>
              </a:lnSpc>
              <a:defRPr sz="800">
                <a:solidFill>
                  <a:srgbClr val="4D4D4D"/>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Tree>
    <p:extLst>
      <p:ext uri="{BB962C8B-B14F-4D97-AF65-F5344CB8AC3E}">
        <p14:creationId xmlns:p14="http://schemas.microsoft.com/office/powerpoint/2010/main" val="33618297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補足情報#2">
    <p:spTree>
      <p:nvGrpSpPr>
        <p:cNvPr id="1" name=""/>
        <p:cNvGrpSpPr/>
        <p:nvPr/>
      </p:nvGrpSpPr>
      <p:grpSpPr>
        <a:xfrm>
          <a:off x="0" y="0"/>
          <a:ext cx="0" cy="0"/>
          <a:chOff x="0" y="0"/>
          <a:chExt cx="0" cy="0"/>
        </a:xfrm>
      </p:grpSpPr>
      <p:sp>
        <p:nvSpPr>
          <p:cNvPr id="4" name="角丸四角形 3"/>
          <p:cNvSpPr/>
          <p:nvPr userDrawn="1"/>
        </p:nvSpPr>
        <p:spPr bwMode="auto">
          <a:xfrm>
            <a:off x="0" y="0"/>
            <a:ext cx="9903600" cy="6858000"/>
          </a:xfrm>
          <a:prstGeom prst="roundRect">
            <a:avLst>
              <a:gd name="adj" fmla="val 0"/>
            </a:avLst>
          </a:prstGeom>
          <a:solidFill>
            <a:schemeClr val="tx2"/>
          </a:solidFill>
          <a:ln>
            <a:noFill/>
          </a:ln>
          <a:effectLst/>
          <a:extLst/>
        </p:spPr>
        <p:txBody>
          <a:bodyPr lIns="0" tIns="0" rIns="0" bIns="0" rtlCol="0" anchor="ctr">
            <a:sp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AutoShape 3"/>
          <p:cNvSpPr>
            <a:spLocks noChangeArrowheads="1"/>
          </p:cNvSpPr>
          <p:nvPr userDrawn="1"/>
        </p:nvSpPr>
        <p:spPr bwMode="auto">
          <a:xfrm>
            <a:off x="145200" y="144000"/>
            <a:ext cx="9615600" cy="6570000"/>
          </a:xfrm>
          <a:prstGeom prst="roundRect">
            <a:avLst>
              <a:gd name="adj" fmla="val 579"/>
            </a:avLst>
          </a:prstGeom>
          <a:solidFill>
            <a:schemeClr val="bg1"/>
          </a:solidFill>
          <a:ln w="6350">
            <a:noFill/>
          </a:ln>
          <a:effectLst/>
          <a:extLst/>
        </p:spPr>
        <p:txBody>
          <a:bodyPr wrap="square" lIns="288000" tIns="540000" rIns="288000" bIns="180000" anchor="ctr" anchorCtr="0">
            <a:noAutofit/>
          </a:bodyPr>
          <a:lstStyle/>
          <a:p>
            <a:pPr marL="0" lvl="0" indent="0" algn="just">
              <a:lnSpc>
                <a:spcPct val="140000"/>
              </a:lnSpc>
              <a:spcAft>
                <a:spcPts val="1200"/>
              </a:spcAft>
              <a:buFont typeface="Wingdings" pitchFamily="2" charset="2"/>
              <a:buNone/>
            </a:pPr>
            <a:endParaRPr lang="en-US" altLang="ja-JP" sz="1600" dirty="0" smtClean="0">
              <a:solidFill>
                <a:schemeClr val="tx2"/>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308484" y="404664"/>
            <a:ext cx="9253028" cy="396044"/>
          </a:xfrm>
        </p:spPr>
        <p:txBody>
          <a:bodyPr/>
          <a:lstStyle>
            <a:lvl1pPr algn="ctr">
              <a:defRPr b="0">
                <a:solidFill>
                  <a:schemeClr val="tx2"/>
                </a:solidFill>
              </a:defRPr>
            </a:lvl1pPr>
          </a:lstStyle>
          <a:p>
            <a:r>
              <a:rPr kumimoji="1" lang="ja-JP" altLang="en-US" dirty="0" smtClean="0"/>
              <a:t>マスター タイトルの書式設定</a:t>
            </a:r>
            <a:endParaRPr kumimoji="1" lang="ja-JP" altLang="en-US" dirty="0"/>
          </a:p>
        </p:txBody>
      </p:sp>
      <p:sp>
        <p:nvSpPr>
          <p:cNvPr id="13" name="フッター プレースホルダー 3"/>
          <p:cNvSpPr>
            <a:spLocks noGrp="1"/>
          </p:cNvSpPr>
          <p:nvPr>
            <p:ph type="ftr" sz="quarter" idx="3"/>
          </p:nvPr>
        </p:nvSpPr>
        <p:spPr>
          <a:xfrm>
            <a:off x="272480" y="6417332"/>
            <a:ext cx="632346" cy="202260"/>
          </a:xfrm>
          <a:prstGeom prst="rect">
            <a:avLst/>
          </a:prstGeom>
          <a:solidFill>
            <a:srgbClr val="EAEAEA"/>
          </a:solidFill>
          <a:ln>
            <a:noFill/>
          </a:ln>
        </p:spPr>
        <p:txBody>
          <a:bodyPr wrap="square" lIns="0" tIns="36000" rIns="0" bIns="18000" anchor="ctr" anchorCtr="0">
            <a:spAutoFit/>
          </a:bodyPr>
          <a:lstStyle>
            <a:lvl1pPr algn="ctr">
              <a:lnSpc>
                <a:spcPct val="120000"/>
              </a:lnSpc>
              <a:defRPr sz="800">
                <a:solidFill>
                  <a:srgbClr val="4D4D4D"/>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
        <p:nvSpPr>
          <p:cNvPr id="6" name="スライド番号プレースホルダー 5"/>
          <p:cNvSpPr>
            <a:spLocks noGrp="1"/>
          </p:cNvSpPr>
          <p:nvPr>
            <p:ph type="sldNum" sz="quarter" idx="4"/>
          </p:nvPr>
        </p:nvSpPr>
        <p:spPr>
          <a:xfrm>
            <a:off x="7329264" y="6448251"/>
            <a:ext cx="2311400" cy="257113"/>
          </a:xfrm>
          <a:prstGeom prst="rect">
            <a:avLst/>
          </a:prstGeom>
        </p:spPr>
        <p:txBody>
          <a:bodyPr vert="horz" lIns="0" tIns="0" rIns="0" bIns="0" rtlCol="0" anchor="ctr"/>
          <a:lstStyle>
            <a:lvl1pPr algn="r">
              <a:defRPr sz="1000"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12" name="AutoShape 3"/>
          <p:cNvSpPr>
            <a:spLocks noChangeArrowheads="1"/>
          </p:cNvSpPr>
          <p:nvPr userDrawn="1"/>
        </p:nvSpPr>
        <p:spPr bwMode="auto">
          <a:xfrm>
            <a:off x="0" y="0"/>
            <a:ext cx="9903600" cy="144000"/>
          </a:xfrm>
          <a:prstGeom prst="roundRect">
            <a:avLst>
              <a:gd name="adj" fmla="val 0"/>
            </a:avLst>
          </a:prstGeom>
          <a:solidFill>
            <a:schemeClr val="tx2"/>
          </a:solidFill>
          <a:ln w="6350">
            <a:noFill/>
          </a:ln>
          <a:effectLst/>
          <a:extLst/>
        </p:spPr>
        <p:txBody>
          <a:bodyPr wrap="square" lIns="288000" tIns="540000" rIns="288000" bIns="180000" anchor="ctr" anchorCtr="0">
            <a:noAutofit/>
          </a:bodyPr>
          <a:lstStyle/>
          <a:p>
            <a:pPr marL="0" lvl="0" indent="0" algn="just">
              <a:lnSpc>
                <a:spcPct val="140000"/>
              </a:lnSpc>
              <a:spcAft>
                <a:spcPts val="1200"/>
              </a:spcAft>
              <a:buFont typeface="Wingdings" pitchFamily="2" charset="2"/>
              <a:buNone/>
            </a:pPr>
            <a:endParaRPr lang="en-US" altLang="ja-JP" sz="1600" dirty="0" smtClean="0">
              <a:solidFill>
                <a:schemeClr val="tx2"/>
              </a:solidFill>
              <a:latin typeface="メイリオ" pitchFamily="50" charset="-128"/>
              <a:ea typeface="メイリオ" pitchFamily="50" charset="-128"/>
              <a:cs typeface="メイリオ" pitchFamily="50" charset="-128"/>
            </a:endParaRPr>
          </a:p>
        </p:txBody>
      </p:sp>
      <p:sp>
        <p:nvSpPr>
          <p:cNvPr id="14" name="AutoShape 3"/>
          <p:cNvSpPr>
            <a:spLocks noChangeArrowheads="1"/>
          </p:cNvSpPr>
          <p:nvPr userDrawn="1"/>
        </p:nvSpPr>
        <p:spPr bwMode="auto">
          <a:xfrm>
            <a:off x="0" y="6714000"/>
            <a:ext cx="9903600" cy="144000"/>
          </a:xfrm>
          <a:prstGeom prst="roundRect">
            <a:avLst>
              <a:gd name="adj" fmla="val 0"/>
            </a:avLst>
          </a:prstGeom>
          <a:solidFill>
            <a:schemeClr val="tx2"/>
          </a:solidFill>
          <a:ln w="6350">
            <a:noFill/>
          </a:ln>
          <a:effectLst/>
          <a:extLst/>
        </p:spPr>
        <p:txBody>
          <a:bodyPr wrap="square" lIns="288000" tIns="540000" rIns="288000" bIns="180000" anchor="ctr" anchorCtr="0">
            <a:noAutofit/>
          </a:bodyPr>
          <a:lstStyle/>
          <a:p>
            <a:pPr marL="0" lvl="0" indent="0" algn="just">
              <a:lnSpc>
                <a:spcPct val="140000"/>
              </a:lnSpc>
              <a:spcAft>
                <a:spcPts val="1200"/>
              </a:spcAft>
              <a:buFont typeface="Wingdings" pitchFamily="2" charset="2"/>
              <a:buNone/>
            </a:pPr>
            <a:endParaRPr lang="en-US" altLang="ja-JP" sz="1600" dirty="0" smtClean="0">
              <a:solidFill>
                <a:schemeClr val="tx2"/>
              </a:solidFill>
              <a:latin typeface="メイリオ" pitchFamily="50" charset="-128"/>
              <a:ea typeface="メイリオ" pitchFamily="50" charset="-128"/>
              <a:cs typeface="メイリオ" pitchFamily="50" charset="-128"/>
            </a:endParaRPr>
          </a:p>
        </p:txBody>
      </p:sp>
      <p:sp>
        <p:nvSpPr>
          <p:cNvPr id="15" name="AutoShape 3"/>
          <p:cNvSpPr>
            <a:spLocks noChangeArrowheads="1"/>
          </p:cNvSpPr>
          <p:nvPr userDrawn="1"/>
        </p:nvSpPr>
        <p:spPr bwMode="auto">
          <a:xfrm>
            <a:off x="1200" y="0"/>
            <a:ext cx="144000" cy="6858000"/>
          </a:xfrm>
          <a:prstGeom prst="roundRect">
            <a:avLst>
              <a:gd name="adj" fmla="val 0"/>
            </a:avLst>
          </a:prstGeom>
          <a:solidFill>
            <a:schemeClr val="tx2"/>
          </a:solidFill>
          <a:ln w="6350">
            <a:noFill/>
          </a:ln>
          <a:effectLst/>
          <a:extLst/>
        </p:spPr>
        <p:txBody>
          <a:bodyPr wrap="square" lIns="288000" tIns="540000" rIns="288000" bIns="180000" anchor="ctr" anchorCtr="0">
            <a:noAutofit/>
          </a:bodyPr>
          <a:lstStyle/>
          <a:p>
            <a:pPr marL="0" lvl="0" indent="0" algn="just">
              <a:lnSpc>
                <a:spcPct val="140000"/>
              </a:lnSpc>
              <a:spcAft>
                <a:spcPts val="1200"/>
              </a:spcAft>
              <a:buFont typeface="Wingdings" pitchFamily="2" charset="2"/>
              <a:buNone/>
            </a:pPr>
            <a:endParaRPr lang="en-US" altLang="ja-JP" sz="1600" dirty="0" smtClean="0">
              <a:solidFill>
                <a:schemeClr val="tx2"/>
              </a:solidFill>
              <a:latin typeface="メイリオ" pitchFamily="50" charset="-128"/>
              <a:ea typeface="メイリオ" pitchFamily="50" charset="-128"/>
              <a:cs typeface="メイリオ" pitchFamily="50" charset="-128"/>
            </a:endParaRPr>
          </a:p>
        </p:txBody>
      </p:sp>
      <p:sp>
        <p:nvSpPr>
          <p:cNvPr id="16" name="AutoShape 3"/>
          <p:cNvSpPr>
            <a:spLocks noChangeArrowheads="1"/>
          </p:cNvSpPr>
          <p:nvPr userDrawn="1"/>
        </p:nvSpPr>
        <p:spPr bwMode="auto">
          <a:xfrm>
            <a:off x="9762000" y="1910"/>
            <a:ext cx="144000" cy="6858000"/>
          </a:xfrm>
          <a:prstGeom prst="roundRect">
            <a:avLst>
              <a:gd name="adj" fmla="val 0"/>
            </a:avLst>
          </a:prstGeom>
          <a:solidFill>
            <a:schemeClr val="tx2"/>
          </a:solidFill>
          <a:ln w="6350">
            <a:noFill/>
          </a:ln>
          <a:effectLst/>
          <a:extLst/>
        </p:spPr>
        <p:txBody>
          <a:bodyPr wrap="square" lIns="288000" tIns="540000" rIns="288000" bIns="180000" anchor="ctr" anchorCtr="0">
            <a:noAutofit/>
          </a:bodyPr>
          <a:lstStyle/>
          <a:p>
            <a:pPr marL="0" lvl="0" indent="0" algn="just">
              <a:lnSpc>
                <a:spcPct val="140000"/>
              </a:lnSpc>
              <a:spcAft>
                <a:spcPts val="1200"/>
              </a:spcAft>
              <a:buFont typeface="Wingdings" pitchFamily="2" charset="2"/>
              <a:buNone/>
            </a:pPr>
            <a:endParaRPr lang="en-US" altLang="ja-JP" sz="1600" dirty="0" smtClean="0">
              <a:solidFill>
                <a:schemeClr val="tx2"/>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1302657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補足情報#3">
    <p:spTree>
      <p:nvGrpSpPr>
        <p:cNvPr id="1" name=""/>
        <p:cNvGrpSpPr/>
        <p:nvPr/>
      </p:nvGrpSpPr>
      <p:grpSpPr>
        <a:xfrm>
          <a:off x="0" y="0"/>
          <a:ext cx="0" cy="0"/>
          <a:chOff x="0" y="0"/>
          <a:chExt cx="0" cy="0"/>
        </a:xfrm>
      </p:grpSpPr>
      <p:sp>
        <p:nvSpPr>
          <p:cNvPr id="8" name="AutoShape 3"/>
          <p:cNvSpPr>
            <a:spLocks noChangeArrowheads="1"/>
          </p:cNvSpPr>
          <p:nvPr userDrawn="1"/>
        </p:nvSpPr>
        <p:spPr bwMode="auto">
          <a:xfrm>
            <a:off x="145200" y="144000"/>
            <a:ext cx="9615600" cy="6570000"/>
          </a:xfrm>
          <a:prstGeom prst="roundRect">
            <a:avLst>
              <a:gd name="adj" fmla="val 579"/>
            </a:avLst>
          </a:prstGeom>
          <a:solidFill>
            <a:schemeClr val="bg1"/>
          </a:solidFill>
          <a:ln w="6350">
            <a:noFill/>
          </a:ln>
          <a:effectLst/>
          <a:extLst/>
        </p:spPr>
        <p:txBody>
          <a:bodyPr wrap="square" lIns="288000" tIns="540000" rIns="288000" bIns="180000" anchor="ctr" anchorCtr="0">
            <a:noAutofit/>
          </a:bodyPr>
          <a:lstStyle/>
          <a:p>
            <a:pPr marL="0" lvl="0" indent="0" algn="just">
              <a:lnSpc>
                <a:spcPct val="140000"/>
              </a:lnSpc>
              <a:spcAft>
                <a:spcPts val="1200"/>
              </a:spcAft>
              <a:buFont typeface="Wingdings" pitchFamily="2" charset="2"/>
              <a:buNone/>
            </a:pPr>
            <a:endParaRPr lang="en-US" altLang="ja-JP" sz="1600" dirty="0" smtClean="0">
              <a:solidFill>
                <a:schemeClr val="tx2"/>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308484" y="620688"/>
            <a:ext cx="9253028" cy="396044"/>
          </a:xfrm>
        </p:spPr>
        <p:txBody>
          <a:bodyPr/>
          <a:lstStyle>
            <a:lvl1pPr algn="ctr">
              <a:defRPr b="0">
                <a:solidFill>
                  <a:schemeClr val="tx2"/>
                </a:solidFill>
              </a:defRPr>
            </a:lvl1pPr>
          </a:lstStyle>
          <a:p>
            <a:r>
              <a:rPr kumimoji="1" lang="ja-JP" altLang="en-US" dirty="0" smtClean="0"/>
              <a:t>マスター タイトルの書式設定</a:t>
            </a:r>
            <a:endParaRPr kumimoji="1" lang="ja-JP" altLang="en-US" dirty="0"/>
          </a:p>
        </p:txBody>
      </p:sp>
      <p:sp>
        <p:nvSpPr>
          <p:cNvPr id="13" name="フッター プレースホルダー 3"/>
          <p:cNvSpPr>
            <a:spLocks noGrp="1"/>
          </p:cNvSpPr>
          <p:nvPr>
            <p:ph type="ftr" sz="quarter" idx="3"/>
          </p:nvPr>
        </p:nvSpPr>
        <p:spPr>
          <a:xfrm>
            <a:off x="360214" y="6287080"/>
            <a:ext cx="632346" cy="202260"/>
          </a:xfrm>
          <a:prstGeom prst="rect">
            <a:avLst/>
          </a:prstGeom>
          <a:solidFill>
            <a:srgbClr val="EAEAEA"/>
          </a:solidFill>
          <a:ln>
            <a:noFill/>
          </a:ln>
        </p:spPr>
        <p:txBody>
          <a:bodyPr wrap="square" lIns="0" tIns="36000" rIns="0" bIns="18000" anchor="ctr" anchorCtr="0">
            <a:spAutoFit/>
          </a:bodyPr>
          <a:lstStyle>
            <a:lvl1pPr algn="ctr">
              <a:lnSpc>
                <a:spcPct val="120000"/>
              </a:lnSpc>
              <a:defRPr sz="800">
                <a:solidFill>
                  <a:srgbClr val="4D4D4D"/>
                </a:solidFill>
                <a:latin typeface="メイリオ" pitchFamily="50" charset="-128"/>
                <a:ea typeface="メイリオ" pitchFamily="50" charset="-128"/>
                <a:cs typeface="メイリオ" pitchFamily="50" charset="-128"/>
              </a:defRPr>
            </a:lvl1pPr>
          </a:lstStyle>
          <a:p>
            <a:r>
              <a:rPr lang="en-US" altLang="ja-JP" dirty="0" smtClean="0"/>
              <a:t>#P16041</a:t>
            </a:r>
            <a:endParaRPr lang="ja-JP" altLang="en-US" dirty="0"/>
          </a:p>
        </p:txBody>
      </p:sp>
      <p:sp>
        <p:nvSpPr>
          <p:cNvPr id="6" name="スライド番号プレースホルダー 5"/>
          <p:cNvSpPr>
            <a:spLocks noGrp="1"/>
          </p:cNvSpPr>
          <p:nvPr>
            <p:ph type="sldNum" sz="quarter" idx="4"/>
          </p:nvPr>
        </p:nvSpPr>
        <p:spPr>
          <a:xfrm>
            <a:off x="7214108" y="6273316"/>
            <a:ext cx="2311400" cy="257113"/>
          </a:xfrm>
          <a:prstGeom prst="rect">
            <a:avLst/>
          </a:prstGeom>
        </p:spPr>
        <p:txBody>
          <a:bodyPr vert="horz" lIns="0" tIns="0" rIns="0" bIns="0" rtlCol="0" anchor="ctr"/>
          <a:lstStyle>
            <a:lvl1pPr algn="r">
              <a:defRPr sz="1000"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grpSp>
        <p:nvGrpSpPr>
          <p:cNvPr id="11" name="グループ化 10"/>
          <p:cNvGrpSpPr/>
          <p:nvPr userDrawn="1"/>
        </p:nvGrpSpPr>
        <p:grpSpPr>
          <a:xfrm>
            <a:off x="0" y="0"/>
            <a:ext cx="9907910" cy="6858001"/>
            <a:chOff x="0" y="0"/>
            <a:chExt cx="9907910" cy="6858001"/>
          </a:xfrm>
        </p:grpSpPr>
        <p:sp>
          <p:nvSpPr>
            <p:cNvPr id="17" name="AutoShape 3"/>
            <p:cNvSpPr>
              <a:spLocks noChangeArrowheads="1"/>
            </p:cNvSpPr>
            <p:nvPr/>
          </p:nvSpPr>
          <p:spPr bwMode="auto">
            <a:xfrm>
              <a:off x="0" y="0"/>
              <a:ext cx="9906000" cy="288000"/>
            </a:xfrm>
            <a:prstGeom prst="roundRect">
              <a:avLst>
                <a:gd name="adj" fmla="val 0"/>
              </a:avLst>
            </a:prstGeom>
            <a:solidFill>
              <a:schemeClr val="tx2">
                <a:alpha val="80000"/>
              </a:schemeClr>
            </a:solidFill>
            <a:ln w="9525">
              <a:noFill/>
            </a:ln>
            <a:effectLst/>
            <a:extLst/>
          </p:spPr>
          <p:txBody>
            <a:bodyPr wrap="square" lIns="180000" tIns="108000" rIns="180000" bIns="90000" anchor="ctr" anchorCtr="0">
              <a:noAutofit/>
            </a:bodyPr>
            <a:lstStyle/>
            <a:p>
              <a:pPr algn="ctr">
                <a:lnSpc>
                  <a:spcPct val="140000"/>
                </a:lnSpc>
                <a:spcBef>
                  <a:spcPct val="0"/>
                </a:spcBef>
                <a:spcAft>
                  <a:spcPts val="600"/>
                </a:spcAft>
              </a:pPr>
              <a:endParaRPr lang="ja-JP" altLang="en-US" sz="2000" dirty="0">
                <a:solidFill>
                  <a:srgbClr val="FFFFFF"/>
                </a:solidFill>
                <a:latin typeface="メイリオ" pitchFamily="50" charset="-128"/>
                <a:ea typeface="メイリオ" pitchFamily="50" charset="-128"/>
                <a:cs typeface="メイリオ" pitchFamily="50" charset="-128"/>
              </a:endParaRPr>
            </a:p>
          </p:txBody>
        </p:sp>
        <p:sp>
          <p:nvSpPr>
            <p:cNvPr id="18" name="AutoShape 3"/>
            <p:cNvSpPr>
              <a:spLocks noChangeArrowheads="1"/>
            </p:cNvSpPr>
            <p:nvPr/>
          </p:nvSpPr>
          <p:spPr bwMode="auto">
            <a:xfrm>
              <a:off x="1910" y="6570001"/>
              <a:ext cx="9906000" cy="288000"/>
            </a:xfrm>
            <a:prstGeom prst="roundRect">
              <a:avLst>
                <a:gd name="adj" fmla="val 0"/>
              </a:avLst>
            </a:prstGeom>
            <a:solidFill>
              <a:schemeClr val="tx2">
                <a:alpha val="80000"/>
              </a:schemeClr>
            </a:solidFill>
            <a:ln w="9525">
              <a:noFill/>
            </a:ln>
            <a:effectLst/>
            <a:extLst/>
          </p:spPr>
          <p:txBody>
            <a:bodyPr wrap="square" lIns="180000" tIns="108000" rIns="180000" bIns="90000" anchor="ctr" anchorCtr="0">
              <a:noAutofit/>
            </a:bodyPr>
            <a:lstStyle/>
            <a:p>
              <a:pPr algn="ctr">
                <a:lnSpc>
                  <a:spcPct val="140000"/>
                </a:lnSpc>
                <a:spcBef>
                  <a:spcPct val="0"/>
                </a:spcBef>
                <a:spcAft>
                  <a:spcPts val="600"/>
                </a:spcAft>
              </a:pPr>
              <a:endParaRPr lang="ja-JP" altLang="en-US" sz="2000" dirty="0">
                <a:solidFill>
                  <a:srgbClr val="FFFFFF"/>
                </a:solidFill>
                <a:latin typeface="メイリオ" pitchFamily="50" charset="-128"/>
                <a:ea typeface="メイリオ" pitchFamily="50" charset="-128"/>
                <a:cs typeface="メイリオ" pitchFamily="50" charset="-128"/>
              </a:endParaRPr>
            </a:p>
          </p:txBody>
        </p:sp>
        <p:sp>
          <p:nvSpPr>
            <p:cNvPr id="19" name="AutoShape 3"/>
            <p:cNvSpPr>
              <a:spLocks noChangeArrowheads="1"/>
            </p:cNvSpPr>
            <p:nvPr/>
          </p:nvSpPr>
          <p:spPr bwMode="auto">
            <a:xfrm>
              <a:off x="0" y="1"/>
              <a:ext cx="288000" cy="6853848"/>
            </a:xfrm>
            <a:prstGeom prst="roundRect">
              <a:avLst>
                <a:gd name="adj" fmla="val 0"/>
              </a:avLst>
            </a:prstGeom>
            <a:solidFill>
              <a:schemeClr val="tx2">
                <a:alpha val="80000"/>
              </a:schemeClr>
            </a:solidFill>
            <a:ln w="9525">
              <a:noFill/>
            </a:ln>
            <a:effectLst/>
            <a:extLst/>
          </p:spPr>
          <p:txBody>
            <a:bodyPr wrap="square" lIns="180000" tIns="108000" rIns="180000" bIns="90000" anchor="ctr" anchorCtr="0">
              <a:noAutofit/>
            </a:bodyPr>
            <a:lstStyle/>
            <a:p>
              <a:pPr algn="ctr">
                <a:lnSpc>
                  <a:spcPct val="140000"/>
                </a:lnSpc>
                <a:spcBef>
                  <a:spcPct val="0"/>
                </a:spcBef>
                <a:spcAft>
                  <a:spcPts val="600"/>
                </a:spcAft>
              </a:pPr>
              <a:endParaRPr lang="ja-JP" altLang="en-US" sz="2000" dirty="0">
                <a:solidFill>
                  <a:srgbClr val="FFFFFF"/>
                </a:solidFill>
                <a:latin typeface="メイリオ" pitchFamily="50" charset="-128"/>
                <a:ea typeface="メイリオ" pitchFamily="50" charset="-128"/>
                <a:cs typeface="メイリオ" pitchFamily="50" charset="-128"/>
              </a:endParaRPr>
            </a:p>
          </p:txBody>
        </p:sp>
        <p:sp>
          <p:nvSpPr>
            <p:cNvPr id="20" name="AutoShape 3"/>
            <p:cNvSpPr>
              <a:spLocks noChangeArrowheads="1"/>
            </p:cNvSpPr>
            <p:nvPr/>
          </p:nvSpPr>
          <p:spPr bwMode="auto">
            <a:xfrm>
              <a:off x="9618000" y="1"/>
              <a:ext cx="288000" cy="6858000"/>
            </a:xfrm>
            <a:prstGeom prst="roundRect">
              <a:avLst>
                <a:gd name="adj" fmla="val 0"/>
              </a:avLst>
            </a:prstGeom>
            <a:solidFill>
              <a:schemeClr val="tx2">
                <a:alpha val="80000"/>
              </a:schemeClr>
            </a:solidFill>
            <a:ln w="9525">
              <a:noFill/>
            </a:ln>
            <a:effectLst/>
            <a:extLst/>
          </p:spPr>
          <p:txBody>
            <a:bodyPr wrap="square" lIns="180000" tIns="108000" rIns="180000" bIns="90000" anchor="ctr" anchorCtr="0">
              <a:noAutofit/>
            </a:bodyPr>
            <a:lstStyle/>
            <a:p>
              <a:pPr algn="ctr">
                <a:lnSpc>
                  <a:spcPct val="140000"/>
                </a:lnSpc>
                <a:spcBef>
                  <a:spcPct val="0"/>
                </a:spcBef>
                <a:spcAft>
                  <a:spcPts val="600"/>
                </a:spcAft>
              </a:pPr>
              <a:endParaRPr lang="ja-JP" altLang="en-US" sz="2000" dirty="0">
                <a:solidFill>
                  <a:srgbClr val="FFFFFF"/>
                </a:solidFill>
                <a:latin typeface="メイリオ" pitchFamily="50" charset="-128"/>
                <a:ea typeface="メイリオ" pitchFamily="50" charset="-128"/>
                <a:cs typeface="メイリオ" pitchFamily="50" charset="-128"/>
              </a:endParaRPr>
            </a:p>
          </p:txBody>
        </p:sp>
      </p:grpSp>
    </p:spTree>
    <p:extLst>
      <p:ext uri="{BB962C8B-B14F-4D97-AF65-F5344CB8AC3E}">
        <p14:creationId xmlns:p14="http://schemas.microsoft.com/office/powerpoint/2010/main" val="12487241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注意事項">
    <p:spTree>
      <p:nvGrpSpPr>
        <p:cNvPr id="1" name=""/>
        <p:cNvGrpSpPr/>
        <p:nvPr/>
      </p:nvGrpSpPr>
      <p:grpSpPr>
        <a:xfrm>
          <a:off x="0" y="0"/>
          <a:ext cx="0" cy="0"/>
          <a:chOff x="0" y="0"/>
          <a:chExt cx="0" cy="0"/>
        </a:xfrm>
      </p:grpSpPr>
      <p:sp>
        <p:nvSpPr>
          <p:cNvPr id="4" name="角丸四角形 3"/>
          <p:cNvSpPr/>
          <p:nvPr userDrawn="1"/>
        </p:nvSpPr>
        <p:spPr bwMode="auto">
          <a:xfrm>
            <a:off x="0" y="0"/>
            <a:ext cx="9903600" cy="6858000"/>
          </a:xfrm>
          <a:prstGeom prst="roundRect">
            <a:avLst>
              <a:gd name="adj" fmla="val 0"/>
            </a:avLst>
          </a:prstGeom>
          <a:solidFill>
            <a:schemeClr val="bg2"/>
          </a:solidFill>
          <a:ln>
            <a:noFill/>
          </a:ln>
          <a:effectLst/>
          <a:extLst/>
        </p:spPr>
        <p:txBody>
          <a:bodyPr lIns="0" tIns="0" rIns="0" bIns="0" rtlCol="0" anchor="ctr">
            <a:sp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AutoShape 3"/>
          <p:cNvSpPr>
            <a:spLocks noChangeArrowheads="1"/>
          </p:cNvSpPr>
          <p:nvPr userDrawn="1"/>
        </p:nvSpPr>
        <p:spPr bwMode="auto">
          <a:xfrm>
            <a:off x="145200" y="144000"/>
            <a:ext cx="9615600" cy="6570000"/>
          </a:xfrm>
          <a:prstGeom prst="roundRect">
            <a:avLst>
              <a:gd name="adj" fmla="val 579"/>
            </a:avLst>
          </a:prstGeom>
          <a:solidFill>
            <a:schemeClr val="bg1"/>
          </a:solidFill>
          <a:ln w="6350">
            <a:solidFill>
              <a:schemeClr val="tx1"/>
            </a:solidFill>
          </a:ln>
          <a:effectLst/>
          <a:extLst/>
        </p:spPr>
        <p:txBody>
          <a:bodyPr wrap="square" lIns="288000" tIns="540000" rIns="288000" bIns="180000" anchor="ctr" anchorCtr="0">
            <a:noAutofit/>
          </a:bodyPr>
          <a:lstStyle/>
          <a:p>
            <a:pPr marL="0" lvl="0" indent="0" algn="just">
              <a:lnSpc>
                <a:spcPct val="140000"/>
              </a:lnSpc>
              <a:spcAft>
                <a:spcPts val="1200"/>
              </a:spcAft>
              <a:buFont typeface="Wingdings" pitchFamily="2" charset="2"/>
              <a:buNone/>
            </a:pPr>
            <a:endParaRPr lang="en-US" altLang="ja-JP" sz="1600" dirty="0" smtClean="0">
              <a:solidFill>
                <a:schemeClr val="tx2"/>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308484" y="404664"/>
            <a:ext cx="9253028" cy="396044"/>
          </a:xfrm>
        </p:spPr>
        <p:txBody>
          <a:bodyPr/>
          <a:lstStyle>
            <a:lvl1pPr algn="ctr">
              <a:defRPr b="1">
                <a:solidFill>
                  <a:schemeClr val="accent2"/>
                </a:solidFill>
              </a:defRPr>
            </a:lvl1pPr>
          </a:lstStyle>
          <a:p>
            <a:r>
              <a:rPr kumimoji="1" lang="ja-JP" altLang="en-US" dirty="0" smtClean="0"/>
              <a:t>マスター タイトルの書式設定</a:t>
            </a:r>
            <a:endParaRPr kumimoji="1" lang="ja-JP" altLang="en-US" dirty="0"/>
          </a:p>
        </p:txBody>
      </p:sp>
      <p:sp>
        <p:nvSpPr>
          <p:cNvPr id="13" name="フッター プレースホルダー 3"/>
          <p:cNvSpPr>
            <a:spLocks noGrp="1"/>
          </p:cNvSpPr>
          <p:nvPr>
            <p:ph type="ftr" sz="quarter" idx="3"/>
          </p:nvPr>
        </p:nvSpPr>
        <p:spPr>
          <a:xfrm>
            <a:off x="272480" y="6417332"/>
            <a:ext cx="632346" cy="202260"/>
          </a:xfrm>
          <a:prstGeom prst="rect">
            <a:avLst/>
          </a:prstGeom>
          <a:solidFill>
            <a:srgbClr val="EAEAEA"/>
          </a:solidFill>
          <a:ln>
            <a:noFill/>
          </a:ln>
        </p:spPr>
        <p:txBody>
          <a:bodyPr wrap="square" lIns="0" tIns="36000" rIns="0" bIns="18000" anchor="ctr" anchorCtr="0">
            <a:spAutoFit/>
          </a:bodyPr>
          <a:lstStyle>
            <a:lvl1pPr algn="ctr">
              <a:lnSpc>
                <a:spcPct val="120000"/>
              </a:lnSpc>
              <a:defRPr sz="800">
                <a:solidFill>
                  <a:srgbClr val="4D4D4D"/>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
        <p:nvSpPr>
          <p:cNvPr id="6" name="スライド番号プレースホルダー 5"/>
          <p:cNvSpPr>
            <a:spLocks noGrp="1"/>
          </p:cNvSpPr>
          <p:nvPr>
            <p:ph type="sldNum" sz="quarter" idx="4"/>
          </p:nvPr>
        </p:nvSpPr>
        <p:spPr>
          <a:xfrm>
            <a:off x="7329264" y="6448251"/>
            <a:ext cx="2311400" cy="257113"/>
          </a:xfrm>
          <a:prstGeom prst="rect">
            <a:avLst/>
          </a:prstGeom>
        </p:spPr>
        <p:txBody>
          <a:bodyPr vert="horz" lIns="0" tIns="0" rIns="0" bIns="0" rtlCol="0" anchor="ctr"/>
          <a:lstStyle>
            <a:lvl1pPr algn="r">
              <a:defRPr sz="1000"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5223008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smtClean="0"/>
              <a:t>マスター タイトルの書式設定</a:t>
            </a:r>
            <a:endParaRPr kumimoji="1" lang="ja-JP" altLang="en-US" dirty="0"/>
          </a:p>
        </p:txBody>
      </p:sp>
      <p:sp>
        <p:nvSpPr>
          <p:cNvPr id="6" name="フッター プレースホルダー 3"/>
          <p:cNvSpPr>
            <a:spLocks noGrp="1"/>
          </p:cNvSpPr>
          <p:nvPr>
            <p:ph type="ftr" sz="quarter" idx="3"/>
          </p:nvPr>
        </p:nvSpPr>
        <p:spPr>
          <a:xfrm>
            <a:off x="92460" y="6575112"/>
            <a:ext cx="632346" cy="202260"/>
          </a:xfrm>
          <a:prstGeom prst="rect">
            <a:avLst/>
          </a:prstGeom>
          <a:solidFill>
            <a:srgbClr val="EAEAEA"/>
          </a:solidFill>
          <a:ln>
            <a:noFill/>
          </a:ln>
        </p:spPr>
        <p:txBody>
          <a:bodyPr wrap="square" lIns="0" tIns="36000" rIns="0" bIns="18000" anchor="ctr" anchorCtr="0">
            <a:spAutoFit/>
          </a:bodyPr>
          <a:lstStyle>
            <a:lvl1pPr algn="ctr">
              <a:lnSpc>
                <a:spcPct val="120000"/>
              </a:lnSpc>
              <a:defRPr sz="800">
                <a:solidFill>
                  <a:srgbClr val="4D4D4D"/>
                </a:solidFill>
                <a:latin typeface="メイリオ" pitchFamily="50" charset="-128"/>
                <a:ea typeface="メイリオ" pitchFamily="50" charset="-128"/>
                <a:cs typeface="メイリオ" pitchFamily="50" charset="-128"/>
              </a:defRPr>
            </a:lvl1pPr>
          </a:lstStyle>
          <a:p>
            <a:r>
              <a:rPr lang="en-US" altLang="ja-JP" smtClean="0"/>
              <a:t>#P16041</a:t>
            </a:r>
            <a:endParaRPr lang="ja-JP" altLang="en-US" dirty="0"/>
          </a:p>
        </p:txBody>
      </p:sp>
    </p:spTree>
    <p:extLst>
      <p:ext uri="{BB962C8B-B14F-4D97-AF65-F5344CB8AC3E}">
        <p14:creationId xmlns:p14="http://schemas.microsoft.com/office/powerpoint/2010/main" val="2093298996"/>
      </p:ext>
    </p:extLst>
  </p:cSld>
  <p:clrMap bg1="lt1" tx1="dk1" bg2="lt2" tx2="dk2" accent1="accent1" accent2="accent2" accent3="accent3" accent4="accent4" accent5="accent5" accent6="accent6" hlink="hlink" folHlink="folHlink"/>
  <p:sldLayoutIdLst>
    <p:sldLayoutId id="2147483702" r:id="rId1"/>
    <p:sldLayoutId id="2147483663" r:id="rId2"/>
    <p:sldLayoutId id="2147483712" r:id="rId3"/>
    <p:sldLayoutId id="2147483713" r:id="rId4"/>
    <p:sldLayoutId id="2147483697" r:id="rId5"/>
    <p:sldLayoutId id="2147483698" r:id="rId6"/>
    <p:sldLayoutId id="2147483714" r:id="rId7"/>
    <p:sldLayoutId id="2147483716" r:id="rId8"/>
    <p:sldLayoutId id="2147483715" r:id="rId9"/>
    <p:sldLayoutId id="2147483699" r:id="rId10"/>
    <p:sldLayoutId id="2147483700" r:id="rId11"/>
    <p:sldLayoutId id="2147483711" r:id="rId12"/>
    <p:sldLayoutId id="2147483701" r:id="rId13"/>
    <p:sldLayoutId id="2147483706" r:id="rId14"/>
    <p:sldLayoutId id="2147483705" r:id="rId15"/>
  </p:sldLayoutIdLst>
  <p:timing>
    <p:tnLst>
      <p:par>
        <p:cTn id="1" dur="indefinite" restart="never" nodeType="tmRoot"/>
      </p:par>
    </p:tnLst>
  </p:timing>
  <p:hf hdr="0" ftr="0" dt="0"/>
  <p:txStyles>
    <p:titleStyle>
      <a:lvl1pPr algn="l" defTabSz="914400" rtl="0" eaLnBrk="1" latinLnBrk="0" hangingPunct="1">
        <a:spcBef>
          <a:spcPct val="0"/>
        </a:spcBef>
        <a:buNone/>
        <a:defRPr kumimoji="1" sz="2200" kern="1200">
          <a:solidFill>
            <a:schemeClr val="tx1"/>
          </a:solidFill>
          <a:latin typeface="メイリオ" pitchFamily="50" charset="-128"/>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812800" y="1772816"/>
            <a:ext cx="8280400" cy="1008062"/>
          </a:xfrm>
        </p:spPr>
        <p:txBody>
          <a:bodyPr/>
          <a:lstStyle/>
          <a:p>
            <a:r>
              <a:rPr lang="ja-JP" altLang="en-US" sz="3400" dirty="0" smtClean="0"/>
              <a:t>ただ目立つだけじゃない！</a:t>
            </a:r>
            <a:r>
              <a:rPr lang="en-US" altLang="ja-JP" sz="3400" dirty="0" smtClean="0"/>
              <a:t/>
            </a:r>
            <a:br>
              <a:rPr lang="en-US" altLang="ja-JP" sz="3400" dirty="0" smtClean="0"/>
            </a:br>
            <a:r>
              <a:rPr lang="ja-JP" altLang="en-US" sz="3400" dirty="0" smtClean="0"/>
              <a:t>プレゼン資料のコンテンツ整理がはかどる</a:t>
            </a:r>
            <a:r>
              <a:rPr lang="en-US" altLang="ja-JP" sz="3400" dirty="0" smtClean="0"/>
              <a:t/>
            </a:r>
            <a:br>
              <a:rPr lang="en-US" altLang="ja-JP" sz="3400" dirty="0" smtClean="0"/>
            </a:br>
            <a:r>
              <a:rPr lang="ja-JP" altLang="en-US" sz="3400" b="0" dirty="0" smtClean="0"/>
              <a:t>「</a:t>
            </a:r>
            <a:r>
              <a:rPr lang="ja-JP" altLang="en-US" sz="3400" dirty="0" smtClean="0"/>
              <a:t>装飾付き見出し</a:t>
            </a:r>
            <a:r>
              <a:rPr lang="ja-JP" altLang="en-US" sz="3400" b="0" dirty="0" smtClean="0"/>
              <a:t>」</a:t>
            </a:r>
            <a:r>
              <a:rPr lang="ja-JP" altLang="en-US" sz="3400" dirty="0" smtClean="0"/>
              <a:t>の作り方</a:t>
            </a:r>
            <a:endParaRPr kumimoji="1" lang="ja-JP" altLang="en-US" sz="3400" dirty="0"/>
          </a:p>
        </p:txBody>
      </p:sp>
      <p:sp>
        <p:nvSpPr>
          <p:cNvPr id="6" name="直角三角形 5"/>
          <p:cNvSpPr/>
          <p:nvPr/>
        </p:nvSpPr>
        <p:spPr bwMode="auto">
          <a:xfrm flipV="1">
            <a:off x="0" y="0"/>
            <a:ext cx="620713" cy="620713"/>
          </a:xfrm>
          <a:prstGeom prst="rtTriangle">
            <a:avLst/>
          </a:prstGeom>
          <a:solidFill>
            <a:schemeClr val="tx2"/>
          </a:solidFill>
          <a:ln>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p:cNvSpPr/>
          <p:nvPr/>
        </p:nvSpPr>
        <p:spPr bwMode="auto">
          <a:xfrm flipH="1">
            <a:off x="9285287" y="6237288"/>
            <a:ext cx="620713" cy="620713"/>
          </a:xfrm>
          <a:prstGeom prst="rtTriangle">
            <a:avLst/>
          </a:prstGeom>
          <a:solidFill>
            <a:schemeClr val="tx2"/>
          </a:solidFill>
          <a:ln>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nvGrpSpPr>
          <p:cNvPr id="8" name="グループ化 7"/>
          <p:cNvGrpSpPr/>
          <p:nvPr/>
        </p:nvGrpSpPr>
        <p:grpSpPr>
          <a:xfrm>
            <a:off x="2648744" y="3392996"/>
            <a:ext cx="4595196" cy="1944216"/>
            <a:chOff x="3152800" y="3822427"/>
            <a:chExt cx="3564396" cy="1508087"/>
          </a:xfrm>
        </p:grpSpPr>
        <p:pic>
          <p:nvPicPr>
            <p:cNvPr id="9" name="Picture 3" descr="C:\Users\haruto\Desktop\素材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0953" y="3822427"/>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aruto\Desktop\素材.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52800" y="4833156"/>
              <a:ext cx="3564396" cy="4973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7894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　</a:t>
            </a:r>
            <a:endParaRPr kumimoji="1" lang="ja-JP" altLang="en-US" dirty="0"/>
          </a:p>
        </p:txBody>
      </p:sp>
      <p:pic>
        <p:nvPicPr>
          <p:cNvPr id="10" name="Picture 4" descr="C:\Users\haruto\Desktop\DSC_1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1124745"/>
            <a:ext cx="3862388" cy="267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haruto\Desktop\DSC_15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1124744"/>
            <a:ext cx="3863278" cy="267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Group 55"/>
          <p:cNvGraphicFramePr>
            <a:graphicFrameLocks noGrp="1"/>
          </p:cNvGraphicFramePr>
          <p:nvPr>
            <p:extLst>
              <p:ext uri="{D42A27DB-BD31-4B8C-83A1-F6EECF244321}">
                <p14:modId xmlns:p14="http://schemas.microsoft.com/office/powerpoint/2010/main" val="4148864619"/>
              </p:ext>
            </p:extLst>
          </p:nvPr>
        </p:nvGraphicFramePr>
        <p:xfrm>
          <a:off x="5237895" y="4113076"/>
          <a:ext cx="3855565" cy="1533888"/>
        </p:xfrm>
        <a:graphic>
          <a:graphicData uri="http://schemas.openxmlformats.org/drawingml/2006/table">
            <a:tbl>
              <a:tblPr/>
              <a:tblGrid>
                <a:gridCol w="255165"/>
                <a:gridCol w="3600400"/>
              </a:tblGrid>
              <a:tr h="33090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2</a:t>
                      </a:r>
                      <a:endParaRPr kumimoji="1" lang="ja-JP" altLang="en-US" sz="2000" b="1"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144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フラミンゴ</a:t>
                      </a:r>
                    </a:p>
                  </a:txBody>
                  <a:tcPr marL="108000" marR="0" marT="0" marB="0"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r h="330900">
                <a:tc gridSpan="2">
                  <a:txBody>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アフリカ、南ヨーロッパ、中南米の塩湖や干潟に生息し、数千羽から百万羽程の巨大な群れを形成する。体色は淡いピンク色から鮮やかに紅色をしており、これは色素を含むプランクトンや藻類の摂取によるもの。</a:t>
                      </a:r>
                    </a:p>
                  </a:txBody>
                  <a:tcPr marL="0" marR="0" marT="144000" marB="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108000" marR="0" marT="0" marB="0"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2" name="Group 55"/>
          <p:cNvGraphicFramePr>
            <a:graphicFrameLocks noGrp="1"/>
          </p:cNvGraphicFramePr>
          <p:nvPr>
            <p:extLst>
              <p:ext uri="{D42A27DB-BD31-4B8C-83A1-F6EECF244321}">
                <p14:modId xmlns:p14="http://schemas.microsoft.com/office/powerpoint/2010/main" val="2873568258"/>
              </p:ext>
            </p:extLst>
          </p:nvPr>
        </p:nvGraphicFramePr>
        <p:xfrm>
          <a:off x="812800" y="4149080"/>
          <a:ext cx="3855565" cy="1533888"/>
        </p:xfrm>
        <a:graphic>
          <a:graphicData uri="http://schemas.openxmlformats.org/drawingml/2006/table">
            <a:tbl>
              <a:tblPr/>
              <a:tblGrid>
                <a:gridCol w="255165"/>
                <a:gridCol w="3600400"/>
              </a:tblGrid>
              <a:tr h="33090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1</a:t>
                      </a:r>
                      <a:endParaRPr kumimoji="1" lang="ja-JP" altLang="en-US" sz="2000" b="1"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144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ワオキツネザル</a:t>
                      </a:r>
                    </a:p>
                  </a:txBody>
                  <a:tcPr marL="108000" marR="0" marT="0" marB="0"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r h="330900">
                <a:tc gridSpan="2">
                  <a:txBody>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体長</a:t>
                      </a:r>
                      <a:r>
                        <a:rPr kumimoji="1" lang="en-US" altLang="ja-JP" sz="1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39cm-46cm</a:t>
                      </a:r>
                      <a:r>
                        <a:rPr kumimoji="1" lang="ja-JP" altLang="en-US" sz="1200" b="0" i="0" u="none" strike="noStrike" kern="1200" cap="none" spc="0" normalizeH="0" baseline="0" noProof="0" dirty="0" err="1" smtClean="0">
                          <a:ln>
                            <a:noFill/>
                          </a:ln>
                          <a:solidFill>
                            <a:schemeClr val="tx1"/>
                          </a:solidFill>
                          <a:effectLst/>
                          <a:uLnTx/>
                          <a:uFillTx/>
                          <a:latin typeface="メイリオ" pitchFamily="50" charset="-128"/>
                          <a:ea typeface="メイリオ" pitchFamily="50" charset="-128"/>
                          <a:cs typeface="メイリオ"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ワオキツネザルのトレードマークといえるふさふさした尾は体より長く、</a:t>
                      </a:r>
                      <a:r>
                        <a:rPr kumimoji="1" lang="en-US" altLang="ja-JP" sz="1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56cm-63cm</a:t>
                      </a:r>
                      <a:r>
                        <a:rPr kumimoji="1" lang="ja-JP" altLang="en-US" sz="1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にもなる。体重約</a:t>
                      </a:r>
                      <a:r>
                        <a:rPr kumimoji="1" lang="en-US" altLang="ja-JP" sz="1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5.5kg</a:t>
                      </a:r>
                      <a:r>
                        <a:rPr kumimoji="1" lang="ja-JP" altLang="en-US" sz="1200" b="0" i="0" u="none" strike="noStrike" kern="1200" cap="none" spc="0" normalizeH="0" baseline="0" noProof="0" dirty="0" err="1" smtClean="0">
                          <a:ln>
                            <a:noFill/>
                          </a:ln>
                          <a:solidFill>
                            <a:schemeClr val="tx1"/>
                          </a:solidFill>
                          <a:effectLst/>
                          <a:uLnTx/>
                          <a:uFillTx/>
                          <a:latin typeface="メイリオ" pitchFamily="50" charset="-128"/>
                          <a:ea typeface="メイリオ" pitchFamily="50" charset="-128"/>
                          <a:cs typeface="メイリオ"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落葉樹林の茂みに生息する。中でも原生林や川沿いの森（拠水林）に生息することが多い。</a:t>
                      </a:r>
                    </a:p>
                  </a:txBody>
                  <a:tcPr marL="0" marR="0" marT="144000" marB="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108000" marR="0" marT="0" marB="0"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bl>
          </a:graphicData>
        </a:graphic>
      </p:graphicFrame>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1</a:t>
            </a:fld>
            <a:endParaRPr lang="ja-JP" altLang="en-US" dirty="0"/>
          </a:p>
        </p:txBody>
      </p:sp>
    </p:spTree>
    <p:extLst>
      <p:ext uri="{BB962C8B-B14F-4D97-AF65-F5344CB8AC3E}">
        <p14:creationId xmlns:p14="http://schemas.microsoft.com/office/powerpoint/2010/main" val="1239991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　</a:t>
            </a:r>
            <a:endParaRPr kumimoji="1" lang="ja-JP" altLang="en-US" dirty="0"/>
          </a:p>
        </p:txBody>
      </p:sp>
      <p:sp>
        <p:nvSpPr>
          <p:cNvPr id="5" name="AutoShape 3"/>
          <p:cNvSpPr>
            <a:spLocks noChangeArrowheads="1"/>
          </p:cNvSpPr>
          <p:nvPr/>
        </p:nvSpPr>
        <p:spPr bwMode="auto">
          <a:xfrm>
            <a:off x="3080792" y="371107"/>
            <a:ext cx="3744416" cy="573617"/>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sz="2400" dirty="0" smtClean="0">
                <a:solidFill>
                  <a:schemeClr val="tx2"/>
                </a:solidFill>
                <a:latin typeface="メイリオ" pitchFamily="50" charset="-128"/>
                <a:ea typeface="メイリオ" pitchFamily="50" charset="-128"/>
                <a:cs typeface="メイリオ" pitchFamily="50" charset="-128"/>
              </a:rPr>
              <a:t>プログラム</a:t>
            </a:r>
            <a:endParaRPr lang="ja-JP" altLang="en-US" sz="2400" dirty="0">
              <a:solidFill>
                <a:schemeClr val="tx2"/>
              </a:solidFill>
              <a:latin typeface="メイリオ" pitchFamily="50" charset="-128"/>
              <a:ea typeface="メイリオ" pitchFamily="50" charset="-128"/>
              <a:cs typeface="メイリオ" pitchFamily="50" charset="-128"/>
            </a:endParaRPr>
          </a:p>
        </p:txBody>
      </p:sp>
      <p:graphicFrame>
        <p:nvGraphicFramePr>
          <p:cNvPr id="7" name="Group 334"/>
          <p:cNvGraphicFramePr>
            <a:graphicFrameLocks noGrp="1"/>
          </p:cNvGraphicFramePr>
          <p:nvPr>
            <p:extLst>
              <p:ext uri="{D42A27DB-BD31-4B8C-83A1-F6EECF244321}">
                <p14:modId xmlns:p14="http://schemas.microsoft.com/office/powerpoint/2010/main" val="868098583"/>
              </p:ext>
            </p:extLst>
          </p:nvPr>
        </p:nvGraphicFramePr>
        <p:xfrm>
          <a:off x="812800" y="1268760"/>
          <a:ext cx="8280660" cy="4974266"/>
        </p:xfrm>
        <a:graphic>
          <a:graphicData uri="http://schemas.openxmlformats.org/drawingml/2006/table">
            <a:tbl>
              <a:tblPr/>
              <a:tblGrid>
                <a:gridCol w="2195984"/>
                <a:gridCol w="6084676"/>
              </a:tblGrid>
              <a:tr h="36004">
                <a:tc>
                  <a:txBody>
                    <a:bodyPr/>
                    <a:lstStyle/>
                    <a:p>
                      <a:pPr marL="0" marR="0" lvl="0" indent="0" algn="r" defTabSz="914400" rtl="0" eaLnBrk="1" fontAlgn="base" latinLnBrk="0" hangingPunct="1">
                        <a:lnSpc>
                          <a:spcPct val="110000"/>
                        </a:lnSpc>
                        <a:spcBef>
                          <a:spcPts val="0"/>
                        </a:spcBef>
                        <a:spcAft>
                          <a:spcPts val="0"/>
                        </a:spcAft>
                        <a:buClrTx/>
                        <a:buSzTx/>
                        <a:buFontTx/>
                        <a:buNone/>
                        <a:tabLst/>
                      </a:pPr>
                      <a:r>
                        <a:rPr kumimoji="1" lang="en-US" altLang="ja-JP" sz="2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15:30 - 15:40</a:t>
                      </a:r>
                    </a:p>
                  </a:txBody>
                  <a:tcPr marL="0" marR="252000" marT="0" marB="0" horzOverflow="overflow">
                    <a:lnL w="3175"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just">
                        <a:lnSpc>
                          <a:spcPct val="110000"/>
                        </a:lnSpc>
                        <a:spcBef>
                          <a:spcPts val="0"/>
                        </a:spcBef>
                        <a:spcAft>
                          <a:spcPts val="300"/>
                        </a:spcAft>
                      </a:pPr>
                      <a:r>
                        <a:rPr lang="ja-JP" altLang="en-US" sz="2000" b="1" dirty="0" smtClean="0">
                          <a:solidFill>
                            <a:schemeClr val="tx1"/>
                          </a:solidFill>
                          <a:latin typeface="メイリオ" pitchFamily="50" charset="-128"/>
                          <a:ea typeface="メイリオ" pitchFamily="50" charset="-128"/>
                          <a:cs typeface="メイリオ" pitchFamily="50" charset="-128"/>
                        </a:rPr>
                        <a:t>オリエンテーション</a:t>
                      </a:r>
                      <a:endParaRPr lang="ja-JP" altLang="en-US" sz="1300" b="0" dirty="0">
                        <a:solidFill>
                          <a:schemeClr val="tx1"/>
                        </a:solidFill>
                        <a:latin typeface="メイリオ" pitchFamily="50" charset="-128"/>
                        <a:ea typeface="メイリオ" pitchFamily="50" charset="-128"/>
                        <a:cs typeface="メイリオ" pitchFamily="50" charset="-128"/>
                      </a:endParaRPr>
                    </a:p>
                  </a:txBody>
                  <a:tcPr marL="252000" marR="0" marT="0" marB="0" anchor="ctr" horzOverflow="overflow">
                    <a:lnL w="762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r" defTabSz="914400" rtl="0" eaLnBrk="1" fontAlgn="base" latinLnBrk="0" hangingPunct="1">
                        <a:lnSpc>
                          <a:spcPct val="110000"/>
                        </a:lnSpc>
                        <a:spcBef>
                          <a:spcPts val="0"/>
                        </a:spcBef>
                        <a:spcAft>
                          <a:spcPts val="0"/>
                        </a:spcAft>
                        <a:buClrTx/>
                        <a:buSzTx/>
                        <a:buFontTx/>
                        <a:buNone/>
                        <a:tabLst/>
                      </a:pPr>
                      <a:endParaRPr kumimoji="1" lang="en-US" altLang="ja-JP" sz="8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0" marR="252000" marT="0" marB="0" horzOverflow="overflow">
                    <a:lnL w="3175"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just">
                        <a:lnSpc>
                          <a:spcPct val="110000"/>
                        </a:lnSpc>
                        <a:spcBef>
                          <a:spcPts val="0"/>
                        </a:spcBef>
                        <a:spcAft>
                          <a:spcPts val="300"/>
                        </a:spcAft>
                      </a:pPr>
                      <a:endParaRPr lang="ja-JP" altLang="en-US" sz="800" b="0" dirty="0">
                        <a:solidFill>
                          <a:schemeClr val="tx1"/>
                        </a:solidFill>
                        <a:latin typeface="メイリオ" pitchFamily="50" charset="-128"/>
                        <a:ea typeface="メイリオ" pitchFamily="50" charset="-128"/>
                        <a:cs typeface="メイリオ" pitchFamily="50" charset="-128"/>
                      </a:endParaRPr>
                    </a:p>
                  </a:txBody>
                  <a:tcPr marL="0" marR="0" marT="108000" marB="0" anchor="ctr" horzOverflow="overflow">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r>
              <a:tr h="877845">
                <a:tc>
                  <a:txBody>
                    <a:bodyPr/>
                    <a:lstStyle/>
                    <a:p>
                      <a:pPr marL="0" marR="0" lvl="0" indent="0" algn="r" defTabSz="914400" rtl="0" eaLnBrk="1" fontAlgn="base" latinLnBrk="0" hangingPunct="1">
                        <a:lnSpc>
                          <a:spcPct val="110000"/>
                        </a:lnSpc>
                        <a:spcBef>
                          <a:spcPts val="0"/>
                        </a:spcBef>
                        <a:spcAft>
                          <a:spcPts val="0"/>
                        </a:spcAft>
                        <a:buClrTx/>
                        <a:buSzTx/>
                        <a:buFontTx/>
                        <a:buNone/>
                        <a:tabLst/>
                      </a:pPr>
                      <a:r>
                        <a:rPr kumimoji="1" lang="en-US" altLang="ja-JP" sz="2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15:40 - 16:10</a:t>
                      </a:r>
                    </a:p>
                  </a:txBody>
                  <a:tcPr marL="0" marR="252000" marT="0" marB="0" horzOverflow="overflow">
                    <a:lnL w="3175"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just">
                        <a:lnSpc>
                          <a:spcPct val="110000"/>
                        </a:lnSpc>
                        <a:spcBef>
                          <a:spcPts val="0"/>
                        </a:spcBef>
                        <a:spcAft>
                          <a:spcPts val="300"/>
                        </a:spcAft>
                      </a:pPr>
                      <a:r>
                        <a:rPr lang="ja-JP" altLang="en-US" sz="2000" b="1" dirty="0" smtClean="0">
                          <a:solidFill>
                            <a:schemeClr val="tx1"/>
                          </a:solidFill>
                          <a:latin typeface="メイリオ" pitchFamily="50" charset="-128"/>
                          <a:ea typeface="メイリオ" pitchFamily="50" charset="-128"/>
                          <a:cs typeface="メイリオ" pitchFamily="50" charset="-128"/>
                        </a:rPr>
                        <a:t>プレゼン資料のデザインとは</a:t>
                      </a:r>
                      <a:endParaRPr lang="en-US" altLang="ja-JP" sz="2000" b="1" dirty="0" smtClean="0">
                        <a:solidFill>
                          <a:schemeClr val="tx1"/>
                        </a:solidFill>
                        <a:latin typeface="メイリオ" pitchFamily="50" charset="-128"/>
                        <a:ea typeface="メイリオ" pitchFamily="50" charset="-128"/>
                        <a:cs typeface="メイリオ" pitchFamily="50" charset="-128"/>
                      </a:endParaRPr>
                    </a:p>
                    <a:p>
                      <a:pPr algn="just">
                        <a:lnSpc>
                          <a:spcPct val="120000"/>
                        </a:lnSpc>
                        <a:spcBef>
                          <a:spcPts val="0"/>
                        </a:spcBef>
                        <a:spcAft>
                          <a:spcPts val="600"/>
                        </a:spcAft>
                      </a:pPr>
                      <a:r>
                        <a:rPr lang="ja-JP" altLang="en-US" sz="1300" b="0" dirty="0" smtClean="0">
                          <a:solidFill>
                            <a:schemeClr val="tx1"/>
                          </a:solidFill>
                          <a:latin typeface="メイリオ" pitchFamily="50" charset="-128"/>
                          <a:ea typeface="メイリオ" pitchFamily="50" charset="-128"/>
                          <a:cs typeface="メイリオ" pitchFamily="50" charset="-128"/>
                        </a:rPr>
                        <a:t>あなたは「デザイン」という言葉から、一体何をイメージするでしょうか？デザインはとても多義的な言葉であり、使う人によって様々に解釈されるという一面を持っています。そこで当セクションでは、プレゼン資料におけるデザインの位置づけについて具体例を交えながら解説、注力すべきポイントをお伝えします。</a:t>
                      </a:r>
                      <a:endParaRPr lang="ja-JP" altLang="en-US" sz="1300" b="0" dirty="0">
                        <a:solidFill>
                          <a:schemeClr val="tx1"/>
                        </a:solidFill>
                        <a:latin typeface="メイリオ" pitchFamily="50" charset="-128"/>
                        <a:ea typeface="メイリオ" pitchFamily="50" charset="-128"/>
                        <a:cs typeface="メイリオ" pitchFamily="50" charset="-128"/>
                      </a:endParaRPr>
                    </a:p>
                  </a:txBody>
                  <a:tcPr marL="252000" marR="0" marT="0" marB="0" anchor="ctr" horzOverflow="overflow">
                    <a:lnL w="762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10000"/>
                        </a:lnSpc>
                        <a:spcBef>
                          <a:spcPts val="0"/>
                        </a:spcBef>
                        <a:spcAft>
                          <a:spcPts val="0"/>
                        </a:spcAft>
                        <a:buClrTx/>
                        <a:buSzTx/>
                        <a:buFontTx/>
                        <a:buNone/>
                        <a:tabLst/>
                      </a:pPr>
                      <a:endParaRPr kumimoji="1" lang="en-US" altLang="ja-JP" sz="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108000" marR="108000" marT="108000" marB="0" anchor="ctr" horzOverflow="overflow">
                    <a:lnL w="3175"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just">
                        <a:lnSpc>
                          <a:spcPct val="120000"/>
                        </a:lnSpc>
                        <a:spcBef>
                          <a:spcPts val="0"/>
                        </a:spcBef>
                        <a:spcAft>
                          <a:spcPts val="600"/>
                        </a:spcAft>
                      </a:pPr>
                      <a:endParaRPr lang="ja-JP" altLang="en-US" sz="800" b="0" dirty="0">
                        <a:solidFill>
                          <a:schemeClr val="tx1"/>
                        </a:solidFill>
                        <a:latin typeface="メイリオ" pitchFamily="50" charset="-128"/>
                        <a:ea typeface="メイリオ" pitchFamily="50" charset="-128"/>
                        <a:cs typeface="メイリオ" pitchFamily="50" charset="-128"/>
                      </a:endParaRPr>
                    </a:p>
                  </a:txBody>
                  <a:tcPr marL="108000" marR="108000" marT="108000" marB="0" anchor="ctr" horzOverflow="overflow">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r>
              <a:tr h="148204">
                <a:tc>
                  <a:txBody>
                    <a:bodyPr/>
                    <a:lstStyle/>
                    <a:p>
                      <a:pPr marL="0" marR="0" lvl="0" indent="0" algn="r" defTabSz="914400" rtl="0" eaLnBrk="1" fontAlgn="base" latinLnBrk="0" hangingPunct="1">
                        <a:lnSpc>
                          <a:spcPct val="110000"/>
                        </a:lnSpc>
                        <a:spcBef>
                          <a:spcPts val="0"/>
                        </a:spcBef>
                        <a:spcAft>
                          <a:spcPts val="0"/>
                        </a:spcAft>
                        <a:buClrTx/>
                        <a:buSzTx/>
                        <a:buFontTx/>
                        <a:buNone/>
                        <a:tabLst/>
                      </a:pPr>
                      <a:r>
                        <a:rPr kumimoji="1" lang="en-US" altLang="ja-JP" sz="2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16:10</a:t>
                      </a:r>
                      <a:r>
                        <a:rPr kumimoji="1" lang="ja-JP" altLang="en-US" sz="2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en-US" altLang="ja-JP" sz="2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- 16:20</a:t>
                      </a:r>
                    </a:p>
                  </a:txBody>
                  <a:tcPr marL="0" marR="252000" marT="0" marB="0" horzOverflow="overflow">
                    <a:lnL w="3175"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l">
                        <a:lnSpc>
                          <a:spcPct val="110000"/>
                        </a:lnSpc>
                        <a:spcBef>
                          <a:spcPts val="0"/>
                        </a:spcBef>
                        <a:spcAft>
                          <a:spcPts val="300"/>
                        </a:spcAft>
                      </a:pPr>
                      <a:r>
                        <a:rPr lang="ja-JP" altLang="en-US" sz="2000" b="1" dirty="0" smtClean="0">
                          <a:solidFill>
                            <a:schemeClr val="tx1"/>
                          </a:solidFill>
                          <a:latin typeface="メイリオ" pitchFamily="50" charset="-128"/>
                          <a:ea typeface="メイリオ" pitchFamily="50" charset="-128"/>
                          <a:cs typeface="メイリオ" pitchFamily="50" charset="-128"/>
                        </a:rPr>
                        <a:t>休憩</a:t>
                      </a:r>
                      <a:endParaRPr lang="ja-JP" altLang="en-US" sz="2000" b="1" dirty="0">
                        <a:solidFill>
                          <a:schemeClr val="tx1"/>
                        </a:solidFill>
                        <a:latin typeface="メイリオ" pitchFamily="50" charset="-128"/>
                        <a:ea typeface="メイリオ" pitchFamily="50" charset="-128"/>
                        <a:cs typeface="メイリオ" pitchFamily="50" charset="-128"/>
                      </a:endParaRPr>
                    </a:p>
                  </a:txBody>
                  <a:tcPr marL="252000" marR="0" marT="0" marB="0" anchor="ctr" horzOverflow="overflow">
                    <a:lnL w="762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10000"/>
                        </a:lnSpc>
                        <a:spcBef>
                          <a:spcPts val="0"/>
                        </a:spcBef>
                        <a:spcAft>
                          <a:spcPts val="0"/>
                        </a:spcAft>
                        <a:buClrTx/>
                        <a:buSzTx/>
                        <a:buFontTx/>
                        <a:buNone/>
                        <a:tabLst/>
                      </a:pPr>
                      <a:endParaRPr kumimoji="1" lang="en-US" altLang="ja-JP" sz="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108000" marR="108000" marT="108000" marB="0" anchor="ctr" horzOverflow="overflow">
                    <a:lnL w="3175"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just">
                        <a:lnSpc>
                          <a:spcPct val="120000"/>
                        </a:lnSpc>
                        <a:spcBef>
                          <a:spcPts val="0"/>
                        </a:spcBef>
                        <a:spcAft>
                          <a:spcPts val="600"/>
                        </a:spcAft>
                      </a:pPr>
                      <a:endParaRPr lang="ja-JP" altLang="en-US" sz="800" b="0" dirty="0">
                        <a:solidFill>
                          <a:schemeClr val="tx1"/>
                        </a:solidFill>
                        <a:latin typeface="メイリオ" pitchFamily="50" charset="-128"/>
                        <a:ea typeface="メイリオ" pitchFamily="50" charset="-128"/>
                        <a:cs typeface="メイリオ" pitchFamily="50" charset="-128"/>
                      </a:endParaRPr>
                    </a:p>
                  </a:txBody>
                  <a:tcPr marL="108000" marR="108000" marT="108000" marB="0" anchor="ctr" horzOverflow="overflow">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r>
              <a:tr h="1401302">
                <a:tc>
                  <a:txBody>
                    <a:bodyPr/>
                    <a:lstStyle/>
                    <a:p>
                      <a:pPr marL="0" marR="0" lvl="0" indent="0" algn="r" defTabSz="914400" rtl="0" eaLnBrk="1" fontAlgn="base" latinLnBrk="0" hangingPunct="1">
                        <a:lnSpc>
                          <a:spcPct val="110000"/>
                        </a:lnSpc>
                        <a:spcBef>
                          <a:spcPts val="0"/>
                        </a:spcBef>
                        <a:spcAft>
                          <a:spcPts val="0"/>
                        </a:spcAft>
                        <a:buClrTx/>
                        <a:buSzTx/>
                        <a:buFontTx/>
                        <a:buNone/>
                        <a:tabLst/>
                      </a:pPr>
                      <a:r>
                        <a:rPr kumimoji="1" lang="en-US" altLang="ja-JP" sz="2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16:20 - 17:10</a:t>
                      </a:r>
                    </a:p>
                  </a:txBody>
                  <a:tcPr marL="0" marR="252000" marT="0" marB="0" horzOverflow="overflow">
                    <a:lnL w="3175"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just">
                        <a:lnSpc>
                          <a:spcPct val="110000"/>
                        </a:lnSpc>
                        <a:spcBef>
                          <a:spcPts val="0"/>
                        </a:spcBef>
                        <a:spcAft>
                          <a:spcPts val="300"/>
                        </a:spcAft>
                      </a:pPr>
                      <a:r>
                        <a:rPr lang="ja-JP" altLang="en-US" sz="2000" b="1" dirty="0" smtClean="0">
                          <a:solidFill>
                            <a:schemeClr val="tx1"/>
                          </a:solidFill>
                          <a:latin typeface="メイリオ" pitchFamily="50" charset="-128"/>
                          <a:ea typeface="メイリオ" pitchFamily="50" charset="-128"/>
                          <a:cs typeface="メイリオ" pitchFamily="50" charset="-128"/>
                        </a:rPr>
                        <a:t>明日から使える！プレゼンデザイン</a:t>
                      </a:r>
                      <a:r>
                        <a:rPr lang="en-US" altLang="ja-JP" sz="2000" b="1" dirty="0" smtClean="0">
                          <a:solidFill>
                            <a:schemeClr val="tx1"/>
                          </a:solidFill>
                          <a:latin typeface="メイリオ" pitchFamily="50" charset="-128"/>
                          <a:ea typeface="メイリオ" pitchFamily="50" charset="-128"/>
                          <a:cs typeface="メイリオ" pitchFamily="50" charset="-128"/>
                        </a:rPr>
                        <a:t>Tips</a:t>
                      </a:r>
                    </a:p>
                    <a:p>
                      <a:pPr algn="just">
                        <a:lnSpc>
                          <a:spcPct val="120000"/>
                        </a:lnSpc>
                        <a:spcBef>
                          <a:spcPts val="0"/>
                        </a:spcBef>
                        <a:spcAft>
                          <a:spcPts val="600"/>
                        </a:spcAft>
                      </a:pPr>
                      <a:r>
                        <a:rPr lang="ja-JP" altLang="en-US" sz="1300" b="0" dirty="0" smtClean="0">
                          <a:solidFill>
                            <a:schemeClr val="tx1"/>
                          </a:solidFill>
                          <a:latin typeface="メイリオ" pitchFamily="50" charset="-128"/>
                          <a:ea typeface="メイリオ" pitchFamily="50" charset="-128"/>
                          <a:cs typeface="メイリオ" pitchFamily="50" charset="-128"/>
                        </a:rPr>
                        <a:t>続いては早速実践です。ここではさまざまなプレゼンデザイン</a:t>
                      </a:r>
                      <a:r>
                        <a:rPr lang="en-US" altLang="ja-JP" sz="1300" b="0" dirty="0" smtClean="0">
                          <a:solidFill>
                            <a:schemeClr val="tx1"/>
                          </a:solidFill>
                          <a:latin typeface="メイリオ" pitchFamily="50" charset="-128"/>
                          <a:ea typeface="メイリオ" pitchFamily="50" charset="-128"/>
                          <a:cs typeface="メイリオ" pitchFamily="50" charset="-128"/>
                        </a:rPr>
                        <a:t>Tips</a:t>
                      </a:r>
                      <a:r>
                        <a:rPr lang="ja-JP" altLang="en-US" sz="1300" b="0" dirty="0" smtClean="0">
                          <a:solidFill>
                            <a:schemeClr val="tx1"/>
                          </a:solidFill>
                          <a:latin typeface="メイリオ" pitchFamily="50" charset="-128"/>
                          <a:ea typeface="メイリオ" pitchFamily="50" charset="-128"/>
                          <a:cs typeface="メイリオ" pitchFamily="50" charset="-128"/>
                        </a:rPr>
                        <a:t>のなかから、手軽に試しやすいものや重要なものを</a:t>
                      </a:r>
                      <a:r>
                        <a:rPr lang="en-US" altLang="ja-JP" sz="1300" b="0" dirty="0" smtClean="0">
                          <a:solidFill>
                            <a:schemeClr val="tx1"/>
                          </a:solidFill>
                          <a:latin typeface="メイリオ" pitchFamily="50" charset="-128"/>
                          <a:ea typeface="メイリオ" pitchFamily="50" charset="-128"/>
                          <a:cs typeface="メイリオ" pitchFamily="50" charset="-128"/>
                        </a:rPr>
                        <a:t>PowerPoint Design</a:t>
                      </a:r>
                      <a:r>
                        <a:rPr lang="ja-JP" altLang="en-US" sz="1300" b="0" dirty="0" smtClean="0">
                          <a:solidFill>
                            <a:schemeClr val="tx1"/>
                          </a:solidFill>
                          <a:latin typeface="メイリオ" pitchFamily="50" charset="-128"/>
                          <a:ea typeface="メイリオ" pitchFamily="50" charset="-128"/>
                          <a:cs typeface="メイリオ" pitchFamily="50" charset="-128"/>
                        </a:rPr>
                        <a:t>ウェブサイトのなかからピックアップしてご紹介します（「文字組み」「カラー」「レイアウト」など。なお紹介する</a:t>
                      </a:r>
                      <a:r>
                        <a:rPr lang="en-US" altLang="ja-JP" sz="1300" b="0" dirty="0" smtClean="0">
                          <a:solidFill>
                            <a:schemeClr val="tx1"/>
                          </a:solidFill>
                          <a:latin typeface="メイリオ" pitchFamily="50" charset="-128"/>
                          <a:ea typeface="メイリオ" pitchFamily="50" charset="-128"/>
                          <a:cs typeface="メイリオ" pitchFamily="50" charset="-128"/>
                        </a:rPr>
                        <a:t>Tips</a:t>
                      </a:r>
                      <a:r>
                        <a:rPr lang="ja-JP" altLang="en-US" sz="1300" b="0" dirty="0" smtClean="0">
                          <a:solidFill>
                            <a:schemeClr val="tx1"/>
                          </a:solidFill>
                          <a:latin typeface="メイリオ" pitchFamily="50" charset="-128"/>
                          <a:ea typeface="メイリオ" pitchFamily="50" charset="-128"/>
                          <a:cs typeface="メイリオ" pitchFamily="50" charset="-128"/>
                        </a:rPr>
                        <a:t>は、当日変更になる場合があります）。</a:t>
                      </a:r>
                      <a:endParaRPr lang="ja-JP" altLang="en-US" sz="1300" b="0" dirty="0">
                        <a:solidFill>
                          <a:schemeClr val="tx1"/>
                        </a:solidFill>
                        <a:latin typeface="メイリオ" pitchFamily="50" charset="-128"/>
                        <a:ea typeface="メイリオ" pitchFamily="50" charset="-128"/>
                        <a:cs typeface="メイリオ" pitchFamily="50" charset="-128"/>
                      </a:endParaRPr>
                    </a:p>
                  </a:txBody>
                  <a:tcPr marL="252000" marR="0" marT="0" marB="0" anchor="ctr" horzOverflow="overflow">
                    <a:lnL w="762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10000"/>
                        </a:lnSpc>
                        <a:spcBef>
                          <a:spcPts val="0"/>
                        </a:spcBef>
                        <a:spcAft>
                          <a:spcPts val="0"/>
                        </a:spcAft>
                        <a:buClrTx/>
                        <a:buSzTx/>
                        <a:buFontTx/>
                        <a:buNone/>
                        <a:tabLst/>
                      </a:pPr>
                      <a:endParaRPr kumimoji="1" lang="en-US" altLang="ja-JP" sz="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108000" marR="108000" marT="108000" marB="0" anchor="ctr" horzOverflow="overflow">
                    <a:lnL w="3175"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just">
                        <a:lnSpc>
                          <a:spcPct val="120000"/>
                        </a:lnSpc>
                        <a:spcBef>
                          <a:spcPts val="0"/>
                        </a:spcBef>
                        <a:spcAft>
                          <a:spcPts val="600"/>
                        </a:spcAft>
                      </a:pPr>
                      <a:endParaRPr lang="ja-JP" altLang="en-US" sz="800" b="0" dirty="0">
                        <a:solidFill>
                          <a:schemeClr val="tx1"/>
                        </a:solidFill>
                        <a:latin typeface="メイリオ" pitchFamily="50" charset="-128"/>
                        <a:ea typeface="メイリオ" pitchFamily="50" charset="-128"/>
                        <a:cs typeface="メイリオ" pitchFamily="50" charset="-128"/>
                      </a:endParaRPr>
                    </a:p>
                  </a:txBody>
                  <a:tcPr marL="108000" marR="108000" marT="108000" marB="0" anchor="ctr" horzOverflow="overflow">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r>
              <a:tr h="264612">
                <a:tc>
                  <a:txBody>
                    <a:bodyPr/>
                    <a:lstStyle/>
                    <a:p>
                      <a:pPr marL="0" marR="0" lvl="0" indent="0" algn="r" defTabSz="914400" rtl="0" eaLnBrk="1" fontAlgn="base" latinLnBrk="0" hangingPunct="1">
                        <a:lnSpc>
                          <a:spcPct val="110000"/>
                        </a:lnSpc>
                        <a:spcBef>
                          <a:spcPts val="0"/>
                        </a:spcBef>
                        <a:spcAft>
                          <a:spcPts val="0"/>
                        </a:spcAft>
                        <a:buClrTx/>
                        <a:buSzTx/>
                        <a:buFontTx/>
                        <a:buNone/>
                        <a:tabLst/>
                      </a:pPr>
                      <a:r>
                        <a:rPr kumimoji="1" lang="en-US" altLang="ja-JP" sz="2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17:10 -</a:t>
                      </a:r>
                      <a:r>
                        <a:rPr kumimoji="1" lang="ja-JP" altLang="en-US" sz="2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en-US" altLang="ja-JP" sz="2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17:30</a:t>
                      </a:r>
                    </a:p>
                  </a:txBody>
                  <a:tcPr marL="0" marR="252000" marT="0" marB="0" horzOverflow="overflow">
                    <a:lnL w="3175"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just">
                        <a:lnSpc>
                          <a:spcPct val="110000"/>
                        </a:lnSpc>
                        <a:spcBef>
                          <a:spcPts val="0"/>
                        </a:spcBef>
                        <a:spcAft>
                          <a:spcPts val="600"/>
                        </a:spcAft>
                      </a:pPr>
                      <a:r>
                        <a:rPr lang="en-US" altLang="ja-JP" sz="2000" b="1" dirty="0" smtClean="0">
                          <a:solidFill>
                            <a:schemeClr val="tx1"/>
                          </a:solidFill>
                          <a:latin typeface="メイリオ" pitchFamily="50" charset="-128"/>
                          <a:ea typeface="メイリオ" pitchFamily="50" charset="-128"/>
                          <a:cs typeface="メイリオ" pitchFamily="50" charset="-128"/>
                        </a:rPr>
                        <a:t>Q/A</a:t>
                      </a:r>
                      <a:endParaRPr lang="ja-JP" altLang="en-US" sz="2000" b="1" dirty="0">
                        <a:solidFill>
                          <a:schemeClr val="tx1"/>
                        </a:solidFill>
                        <a:latin typeface="メイリオ" pitchFamily="50" charset="-128"/>
                        <a:ea typeface="メイリオ" pitchFamily="50" charset="-128"/>
                        <a:cs typeface="メイリオ" pitchFamily="50" charset="-128"/>
                      </a:endParaRPr>
                    </a:p>
                  </a:txBody>
                  <a:tcPr marL="252000" marR="0" marT="0" marB="0" anchor="ctr" horzOverflow="overflow">
                    <a:lnL w="762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r>
            </a:tbl>
          </a:graphicData>
        </a:graphic>
      </p:graphicFrame>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2</a:t>
            </a:fld>
            <a:endParaRPr lang="ja-JP" altLang="en-US" dirty="0"/>
          </a:p>
        </p:txBody>
      </p:sp>
    </p:spTree>
    <p:extLst>
      <p:ext uri="{BB962C8B-B14F-4D97-AF65-F5344CB8AC3E}">
        <p14:creationId xmlns:p14="http://schemas.microsoft.com/office/powerpoint/2010/main" val="858358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　</a:t>
            </a:r>
            <a:endParaRPr kumimoji="1" lang="ja-JP" altLang="en-US" dirty="0"/>
          </a:p>
        </p:txBody>
      </p:sp>
      <p:graphicFrame>
        <p:nvGraphicFramePr>
          <p:cNvPr id="5" name="Group 55"/>
          <p:cNvGraphicFramePr>
            <a:graphicFrameLocks noGrp="1"/>
          </p:cNvGraphicFramePr>
          <p:nvPr>
            <p:extLst>
              <p:ext uri="{D42A27DB-BD31-4B8C-83A1-F6EECF244321}">
                <p14:modId xmlns:p14="http://schemas.microsoft.com/office/powerpoint/2010/main" val="3892815120"/>
              </p:ext>
            </p:extLst>
          </p:nvPr>
        </p:nvGraphicFramePr>
        <p:xfrm>
          <a:off x="1064567" y="1340768"/>
          <a:ext cx="7740861" cy="4214304"/>
        </p:xfrm>
        <a:graphic>
          <a:graphicData uri="http://schemas.openxmlformats.org/drawingml/2006/table">
            <a:tbl>
              <a:tblPr/>
              <a:tblGrid>
                <a:gridCol w="376004"/>
                <a:gridCol w="3231519"/>
                <a:gridCol w="901820"/>
                <a:gridCol w="1615759"/>
                <a:gridCol w="1615759"/>
              </a:tblGrid>
              <a:tr h="182872">
                <a:tc gridSpan="5">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2400" b="1" i="0" u="none" strike="noStrike" cap="none" normalizeH="0" baseline="0" dirty="0" smtClean="0">
                          <a:ln>
                            <a:noFill/>
                          </a:ln>
                          <a:solidFill>
                            <a:schemeClr val="tx2"/>
                          </a:solidFill>
                          <a:effectLst/>
                          <a:latin typeface="メイリオ" pitchFamily="50" charset="-128"/>
                          <a:ea typeface="メイリオ" pitchFamily="50" charset="-128"/>
                          <a:cs typeface="メイリオ" pitchFamily="50" charset="-128"/>
                        </a:rPr>
                        <a:t>○○システムお見積りの例</a:t>
                      </a:r>
                      <a:endParaRPr kumimoji="1" lang="en-US" altLang="ja-JP" sz="2400" b="1" i="0" u="none" strike="noStrike" cap="none" normalizeH="0" baseline="0" dirty="0" smtClean="0">
                        <a:ln>
                          <a:noFill/>
                        </a:ln>
                        <a:solidFill>
                          <a:schemeClr val="tx2"/>
                        </a:solidFill>
                        <a:effectLst/>
                        <a:latin typeface="メイリオ" pitchFamily="50" charset="-128"/>
                        <a:ea typeface="メイリオ" pitchFamily="50" charset="-128"/>
                        <a:cs typeface="メイリオ" pitchFamily="50" charset="-128"/>
                      </a:endParaRPr>
                    </a:p>
                  </a:txBody>
                  <a:tcPr marL="0" marR="0" marT="0" marB="90000" anchor="ctr" horzOverflow="overflow">
                    <a:lnL cap="flat">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144000" marR="144000" marT="126000" marB="72000" anchor="ctr" horzOverflow="overflow">
                    <a:lnL w="6350" cap="flat" cmpd="sng" algn="ctr">
                      <a:solidFill>
                        <a:srgbClr val="4D4D4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144000" marR="144000" marT="126000" marB="72000" anchor="ctr" horzOverflow="overflow">
                    <a:lnL w="6350" cap="flat" cmpd="sng" algn="ctr">
                      <a:solidFill>
                        <a:srgbClr val="4D4D4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144000" marR="144000" marT="126000" marB="72000" anchor="ctr" horzOverflow="overflow">
                    <a:lnL w="6350" cap="flat" cmpd="sng" algn="ctr">
                      <a:solidFill>
                        <a:srgbClr val="4D4D4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144000" marR="144000" marT="126000" marB="72000" anchor="ctr" horzOverflow="overflow">
                    <a:lnL w="6350" cap="flat" cmpd="sng" algn="ctr">
                      <a:solidFill>
                        <a:srgbClr val="4D4D4D"/>
                      </a:solidFill>
                      <a:prstDash val="solid"/>
                      <a:round/>
                      <a:headEnd type="none" w="med" len="med"/>
                      <a:tailEnd type="none" w="med" len="med"/>
                    </a:lnL>
                    <a:lnR cap="flat">
                      <a:noFill/>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2"/>
                    </a:solidFill>
                  </a:tcPr>
                </a:tc>
              </a:tr>
              <a:tr h="227172">
                <a:tc rowSpan="2">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p>
                  </a:txBody>
                  <a:tcPr marL="72000" marR="72000" marT="108000" marB="90000" anchor="ctr" horzOverflow="overflow">
                    <a:lnL cap="flat">
                      <a:noFill/>
                    </a:lnL>
                    <a:lnR w="6350" cap="flat" cmpd="sng" algn="ctr">
                      <a:solidFill>
                        <a:srgbClr val="4D4D4D"/>
                      </a:solid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項目</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数量</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価格</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20000"/>
                        </a:lnSpc>
                        <a:spcBef>
                          <a:spcPts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cap="flat">
                      <a:noFill/>
                    </a:lnR>
                    <a:lnT w="6350" cap="flat" cmpd="sng" algn="ctr">
                      <a:solidFill>
                        <a:srgbClr val="4D4D4D"/>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初期費用</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月間サービス利用料</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a:t>
                      </a:r>
                    </a:p>
                  </a:txBody>
                  <a:tcPr marL="72000" marR="72000" marT="108000" marB="90000" anchor="ctr" horzOverflow="overflow">
                    <a:lnL cap="flat">
                      <a:noFill/>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基本パッケージ</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a:t>
                      </a: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式</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\300,000</a:t>
                      </a: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p>
                  </a:txBody>
                  <a:tcPr marL="72000" marR="72000" marT="108000" marB="90000" anchor="ctr" horzOverflow="overflow">
                    <a:lnL w="6350" cap="flat" cmpd="sng" algn="ctr">
                      <a:solidFill>
                        <a:srgbClr val="4D4D4D"/>
                      </a:solidFill>
                      <a:prstDash val="solid"/>
                      <a:round/>
                      <a:headEnd type="none" w="med" len="med"/>
                      <a:tailEnd type="none" w="med" len="med"/>
                    </a:lnL>
                    <a:lnR cap="flat">
                      <a:noFill/>
                    </a:lnR>
                    <a:lnT w="6350" cap="flat" cmpd="sng" algn="ctr">
                      <a:solidFill>
                        <a:schemeClr val="tx1"/>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2</a:t>
                      </a:r>
                    </a:p>
                  </a:txBody>
                  <a:tcPr marL="72000" marR="72000" marT="108000" marB="90000" anchor="ctr" horzOverflow="overflow">
                    <a:lnL cap="flat">
                      <a:noFill/>
                    </a:lnL>
                    <a:lnR w="6350" cap="flat" cmpd="sng" algn="ctr">
                      <a:solidFill>
                        <a:srgbClr val="4D4D4D"/>
                      </a:solid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サーバー（</a:t>
                      </a: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2CPU, 8GB </a:t>
                      </a:r>
                      <a:r>
                        <a:rPr kumimoji="1" lang="en-US" altLang="ja-JP" sz="12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Mem</a:t>
                      </a: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50GB HDD</a:t>
                      </a: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4</a:t>
                      </a: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台</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\80,000</a:t>
                      </a: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\20,000/</a:t>
                      </a: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月</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cap="flat">
                      <a:noFill/>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3</a:t>
                      </a:r>
                    </a:p>
                  </a:txBody>
                  <a:tcPr marL="72000" marR="72000" marT="108000" marB="90000" anchor="ctr" horzOverflow="overflow">
                    <a:lnL cap="flat">
                      <a:noFill/>
                    </a:lnL>
                    <a:lnR w="6350" cap="flat" cmpd="sng" algn="ctr">
                      <a:solidFill>
                        <a:srgbClr val="4D4D4D"/>
                      </a:solid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外部ストレージ</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4,000GB</a:t>
                      </a: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\50,000</a:t>
                      </a: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\100,000/</a:t>
                      </a: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月</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cap="flat">
                      <a:noFill/>
                    </a:lnR>
                    <a:lnT w="6350" cap="flat" cmpd="sng" algn="ctr">
                      <a:solidFill>
                        <a:srgbClr val="4D4D4D"/>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4</a:t>
                      </a:r>
                    </a:p>
                  </a:txBody>
                  <a:tcPr marL="72000" marR="72000" marT="108000" marB="90000" anchor="ctr" horzOverflow="overflow">
                    <a:lnL cap="flat">
                      <a:noFill/>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VPN</a:t>
                      </a: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a:t>
                      </a: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式</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\120,000</a:t>
                      </a: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\50,000/</a:t>
                      </a: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月</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5</a:t>
                      </a:r>
                    </a:p>
                  </a:txBody>
                  <a:tcPr marL="72000" marR="72000" marT="108000" marB="90000" anchor="ctr" horzOverflow="overflow">
                    <a:lnL cap="flat">
                      <a:noFill/>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遠隔地間バックアップ</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4,000GB</a:t>
                      </a: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\300,000</a:t>
                      </a:r>
                    </a:p>
                  </a:txBody>
                  <a:tcPr marL="72000" marR="72000" marT="108000" marB="90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\200,000/</a:t>
                      </a: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月</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cap="flat">
                      <a:noFill/>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0">
                <a:tc gridSpan="3">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合計</a:t>
                      </a:r>
                      <a:endParaRPr kumimoji="1" lang="en-US" altLang="ja-JP" sz="16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cap="flat">
                      <a:noFill/>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26000" marB="72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26000" marB="72000" anchor="ctr" horzOverflow="overflow">
                    <a:lnL w="6350" cap="flat" cmpd="sng" algn="ctr">
                      <a:solidFill>
                        <a:srgbClr val="4D4D4D"/>
                      </a:solidFill>
                      <a:prstDash val="solid"/>
                      <a:round/>
                      <a:headEnd type="none" w="med" len="med"/>
                      <a:tailEnd type="none" w="med" len="med"/>
                    </a:lnL>
                    <a:lnR w="6350" cap="flat" cmpd="sng" algn="ctr">
                      <a:solidFill>
                        <a:srgbClr val="4D4D4D"/>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\1,570,000</a:t>
                      </a:r>
                    </a:p>
                  </a:txBody>
                  <a:tcPr marL="72000" marR="72000" marT="108000" marB="90000" anchor="ctr" horzOverflow="overflow">
                    <a:lnL w="6350" cap="flat" cmpd="sng" algn="ctr">
                      <a:solidFill>
                        <a:schemeClr val="tx1"/>
                      </a:solidFill>
                      <a:prstDash val="solid"/>
                      <a:round/>
                      <a:headEnd type="none" w="med" len="med"/>
                      <a:tailEnd type="none" w="med" len="med"/>
                    </a:lnL>
                    <a:lnR w="6350" cap="flat" cmpd="sng" algn="ctr">
                      <a:solidFill>
                        <a:srgbClr val="4D4D4D"/>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\370,000/</a:t>
                      </a:r>
                      <a:r>
                        <a:rPr kumimoji="1" lang="ja-JP" altLang="en-US" sz="16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月</a:t>
                      </a:r>
                      <a:endParaRPr kumimoji="1" lang="en-US" altLang="ja-JP" sz="16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08000" marB="90000" anchor="ctr" horzOverflow="overflow">
                    <a:lnL w="6350" cap="flat" cmpd="sng" algn="ctr">
                      <a:solidFill>
                        <a:srgbClr val="4D4D4D"/>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solidFill>
                      <a:schemeClr val="bg1"/>
                    </a:solidFill>
                  </a:tcPr>
                </a:tc>
              </a:tr>
              <a:tr h="0">
                <a:tc gridSpan="5">
                  <a:txBody>
                    <a:bodyPr/>
                    <a:lstStyle/>
                    <a:p>
                      <a:pPr marL="0" marR="0" lvl="0" indent="0" algn="r" defTabSz="914400" rtl="0" eaLnBrk="1" fontAlgn="base" latinLnBrk="0" hangingPunct="1">
                        <a:lnSpc>
                          <a:spcPct val="120000"/>
                        </a:lnSpc>
                        <a:spcBef>
                          <a:spcPts val="0"/>
                        </a:spcBef>
                        <a:spcAft>
                          <a:spcPct val="0"/>
                        </a:spcAft>
                        <a:buClrTx/>
                        <a:buSzTx/>
                        <a:buFont typeface="メイリオ" pitchFamily="50" charset="-128"/>
                        <a:buNone/>
                        <a:tabLst/>
                      </a:pP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価格は税別です。別途消費税がかかります。</a:t>
                      </a:r>
                      <a:endPar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0" marR="0" marT="108000" marB="0" anchor="ctr" horzOverflow="overflow">
                    <a:lnL cap="flat">
                      <a:noFill/>
                    </a:lnL>
                    <a:lnR w="6350" cap="flat" cmpd="sng" algn="ctr">
                      <a:no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26000" marB="72000" anchor="ctr" horzOverflow="overflow">
                    <a:lnL w="6350" cap="flat" cmpd="sng" algn="ctr">
                      <a:solidFill>
                        <a:srgbClr val="4D4D4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26000" marB="72000" anchor="ctr" horzOverflow="overflow">
                    <a:lnL w="6350" cap="flat" cmpd="sng" algn="ctr">
                      <a:solidFill>
                        <a:srgbClr val="4D4D4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26000" marB="72000" anchor="ctr" horzOverflow="overflow">
                    <a:lnL w="6350" cap="flat" cmpd="sng" algn="ctr">
                      <a:solidFill>
                        <a:srgbClr val="4D4D4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72000" marR="72000" marT="126000" marB="72000" anchor="ctr" horzOverflow="overflow">
                    <a:lnL w="6350" cap="flat" cmpd="sng" algn="ctr">
                      <a:solidFill>
                        <a:srgbClr val="4D4D4D"/>
                      </a:solidFill>
                      <a:prstDash val="solid"/>
                      <a:round/>
                      <a:headEnd type="none" w="med" len="med"/>
                      <a:tailEnd type="none" w="med" len="med"/>
                    </a:lnL>
                    <a:lnR cap="flat">
                      <a:noFill/>
                    </a:ln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lnTlToBr>
                      <a:noFill/>
                    </a:lnTlToBr>
                    <a:lnBlToTr>
                      <a:noFill/>
                    </a:lnBlToTr>
                    <a:noFill/>
                  </a:tcPr>
                </a:tc>
              </a:tr>
            </a:tbl>
          </a:graphicData>
        </a:graphic>
      </p:graphicFrame>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3</a:t>
            </a:fld>
            <a:endParaRPr lang="ja-JP" altLang="en-US" dirty="0"/>
          </a:p>
        </p:txBody>
      </p:sp>
    </p:spTree>
    <p:extLst>
      <p:ext uri="{BB962C8B-B14F-4D97-AF65-F5344CB8AC3E}">
        <p14:creationId xmlns:p14="http://schemas.microsoft.com/office/powerpoint/2010/main" val="4265126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endParaRPr kumimoji="1" lang="ja-JP" altLang="en-US" dirty="0"/>
          </a:p>
        </p:txBody>
      </p:sp>
      <p:graphicFrame>
        <p:nvGraphicFramePr>
          <p:cNvPr id="5" name="Group 55"/>
          <p:cNvGraphicFramePr>
            <a:graphicFrameLocks noGrp="1"/>
          </p:cNvGraphicFramePr>
          <p:nvPr>
            <p:extLst>
              <p:ext uri="{D42A27DB-BD31-4B8C-83A1-F6EECF244321}">
                <p14:modId xmlns:p14="http://schemas.microsoft.com/office/powerpoint/2010/main" val="1137551218"/>
              </p:ext>
            </p:extLst>
          </p:nvPr>
        </p:nvGraphicFramePr>
        <p:xfrm>
          <a:off x="5247969" y="4371224"/>
          <a:ext cx="1620874" cy="765216"/>
        </p:xfrm>
        <a:graphic>
          <a:graphicData uri="http://schemas.openxmlformats.org/drawingml/2006/table">
            <a:tbl>
              <a:tblPr/>
              <a:tblGrid>
                <a:gridCol w="1620874"/>
              </a:tblGrid>
              <a:tr h="18001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○○部○○課</a:t>
                      </a:r>
                    </a:p>
                  </a:txBody>
                  <a:tcPr marL="0" marR="0" marT="72000" marB="360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1602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a:t>
                      </a:r>
                      <a:endParaRPr kumimoji="1" lang="en-US" altLang="ja-JP"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0" marT="7200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bl>
          </a:graphicData>
        </a:graphic>
      </p:graphicFrame>
      <p:cxnSp>
        <p:nvCxnSpPr>
          <p:cNvPr id="6" name="直線矢印コネクタ 5"/>
          <p:cNvCxnSpPr>
            <a:stCxn id="7" idx="2"/>
            <a:endCxn id="5" idx="0"/>
          </p:cNvCxnSpPr>
          <p:nvPr/>
        </p:nvCxnSpPr>
        <p:spPr>
          <a:xfrm flipH="1">
            <a:off x="6058406" y="2985328"/>
            <a:ext cx="1112297" cy="1385896"/>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7" name="Group 55"/>
          <p:cNvGraphicFramePr>
            <a:graphicFrameLocks noGrp="1"/>
          </p:cNvGraphicFramePr>
          <p:nvPr>
            <p:extLst>
              <p:ext uri="{D42A27DB-BD31-4B8C-83A1-F6EECF244321}">
                <p14:modId xmlns:p14="http://schemas.microsoft.com/office/powerpoint/2010/main" val="1722534223"/>
              </p:ext>
            </p:extLst>
          </p:nvPr>
        </p:nvGraphicFramePr>
        <p:xfrm>
          <a:off x="6357156" y="2184112"/>
          <a:ext cx="1627094" cy="801216"/>
        </p:xfrm>
        <a:graphic>
          <a:graphicData uri="http://schemas.openxmlformats.org/drawingml/2006/table">
            <a:tbl>
              <a:tblPr/>
              <a:tblGrid>
                <a:gridCol w="1627094"/>
              </a:tblGrid>
              <a:tr h="18001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□□部□□課</a:t>
                      </a:r>
                    </a:p>
                  </a:txBody>
                  <a:tcPr marL="0" marR="0" marT="72000" marB="360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1602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a:t>
                      </a:r>
                    </a:p>
                  </a:txBody>
                  <a:tcPr marL="0" marR="0" marT="72000" marB="360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8" name="Group 55"/>
          <p:cNvGraphicFramePr>
            <a:graphicFrameLocks noGrp="1"/>
          </p:cNvGraphicFramePr>
          <p:nvPr>
            <p:extLst>
              <p:ext uri="{D42A27DB-BD31-4B8C-83A1-F6EECF244321}">
                <p14:modId xmlns:p14="http://schemas.microsoft.com/office/powerpoint/2010/main" val="1649123278"/>
              </p:ext>
            </p:extLst>
          </p:nvPr>
        </p:nvGraphicFramePr>
        <p:xfrm>
          <a:off x="7466106" y="4371228"/>
          <a:ext cx="1627094" cy="801216"/>
        </p:xfrm>
        <a:graphic>
          <a:graphicData uri="http://schemas.openxmlformats.org/drawingml/2006/table">
            <a:tbl>
              <a:tblPr/>
              <a:tblGrid>
                <a:gridCol w="1627094"/>
              </a:tblGrid>
              <a:tr h="18001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△△部△△課</a:t>
                      </a:r>
                    </a:p>
                  </a:txBody>
                  <a:tcPr marL="0" marR="0" marT="72000" marB="360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1602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a:t>
                      </a:r>
                    </a:p>
                  </a:txBody>
                  <a:tcPr marL="0" marR="0" marT="72000" marB="360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bl>
          </a:graphicData>
        </a:graphic>
      </p:graphicFrame>
      <p:cxnSp>
        <p:nvCxnSpPr>
          <p:cNvPr id="9" name="直線矢印コネクタ 8"/>
          <p:cNvCxnSpPr>
            <a:stCxn id="7" idx="2"/>
            <a:endCxn id="8" idx="0"/>
          </p:cNvCxnSpPr>
          <p:nvPr/>
        </p:nvCxnSpPr>
        <p:spPr>
          <a:xfrm>
            <a:off x="7170703" y="2985328"/>
            <a:ext cx="1108950" cy="1385900"/>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1" name="グラフ 10"/>
          <p:cNvGraphicFramePr>
            <a:graphicFrameLocks/>
          </p:cNvGraphicFramePr>
          <p:nvPr>
            <p:extLst>
              <p:ext uri="{D42A27DB-BD31-4B8C-83A1-F6EECF244321}">
                <p14:modId xmlns:p14="http://schemas.microsoft.com/office/powerpoint/2010/main" val="2510120543"/>
              </p:ext>
            </p:extLst>
          </p:nvPr>
        </p:nvGraphicFramePr>
        <p:xfrm>
          <a:off x="956556" y="2328128"/>
          <a:ext cx="3852863" cy="28443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oup 55"/>
          <p:cNvGraphicFramePr>
            <a:graphicFrameLocks noGrp="1"/>
          </p:cNvGraphicFramePr>
          <p:nvPr>
            <p:extLst>
              <p:ext uri="{D42A27DB-BD31-4B8C-83A1-F6EECF244321}">
                <p14:modId xmlns:p14="http://schemas.microsoft.com/office/powerpoint/2010/main" val="2101536865"/>
              </p:ext>
            </p:extLst>
          </p:nvPr>
        </p:nvGraphicFramePr>
        <p:xfrm>
          <a:off x="3405187" y="5172444"/>
          <a:ext cx="1268437" cy="765216"/>
        </p:xfrm>
        <a:graphic>
          <a:graphicData uri="http://schemas.openxmlformats.org/drawingml/2006/table">
            <a:tbl>
              <a:tblPr/>
              <a:tblGrid>
                <a:gridCol w="1268437"/>
              </a:tblGrid>
              <a:tr h="18001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Organic</a:t>
                      </a:r>
                      <a:endPar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2">
                          <a:lumMod val="50000"/>
                        </a:schemeClr>
                      </a:solidFill>
                      <a:prstDash val="solid"/>
                      <a:round/>
                      <a:headEnd type="none" w="med" len="med"/>
                      <a:tailEnd type="none" w="med" len="med"/>
                    </a:lnB>
                    <a:lnTlToBr>
                      <a:noFill/>
                    </a:lnTlToBr>
                    <a:lnBlToTr>
                      <a:noFill/>
                    </a:lnBlToTr>
                    <a:noFill/>
                  </a:tcPr>
                </a:tc>
              </a:tr>
              <a:tr h="21602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62.4%</a:t>
                      </a:r>
                      <a:endPar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0" marT="7200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2">
                          <a:lumMod val="50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5" name="Group 55"/>
          <p:cNvGraphicFramePr>
            <a:graphicFrameLocks noGrp="1"/>
          </p:cNvGraphicFramePr>
          <p:nvPr>
            <p:extLst>
              <p:ext uri="{D42A27DB-BD31-4B8C-83A1-F6EECF244321}">
                <p14:modId xmlns:p14="http://schemas.microsoft.com/office/powerpoint/2010/main" val="1426129923"/>
              </p:ext>
            </p:extLst>
          </p:nvPr>
        </p:nvGraphicFramePr>
        <p:xfrm>
          <a:off x="740532" y="4740396"/>
          <a:ext cx="1268437" cy="765216"/>
        </p:xfrm>
        <a:graphic>
          <a:graphicData uri="http://schemas.openxmlformats.org/drawingml/2006/table">
            <a:tbl>
              <a:tblPr/>
              <a:tblGrid>
                <a:gridCol w="1268437"/>
              </a:tblGrid>
              <a:tr h="18001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600" b="0" i="0" u="none" strike="noStrike" kern="1200" cap="none" spc="0" normalizeH="0" baseline="0" noProof="0" dirty="0" err="1" smtClean="0">
                          <a:ln>
                            <a:noFill/>
                          </a:ln>
                          <a:solidFill>
                            <a:schemeClr val="tx1"/>
                          </a:solidFill>
                          <a:effectLst/>
                          <a:uLnTx/>
                          <a:uFillTx/>
                          <a:latin typeface="メイリオ" pitchFamily="50" charset="-128"/>
                          <a:ea typeface="メイリオ" pitchFamily="50" charset="-128"/>
                          <a:cs typeface="メイリオ" pitchFamily="50" charset="-128"/>
                        </a:rPr>
                        <a:t>AdWords</a:t>
                      </a:r>
                      <a:endPar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noFill/>
                  </a:tcPr>
                </a:tc>
              </a:tr>
              <a:tr h="21602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12.5%</a:t>
                      </a:r>
                      <a:endPar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0" marT="7200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7" name="Group 55"/>
          <p:cNvGraphicFramePr>
            <a:graphicFrameLocks noGrp="1"/>
          </p:cNvGraphicFramePr>
          <p:nvPr>
            <p:extLst>
              <p:ext uri="{D42A27DB-BD31-4B8C-83A1-F6EECF244321}">
                <p14:modId xmlns:p14="http://schemas.microsoft.com/office/powerpoint/2010/main" val="3170640211"/>
              </p:ext>
            </p:extLst>
          </p:nvPr>
        </p:nvGraphicFramePr>
        <p:xfrm>
          <a:off x="610110" y="2760176"/>
          <a:ext cx="994518" cy="765216"/>
        </p:xfrm>
        <a:graphic>
          <a:graphicData uri="http://schemas.openxmlformats.org/drawingml/2006/table">
            <a:tbl>
              <a:tblPr/>
              <a:tblGrid>
                <a:gridCol w="994518"/>
              </a:tblGrid>
              <a:tr h="18001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Direct</a:t>
                      </a:r>
                      <a:endPar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a:noFill/>
                    </a:lnTlToBr>
                    <a:lnBlToTr>
                      <a:noFill/>
                    </a:lnBlToTr>
                    <a:noFill/>
                  </a:tcPr>
                </a:tc>
              </a:tr>
              <a:tr h="21602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8.15%</a:t>
                      </a:r>
                      <a:endPar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0" marT="7200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8" name="Group 55"/>
          <p:cNvGraphicFramePr>
            <a:graphicFrameLocks noGrp="1"/>
          </p:cNvGraphicFramePr>
          <p:nvPr>
            <p:extLst>
              <p:ext uri="{D42A27DB-BD31-4B8C-83A1-F6EECF244321}">
                <p14:modId xmlns:p14="http://schemas.microsoft.com/office/powerpoint/2010/main" val="1324158811"/>
              </p:ext>
            </p:extLst>
          </p:nvPr>
        </p:nvGraphicFramePr>
        <p:xfrm>
          <a:off x="3044887" y="1791128"/>
          <a:ext cx="994518" cy="765216"/>
        </p:xfrm>
        <a:graphic>
          <a:graphicData uri="http://schemas.openxmlformats.org/drawingml/2006/table">
            <a:tbl>
              <a:tblPr/>
              <a:tblGrid>
                <a:gridCol w="994518"/>
              </a:tblGrid>
              <a:tr h="18001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Referral</a:t>
                      </a:r>
                      <a:endPar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lumMod val="60000"/>
                          <a:lumOff val="40000"/>
                        </a:schemeClr>
                      </a:solidFill>
                      <a:prstDash val="solid"/>
                      <a:round/>
                      <a:headEnd type="none" w="med" len="med"/>
                      <a:tailEnd type="none" w="med" len="med"/>
                    </a:lnB>
                    <a:lnTlToBr>
                      <a:noFill/>
                    </a:lnTlToBr>
                    <a:lnBlToTr>
                      <a:noFill/>
                    </a:lnBlToTr>
                    <a:noFill/>
                  </a:tcPr>
                </a:tc>
              </a:tr>
              <a:tr h="21602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8.15%</a:t>
                      </a:r>
                      <a:endPar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0" marT="7200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9" name="Group 55"/>
          <p:cNvGraphicFramePr>
            <a:graphicFrameLocks noGrp="1"/>
          </p:cNvGraphicFramePr>
          <p:nvPr>
            <p:extLst>
              <p:ext uri="{D42A27DB-BD31-4B8C-83A1-F6EECF244321}">
                <p14:modId xmlns:p14="http://schemas.microsoft.com/office/powerpoint/2010/main" val="1961445258"/>
              </p:ext>
            </p:extLst>
          </p:nvPr>
        </p:nvGraphicFramePr>
        <p:xfrm>
          <a:off x="1078162" y="1911332"/>
          <a:ext cx="994518" cy="765216"/>
        </p:xfrm>
        <a:graphic>
          <a:graphicData uri="http://schemas.openxmlformats.org/drawingml/2006/table">
            <a:tbl>
              <a:tblPr/>
              <a:tblGrid>
                <a:gridCol w="994518"/>
              </a:tblGrid>
              <a:tr h="18001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Social</a:t>
                      </a:r>
                      <a:endPar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bg2">
                          <a:lumMod val="90000"/>
                        </a:schemeClr>
                      </a:solidFill>
                      <a:prstDash val="solid"/>
                      <a:round/>
                      <a:headEnd type="none" w="med" len="med"/>
                      <a:tailEnd type="none" w="med" len="med"/>
                    </a:lnB>
                    <a:lnTlToBr>
                      <a:noFill/>
                    </a:lnTlToBr>
                    <a:lnBlToTr>
                      <a:noFill/>
                    </a:lnBlToTr>
                    <a:noFill/>
                  </a:tcPr>
                </a:tc>
              </a:tr>
              <a:tr h="21602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11.81%</a:t>
                      </a:r>
                      <a:endParaRPr kumimoji="1" lang="ja-JP" altLang="en-US" sz="1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txBody>
                  <a:tcPr marL="0" marR="0" marT="7200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bl>
          </a:graphicData>
        </a:graphic>
      </p:graphicFrame>
      <p:cxnSp>
        <p:nvCxnSpPr>
          <p:cNvPr id="20" name="直線矢印コネクタ 19"/>
          <p:cNvCxnSpPr>
            <a:stCxn id="14" idx="0"/>
          </p:cNvCxnSpPr>
          <p:nvPr/>
        </p:nvCxnSpPr>
        <p:spPr>
          <a:xfrm flipH="1" flipV="1">
            <a:off x="3728865" y="4704392"/>
            <a:ext cx="310540" cy="468052"/>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endCxn id="15" idx="0"/>
          </p:cNvCxnSpPr>
          <p:nvPr/>
        </p:nvCxnSpPr>
        <p:spPr>
          <a:xfrm flipH="1">
            <a:off x="1374750" y="4272344"/>
            <a:ext cx="409898" cy="468052"/>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7" idx="2"/>
          </p:cNvCxnSpPr>
          <p:nvPr/>
        </p:nvCxnSpPr>
        <p:spPr>
          <a:xfrm>
            <a:off x="1107369" y="3525392"/>
            <a:ext cx="569267" cy="0"/>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19" idx="2"/>
          </p:cNvCxnSpPr>
          <p:nvPr/>
        </p:nvCxnSpPr>
        <p:spPr>
          <a:xfrm>
            <a:off x="1575421" y="2676548"/>
            <a:ext cx="461255" cy="288916"/>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18" idx="1"/>
          </p:cNvCxnSpPr>
          <p:nvPr/>
        </p:nvCxnSpPr>
        <p:spPr>
          <a:xfrm flipH="1">
            <a:off x="2684749" y="2173736"/>
            <a:ext cx="360138" cy="461329"/>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4" name="AutoShape 3"/>
          <p:cNvSpPr>
            <a:spLocks noChangeArrowheads="1"/>
          </p:cNvSpPr>
          <p:nvPr/>
        </p:nvSpPr>
        <p:spPr bwMode="auto">
          <a:xfrm>
            <a:off x="1613012" y="1132502"/>
            <a:ext cx="2331876" cy="388286"/>
          </a:xfrm>
          <a:prstGeom prst="roundRect">
            <a:avLst>
              <a:gd name="adj" fmla="val 50000"/>
            </a:avLst>
          </a:prstGeom>
          <a:noFill/>
          <a:ln w="6350">
            <a:solidFill>
              <a:schemeClr val="tx2"/>
            </a:solidFill>
          </a:ln>
          <a:effectLst/>
          <a:extLst/>
        </p:spPr>
        <p:txBody>
          <a:bodyPr wrap="square" lIns="72000" tIns="36000" rIns="72000" bIns="18000" anchor="ctr" anchorCtr="0">
            <a:spAutoFit/>
          </a:bodyPr>
          <a:lstStyle/>
          <a:p>
            <a:pPr algn="ctr">
              <a:lnSpc>
                <a:spcPct val="120000"/>
              </a:lnSpc>
              <a:spcBef>
                <a:spcPct val="0"/>
              </a:spcBef>
            </a:pPr>
            <a:r>
              <a:rPr lang="ja-JP" altLang="en-US" sz="1200" dirty="0" smtClean="0">
                <a:solidFill>
                  <a:schemeClr val="tx2"/>
                </a:solidFill>
                <a:latin typeface="メイリオ" pitchFamily="50" charset="-128"/>
                <a:ea typeface="メイリオ" pitchFamily="50" charset="-128"/>
                <a:cs typeface="メイリオ" pitchFamily="50" charset="-128"/>
              </a:rPr>
              <a:t>グラフの補足説明</a:t>
            </a:r>
            <a:endParaRPr lang="ja-JP" altLang="en-US" sz="1200" dirty="0">
              <a:solidFill>
                <a:schemeClr val="tx2"/>
              </a:solidFill>
              <a:latin typeface="メイリオ" pitchFamily="50" charset="-128"/>
              <a:ea typeface="メイリオ" pitchFamily="50" charset="-128"/>
              <a:cs typeface="メイリオ" pitchFamily="50" charset="-128"/>
            </a:endParaRPr>
          </a:p>
        </p:txBody>
      </p:sp>
      <p:sp>
        <p:nvSpPr>
          <p:cNvPr id="45" name="AutoShape 3"/>
          <p:cNvSpPr>
            <a:spLocks noChangeArrowheads="1"/>
          </p:cNvSpPr>
          <p:nvPr/>
        </p:nvSpPr>
        <p:spPr bwMode="auto">
          <a:xfrm>
            <a:off x="5996320" y="1132502"/>
            <a:ext cx="2331876" cy="388286"/>
          </a:xfrm>
          <a:prstGeom prst="roundRect">
            <a:avLst>
              <a:gd name="adj" fmla="val 50000"/>
            </a:avLst>
          </a:prstGeom>
          <a:noFill/>
          <a:ln w="6350">
            <a:solidFill>
              <a:schemeClr val="tx2"/>
            </a:solidFill>
          </a:ln>
          <a:effectLst/>
          <a:extLst/>
        </p:spPr>
        <p:txBody>
          <a:bodyPr wrap="square" lIns="72000" tIns="36000" rIns="72000" bIns="18000" anchor="ctr" anchorCtr="0">
            <a:spAutoFit/>
          </a:bodyPr>
          <a:lstStyle/>
          <a:p>
            <a:pPr algn="ctr">
              <a:lnSpc>
                <a:spcPct val="120000"/>
              </a:lnSpc>
              <a:spcBef>
                <a:spcPct val="0"/>
              </a:spcBef>
            </a:pPr>
            <a:r>
              <a:rPr lang="ja-JP" altLang="en-US" sz="1200" dirty="0">
                <a:solidFill>
                  <a:schemeClr val="tx2"/>
                </a:solidFill>
                <a:latin typeface="メイリオ" pitchFamily="50" charset="-128"/>
                <a:ea typeface="メイリオ" pitchFamily="50" charset="-128"/>
                <a:cs typeface="メイリオ" pitchFamily="50" charset="-128"/>
              </a:rPr>
              <a:t>体制</a:t>
            </a:r>
            <a:r>
              <a:rPr lang="ja-JP" altLang="en-US" sz="1200" dirty="0" smtClean="0">
                <a:solidFill>
                  <a:schemeClr val="tx2"/>
                </a:solidFill>
                <a:latin typeface="メイリオ" pitchFamily="50" charset="-128"/>
                <a:ea typeface="メイリオ" pitchFamily="50" charset="-128"/>
                <a:cs typeface="メイリオ" pitchFamily="50" charset="-128"/>
              </a:rPr>
              <a:t>図</a:t>
            </a:r>
            <a:endParaRPr lang="ja-JP" altLang="en-US" sz="1200" dirty="0">
              <a:solidFill>
                <a:schemeClr val="tx2"/>
              </a:solidFill>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4</a:t>
            </a:fld>
            <a:endParaRPr lang="ja-JP" altLang="en-US" dirty="0"/>
          </a:p>
        </p:txBody>
      </p:sp>
    </p:spTree>
    <p:extLst>
      <p:ext uri="{BB962C8B-B14F-4D97-AF65-F5344CB8AC3E}">
        <p14:creationId xmlns:p14="http://schemas.microsoft.com/office/powerpoint/2010/main" val="548725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　</a:t>
            </a:r>
            <a:endParaRPr kumimoji="1" lang="ja-JP" altLang="en-US" dirty="0"/>
          </a:p>
        </p:txBody>
      </p:sp>
      <p:grpSp>
        <p:nvGrpSpPr>
          <p:cNvPr id="4" name="グループ化 3"/>
          <p:cNvGrpSpPr/>
          <p:nvPr/>
        </p:nvGrpSpPr>
        <p:grpSpPr>
          <a:xfrm>
            <a:off x="2540732" y="2348880"/>
            <a:ext cx="4830723" cy="2162733"/>
            <a:chOff x="2540732" y="2106873"/>
            <a:chExt cx="4830723" cy="2162733"/>
          </a:xfrm>
        </p:grpSpPr>
        <p:pic>
          <p:nvPicPr>
            <p:cNvPr id="5" name="Picture 3" descr="C:\Users\haruto\Desktop\素材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928" y="2106873"/>
              <a:ext cx="1260140" cy="12601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aruto\Desktop\素材.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56"/>
            <a:stretch/>
          </p:blipFill>
          <p:spPr bwMode="auto">
            <a:xfrm>
              <a:off x="2540732" y="3583037"/>
              <a:ext cx="4830723" cy="68656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AutoShape 3"/>
          <p:cNvSpPr>
            <a:spLocks noChangeArrowheads="1"/>
          </p:cNvSpPr>
          <p:nvPr/>
        </p:nvSpPr>
        <p:spPr bwMode="gray">
          <a:xfrm>
            <a:off x="1910662" y="6301886"/>
            <a:ext cx="6084675" cy="2954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14300" indent="-114300" algn="just">
              <a:lnSpc>
                <a:spcPct val="120000"/>
              </a:lnSpc>
              <a:spcBef>
                <a:spcPct val="0"/>
              </a:spcBef>
              <a:spcAft>
                <a:spcPts val="600"/>
              </a:spcAft>
              <a:buFont typeface="メイリオ" pitchFamily="50" charset="-128"/>
              <a:buChar char="＊"/>
            </a:pPr>
            <a:r>
              <a:rPr lang="ja-JP" altLang="en-US" sz="800" dirty="0" smtClean="0">
                <a:solidFill>
                  <a:schemeClr val="bg1"/>
                </a:solidFill>
                <a:latin typeface="メイリオ" pitchFamily="50" charset="-128"/>
                <a:ea typeface="メイリオ" pitchFamily="50" charset="-128"/>
                <a:cs typeface="メイリオ" pitchFamily="50" charset="-128"/>
              </a:rPr>
              <a:t>当ファイルの商用を目的</a:t>
            </a:r>
            <a:r>
              <a:rPr lang="ja-JP" altLang="en-US" sz="800" dirty="0">
                <a:solidFill>
                  <a:schemeClr val="bg1"/>
                </a:solidFill>
                <a:latin typeface="メイリオ" pitchFamily="50" charset="-128"/>
                <a:ea typeface="メイリオ" pitchFamily="50" charset="-128"/>
                <a:cs typeface="メイリオ" pitchFamily="50" charset="-128"/>
              </a:rPr>
              <a:t>とした</a:t>
            </a:r>
            <a:r>
              <a:rPr lang="ja-JP" altLang="en-US" sz="800" dirty="0" smtClean="0">
                <a:solidFill>
                  <a:schemeClr val="bg1"/>
                </a:solidFill>
                <a:latin typeface="メイリオ" pitchFamily="50" charset="-128"/>
                <a:ea typeface="メイリオ" pitchFamily="50" charset="-128"/>
                <a:cs typeface="メイリオ" pitchFamily="50" charset="-128"/>
              </a:rPr>
              <a:t>大量</a:t>
            </a:r>
            <a:r>
              <a:rPr lang="ja-JP" altLang="en-US" sz="800" dirty="0">
                <a:solidFill>
                  <a:schemeClr val="bg1"/>
                </a:solidFill>
                <a:latin typeface="メイリオ" pitchFamily="50" charset="-128"/>
                <a:ea typeface="メイリオ" pitchFamily="50" charset="-128"/>
                <a:cs typeface="メイリオ" pitchFamily="50" charset="-128"/>
              </a:rPr>
              <a:t>の再配布（</a:t>
            </a:r>
            <a:r>
              <a:rPr lang="en-US" altLang="ja-JP" sz="800" dirty="0">
                <a:solidFill>
                  <a:schemeClr val="bg1"/>
                </a:solidFill>
                <a:latin typeface="メイリオ" pitchFamily="50" charset="-128"/>
                <a:ea typeface="メイリオ" pitchFamily="50" charset="-128"/>
                <a:cs typeface="メイリオ" pitchFamily="50" charset="-128"/>
              </a:rPr>
              <a:t>CD</a:t>
            </a:r>
            <a:r>
              <a:rPr lang="ja-JP" altLang="en-US" sz="800" dirty="0">
                <a:solidFill>
                  <a:schemeClr val="bg1"/>
                </a:solidFill>
                <a:latin typeface="メイリオ" pitchFamily="50" charset="-128"/>
                <a:ea typeface="メイリオ" pitchFamily="50" charset="-128"/>
                <a:cs typeface="メイリオ" pitchFamily="50" charset="-128"/>
              </a:rPr>
              <a:t>や</a:t>
            </a:r>
            <a:r>
              <a:rPr lang="en-US" altLang="ja-JP" sz="800" dirty="0" smtClean="0">
                <a:solidFill>
                  <a:schemeClr val="bg1"/>
                </a:solidFill>
                <a:latin typeface="メイリオ" pitchFamily="50" charset="-128"/>
                <a:ea typeface="メイリオ" pitchFamily="50" charset="-128"/>
                <a:cs typeface="メイリオ" pitchFamily="50" charset="-128"/>
              </a:rPr>
              <a:t>DVD</a:t>
            </a:r>
            <a:r>
              <a:rPr lang="ja-JP" altLang="en-US" sz="800" dirty="0" err="1" smtClean="0">
                <a:solidFill>
                  <a:schemeClr val="bg1"/>
                </a:solidFill>
                <a:latin typeface="メイリオ" pitchFamily="50" charset="-128"/>
                <a:ea typeface="メイリオ" pitchFamily="50" charset="-128"/>
                <a:cs typeface="メイリオ" pitchFamily="50" charset="-128"/>
              </a:rPr>
              <a:t>へ</a:t>
            </a:r>
            <a:r>
              <a:rPr lang="ja-JP" altLang="en-US" sz="800" dirty="0" err="1">
                <a:solidFill>
                  <a:schemeClr val="bg1"/>
                </a:solidFill>
                <a:latin typeface="メイリオ" pitchFamily="50" charset="-128"/>
                <a:ea typeface="メイリオ" pitchFamily="50" charset="-128"/>
                <a:cs typeface="メイリオ" pitchFamily="50" charset="-128"/>
              </a:rPr>
              <a:t>の</a:t>
            </a:r>
            <a:r>
              <a:rPr lang="ja-JP" altLang="en-US" sz="800" dirty="0">
                <a:solidFill>
                  <a:schemeClr val="bg1"/>
                </a:solidFill>
                <a:latin typeface="メイリオ" pitchFamily="50" charset="-128"/>
                <a:ea typeface="メイリオ" pitchFamily="50" charset="-128"/>
                <a:cs typeface="メイリオ" pitchFamily="50" charset="-128"/>
              </a:rPr>
              <a:t>収録、ウェブサイトへの</a:t>
            </a:r>
            <a:r>
              <a:rPr lang="ja-JP" altLang="en-US" sz="800" dirty="0" smtClean="0">
                <a:solidFill>
                  <a:schemeClr val="bg1"/>
                </a:solidFill>
                <a:latin typeface="メイリオ" pitchFamily="50" charset="-128"/>
                <a:ea typeface="メイリオ" pitchFamily="50" charset="-128"/>
                <a:cs typeface="メイリオ" pitchFamily="50" charset="-128"/>
              </a:rPr>
              <a:t>掲載等）は、ご利用にあたり条件を設定させて</a:t>
            </a:r>
            <a:r>
              <a:rPr lang="ja-JP" altLang="en-US" sz="800" dirty="0">
                <a:solidFill>
                  <a:schemeClr val="bg1"/>
                </a:solidFill>
                <a:latin typeface="メイリオ" pitchFamily="50" charset="-128"/>
                <a:ea typeface="メイリオ" pitchFamily="50" charset="-128"/>
                <a:cs typeface="メイリオ" pitchFamily="50" charset="-128"/>
              </a:rPr>
              <a:t>いただく場合</a:t>
            </a:r>
            <a:r>
              <a:rPr lang="ja-JP" altLang="en-US" sz="800" dirty="0" smtClean="0">
                <a:solidFill>
                  <a:schemeClr val="bg1"/>
                </a:solidFill>
                <a:latin typeface="メイリオ" pitchFamily="50" charset="-128"/>
                <a:ea typeface="メイリオ" pitchFamily="50" charset="-128"/>
                <a:cs typeface="メイリオ" pitchFamily="50" charset="-128"/>
              </a:rPr>
              <a:t>が</a:t>
            </a:r>
            <a:r>
              <a:rPr lang="ja-JP" altLang="en-US" sz="800" dirty="0">
                <a:solidFill>
                  <a:schemeClr val="bg1"/>
                </a:solidFill>
                <a:latin typeface="メイリオ" pitchFamily="50" charset="-128"/>
                <a:ea typeface="メイリオ" pitchFamily="50" charset="-128"/>
                <a:cs typeface="メイリオ" pitchFamily="50" charset="-128"/>
              </a:rPr>
              <a:t>あり</a:t>
            </a:r>
            <a:r>
              <a:rPr lang="ja-JP" altLang="en-US" sz="800" dirty="0" smtClean="0">
                <a:solidFill>
                  <a:schemeClr val="bg1"/>
                </a:solidFill>
                <a:latin typeface="メイリオ" pitchFamily="50" charset="-128"/>
                <a:ea typeface="メイリオ" pitchFamily="50" charset="-128"/>
                <a:cs typeface="メイリオ" pitchFamily="50" charset="-128"/>
              </a:rPr>
              <a:t>ます</a:t>
            </a:r>
            <a:r>
              <a:rPr lang="ja-JP" altLang="en-US" sz="800" dirty="0">
                <a:solidFill>
                  <a:schemeClr val="bg1"/>
                </a:solidFill>
                <a:latin typeface="メイリオ" pitchFamily="50" charset="-128"/>
                <a:ea typeface="メイリオ" pitchFamily="50" charset="-128"/>
                <a:cs typeface="メイリオ" pitchFamily="50" charset="-128"/>
              </a:rPr>
              <a:t>。</a:t>
            </a:r>
            <a:r>
              <a:rPr lang="ja-JP" altLang="en-US" sz="800" dirty="0" smtClean="0">
                <a:solidFill>
                  <a:schemeClr val="bg1"/>
                </a:solidFill>
                <a:latin typeface="メイリオ" pitchFamily="50" charset="-128"/>
                <a:ea typeface="メイリオ" pitchFamily="50" charset="-128"/>
                <a:cs typeface="メイリオ" pitchFamily="50" charset="-128"/>
              </a:rPr>
              <a:t>再配布を検討の際</a:t>
            </a:r>
            <a:r>
              <a:rPr lang="ja-JP" altLang="en-US" sz="800" dirty="0">
                <a:solidFill>
                  <a:schemeClr val="bg1"/>
                </a:solidFill>
                <a:latin typeface="メイリオ" pitchFamily="50" charset="-128"/>
                <a:ea typeface="メイリオ" pitchFamily="50" charset="-128"/>
                <a:cs typeface="メイリオ" pitchFamily="50" charset="-128"/>
              </a:rPr>
              <a:t>には恐れ入りますが、</a:t>
            </a:r>
            <a:r>
              <a:rPr lang="ja-JP" altLang="en-US" sz="800" dirty="0" smtClean="0">
                <a:solidFill>
                  <a:schemeClr val="bg1"/>
                </a:solidFill>
                <a:latin typeface="メイリオ" pitchFamily="50" charset="-128"/>
                <a:ea typeface="メイリオ" pitchFamily="50" charset="-128"/>
                <a:cs typeface="メイリオ" pitchFamily="50" charset="-128"/>
              </a:rPr>
              <a:t>ご連絡（</a:t>
            </a:r>
            <a:r>
              <a:rPr lang="en-US" altLang="ja-JP" sz="800" dirty="0" smtClean="0">
                <a:solidFill>
                  <a:schemeClr val="bg1"/>
                </a:solidFill>
                <a:latin typeface="メイリオ" pitchFamily="50" charset="-128"/>
                <a:ea typeface="メイリオ" pitchFamily="50" charset="-128"/>
                <a:cs typeface="メイリオ" pitchFamily="50" charset="-128"/>
              </a:rPr>
              <a:t>info@design4u.jp</a:t>
            </a:r>
            <a:r>
              <a:rPr lang="ja-JP" altLang="en-US" sz="800" dirty="0" smtClean="0">
                <a:solidFill>
                  <a:schemeClr val="bg1"/>
                </a:solidFill>
                <a:latin typeface="メイリオ" pitchFamily="50" charset="-128"/>
                <a:ea typeface="メイリオ" pitchFamily="50" charset="-128"/>
                <a:cs typeface="メイリオ" pitchFamily="50" charset="-128"/>
              </a:rPr>
              <a:t>）いただけます</a:t>
            </a:r>
            <a:r>
              <a:rPr lang="ja-JP" altLang="en-US" sz="800" dirty="0">
                <a:solidFill>
                  <a:schemeClr val="bg1"/>
                </a:solidFill>
                <a:latin typeface="メイリオ" pitchFamily="50" charset="-128"/>
                <a:ea typeface="メイリオ" pitchFamily="50" charset="-128"/>
                <a:cs typeface="メイリオ" pitchFamily="50" charset="-128"/>
              </a:rPr>
              <a:t>よう</a:t>
            </a:r>
            <a:r>
              <a:rPr lang="ja-JP" altLang="en-US" sz="800" dirty="0" smtClean="0">
                <a:solidFill>
                  <a:schemeClr val="bg1"/>
                </a:solidFill>
                <a:latin typeface="メイリオ" pitchFamily="50" charset="-128"/>
                <a:ea typeface="メイリオ" pitchFamily="50" charset="-128"/>
                <a:cs typeface="メイリオ" pitchFamily="50" charset="-128"/>
              </a:rPr>
              <a:t>お願いします</a:t>
            </a:r>
            <a:r>
              <a:rPr lang="ja-JP" altLang="en-US" sz="800" dirty="0">
                <a:solidFill>
                  <a:schemeClr val="bg1"/>
                </a:solidFill>
                <a:latin typeface="メイリオ" pitchFamily="50" charset="-128"/>
                <a:ea typeface="メイリオ" pitchFamily="50" charset="-128"/>
                <a:cs typeface="メイリオ" pitchFamily="50" charset="-128"/>
              </a:rPr>
              <a:t>。</a:t>
            </a:r>
          </a:p>
        </p:txBody>
      </p:sp>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5</a:t>
            </a:fld>
            <a:endParaRPr lang="ja-JP" altLang="en-US" dirty="0"/>
          </a:p>
        </p:txBody>
      </p:sp>
    </p:spTree>
    <p:extLst>
      <p:ext uri="{BB962C8B-B14F-4D97-AF65-F5344CB8AC3E}">
        <p14:creationId xmlns:p14="http://schemas.microsoft.com/office/powerpoint/2010/main" val="1014085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4" name="AutoShape 3"/>
          <p:cNvSpPr>
            <a:spLocks noChangeArrowheads="1"/>
          </p:cNvSpPr>
          <p:nvPr/>
        </p:nvSpPr>
        <p:spPr bwMode="auto">
          <a:xfrm>
            <a:off x="2972780" y="620688"/>
            <a:ext cx="3924436" cy="573617"/>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sz="2400" dirty="0" smtClean="0">
                <a:solidFill>
                  <a:schemeClr val="tx2"/>
                </a:solidFill>
                <a:latin typeface="メイリオ" pitchFamily="50" charset="-128"/>
                <a:ea typeface="メイリオ" pitchFamily="50" charset="-128"/>
                <a:cs typeface="メイリオ" pitchFamily="50" charset="-128"/>
              </a:rPr>
              <a:t>書籍も併せてどうぞ</a:t>
            </a:r>
            <a:endParaRPr lang="ja-JP" altLang="en-US" sz="2400" dirty="0">
              <a:solidFill>
                <a:schemeClr val="tx2"/>
              </a:solidFill>
              <a:latin typeface="メイリオ" pitchFamily="50" charset="-128"/>
              <a:ea typeface="メイリオ" pitchFamily="50" charset="-128"/>
              <a:cs typeface="メイリオ" pitchFamily="50" charset="-128"/>
            </a:endParaRPr>
          </a:p>
        </p:txBody>
      </p:sp>
      <p:sp>
        <p:nvSpPr>
          <p:cNvPr id="9" name="AutoShape 3"/>
          <p:cNvSpPr>
            <a:spLocks noChangeArrowheads="1"/>
          </p:cNvSpPr>
          <p:nvPr/>
        </p:nvSpPr>
        <p:spPr bwMode="auto">
          <a:xfrm>
            <a:off x="812540" y="1664804"/>
            <a:ext cx="4896283" cy="417960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40000"/>
              </a:lnSpc>
              <a:spcAft>
                <a:spcPts val="1200"/>
              </a:spcAft>
            </a:pPr>
            <a:r>
              <a:rPr lang="ja-JP" altLang="en-US" dirty="0" smtClean="0">
                <a:latin typeface="メイリオ" pitchFamily="50" charset="-128"/>
                <a:ea typeface="メイリオ" pitchFamily="50" charset="-128"/>
                <a:cs typeface="メイリオ" pitchFamily="50" charset="-128"/>
              </a:rPr>
              <a:t>第</a:t>
            </a:r>
            <a:r>
              <a:rPr lang="en-US" altLang="ja-JP" dirty="0" smtClean="0">
                <a:latin typeface="メイリオ" pitchFamily="50" charset="-128"/>
                <a:ea typeface="メイリオ" pitchFamily="50" charset="-128"/>
                <a:cs typeface="メイリオ" pitchFamily="50" charset="-128"/>
              </a:rPr>
              <a:t>1</a:t>
            </a:r>
            <a:r>
              <a:rPr lang="ja-JP" altLang="en-US" dirty="0" smtClean="0">
                <a:latin typeface="メイリオ" pitchFamily="50" charset="-128"/>
                <a:ea typeface="メイリオ" pitchFamily="50" charset="-128"/>
                <a:cs typeface="メイリオ" pitchFamily="50" charset="-128"/>
              </a:rPr>
              <a:t>章｜</a:t>
            </a:r>
            <a:r>
              <a:rPr lang="ja-JP" altLang="en-US" b="1" dirty="0" smtClean="0">
                <a:latin typeface="メイリオ" pitchFamily="50" charset="-128"/>
                <a:ea typeface="メイリオ" pitchFamily="50" charset="-128"/>
                <a:cs typeface="メイリオ" pitchFamily="50" charset="-128"/>
              </a:rPr>
              <a:t>伝わるプレゼン資料づくりのために</a:t>
            </a:r>
            <a:endParaRPr lang="en-US" altLang="ja-JP" b="1" dirty="0" smtClean="0">
              <a:latin typeface="メイリオ" pitchFamily="50" charset="-128"/>
              <a:ea typeface="メイリオ" pitchFamily="50" charset="-128"/>
              <a:cs typeface="メイリオ" pitchFamily="50" charset="-128"/>
            </a:endParaRPr>
          </a:p>
          <a:p>
            <a:pPr lvl="0" algn="just">
              <a:lnSpc>
                <a:spcPct val="140000"/>
              </a:lnSpc>
              <a:spcAft>
                <a:spcPts val="1200"/>
              </a:spcAft>
            </a:pPr>
            <a:r>
              <a:rPr lang="ja-JP" altLang="en-US" dirty="0" smtClean="0">
                <a:latin typeface="メイリオ" pitchFamily="50" charset="-128"/>
                <a:ea typeface="メイリオ" pitchFamily="50" charset="-128"/>
                <a:cs typeface="メイリオ" pitchFamily="50" charset="-128"/>
              </a:rPr>
              <a:t>第</a:t>
            </a:r>
            <a:r>
              <a:rPr lang="en-US" altLang="ja-JP" dirty="0" smtClean="0">
                <a:latin typeface="メイリオ" pitchFamily="50" charset="-128"/>
                <a:ea typeface="メイリオ" pitchFamily="50" charset="-128"/>
                <a:cs typeface="メイリオ" pitchFamily="50" charset="-128"/>
              </a:rPr>
              <a:t>2</a:t>
            </a:r>
            <a:r>
              <a:rPr lang="ja-JP" altLang="en-US" dirty="0" smtClean="0">
                <a:latin typeface="メイリオ" pitchFamily="50" charset="-128"/>
                <a:ea typeface="メイリオ" pitchFamily="50" charset="-128"/>
                <a:cs typeface="メイリオ" pitchFamily="50" charset="-128"/>
              </a:rPr>
              <a:t>章｜</a:t>
            </a:r>
            <a:r>
              <a:rPr lang="ja-JP" altLang="en-US" b="1" dirty="0" smtClean="0">
                <a:latin typeface="メイリオ" pitchFamily="50" charset="-128"/>
                <a:ea typeface="メイリオ" pitchFamily="50" charset="-128"/>
                <a:cs typeface="メイリオ" pitchFamily="50" charset="-128"/>
              </a:rPr>
              <a:t>文章</a:t>
            </a:r>
            <a:r>
              <a:rPr lang="ja-JP" altLang="en-US" dirty="0" smtClean="0">
                <a:latin typeface="メイリオ" pitchFamily="50" charset="-128"/>
                <a:ea typeface="メイリオ" pitchFamily="50" charset="-128"/>
                <a:cs typeface="メイリオ" pitchFamily="50" charset="-128"/>
              </a:rPr>
              <a:t>を読みやすくする方法</a:t>
            </a:r>
            <a:endParaRPr lang="en-US" altLang="ja-JP" dirty="0" smtClean="0">
              <a:latin typeface="メイリオ" pitchFamily="50" charset="-128"/>
              <a:ea typeface="メイリオ" pitchFamily="50" charset="-128"/>
              <a:cs typeface="メイリオ" pitchFamily="50" charset="-128"/>
            </a:endParaRPr>
          </a:p>
          <a:p>
            <a:pPr lvl="0" algn="just">
              <a:lnSpc>
                <a:spcPct val="140000"/>
              </a:lnSpc>
              <a:spcAft>
                <a:spcPts val="1200"/>
              </a:spcAft>
            </a:pPr>
            <a:r>
              <a:rPr lang="ja-JP" altLang="en-US" dirty="0" smtClean="0">
                <a:latin typeface="メイリオ" pitchFamily="50" charset="-128"/>
                <a:ea typeface="メイリオ" pitchFamily="50" charset="-128"/>
                <a:cs typeface="メイリオ" pitchFamily="50" charset="-128"/>
              </a:rPr>
              <a:t>第</a:t>
            </a:r>
            <a:r>
              <a:rPr lang="en-US" altLang="ja-JP" dirty="0" smtClean="0">
                <a:latin typeface="メイリオ" pitchFamily="50" charset="-128"/>
                <a:ea typeface="メイリオ" pitchFamily="50" charset="-128"/>
                <a:cs typeface="メイリオ" pitchFamily="50" charset="-128"/>
              </a:rPr>
              <a:t>3</a:t>
            </a:r>
            <a:r>
              <a:rPr lang="ja-JP" altLang="en-US" dirty="0" smtClean="0">
                <a:latin typeface="メイリオ" pitchFamily="50" charset="-128"/>
                <a:ea typeface="メイリオ" pitchFamily="50" charset="-128"/>
                <a:cs typeface="メイリオ" pitchFamily="50" charset="-128"/>
              </a:rPr>
              <a:t>章｜コンテンツを際立たせる</a:t>
            </a:r>
            <a:r>
              <a:rPr lang="ja-JP" altLang="en-US" b="1" dirty="0" smtClean="0">
                <a:latin typeface="メイリオ" pitchFamily="50" charset="-128"/>
                <a:ea typeface="メイリオ" pitchFamily="50" charset="-128"/>
                <a:cs typeface="メイリオ" pitchFamily="50" charset="-128"/>
              </a:rPr>
              <a:t>色</a:t>
            </a:r>
            <a:r>
              <a:rPr lang="ja-JP" altLang="en-US" dirty="0" smtClean="0">
                <a:latin typeface="メイリオ" pitchFamily="50" charset="-128"/>
                <a:ea typeface="メイリオ" pitchFamily="50" charset="-128"/>
                <a:cs typeface="メイリオ" pitchFamily="50" charset="-128"/>
              </a:rPr>
              <a:t>づかい</a:t>
            </a:r>
            <a:endParaRPr lang="en-US" altLang="ja-JP" dirty="0" smtClean="0">
              <a:latin typeface="メイリオ" pitchFamily="50" charset="-128"/>
              <a:ea typeface="メイリオ" pitchFamily="50" charset="-128"/>
              <a:cs typeface="メイリオ" pitchFamily="50" charset="-128"/>
            </a:endParaRPr>
          </a:p>
          <a:p>
            <a:pPr lvl="0" algn="just">
              <a:lnSpc>
                <a:spcPct val="140000"/>
              </a:lnSpc>
              <a:spcAft>
                <a:spcPts val="1200"/>
              </a:spcAft>
            </a:pPr>
            <a:r>
              <a:rPr lang="ja-JP" altLang="en-US" dirty="0" smtClean="0">
                <a:latin typeface="メイリオ" pitchFamily="50" charset="-128"/>
                <a:ea typeface="メイリオ" pitchFamily="50" charset="-128"/>
                <a:cs typeface="メイリオ" pitchFamily="50" charset="-128"/>
              </a:rPr>
              <a:t>第</a:t>
            </a:r>
            <a:r>
              <a:rPr lang="en-US" altLang="ja-JP" dirty="0" smtClean="0">
                <a:latin typeface="メイリオ" pitchFamily="50" charset="-128"/>
                <a:ea typeface="メイリオ" pitchFamily="50" charset="-128"/>
                <a:cs typeface="メイリオ" pitchFamily="50" charset="-128"/>
              </a:rPr>
              <a:t>4</a:t>
            </a:r>
            <a:r>
              <a:rPr lang="ja-JP" altLang="en-US" dirty="0" smtClean="0">
                <a:latin typeface="メイリオ" pitchFamily="50" charset="-128"/>
                <a:ea typeface="メイリオ" pitchFamily="50" charset="-128"/>
                <a:cs typeface="メイリオ" pitchFamily="50" charset="-128"/>
              </a:rPr>
              <a:t>章｜</a:t>
            </a:r>
            <a:r>
              <a:rPr lang="ja-JP" altLang="en-US" b="1" dirty="0" smtClean="0">
                <a:latin typeface="メイリオ" pitchFamily="50" charset="-128"/>
                <a:ea typeface="メイリオ" pitchFamily="50" charset="-128"/>
                <a:cs typeface="メイリオ" pitchFamily="50" charset="-128"/>
              </a:rPr>
              <a:t>レイアウト</a:t>
            </a:r>
            <a:r>
              <a:rPr lang="ja-JP" altLang="en-US" dirty="0" smtClean="0">
                <a:latin typeface="メイリオ" pitchFamily="50" charset="-128"/>
                <a:ea typeface="メイリオ" pitchFamily="50" charset="-128"/>
                <a:cs typeface="メイリオ" pitchFamily="50" charset="-128"/>
              </a:rPr>
              <a:t>が出来栄えを左右する</a:t>
            </a:r>
            <a:endParaRPr lang="en-US" altLang="ja-JP" dirty="0" smtClean="0">
              <a:latin typeface="メイリオ" pitchFamily="50" charset="-128"/>
              <a:ea typeface="メイリオ" pitchFamily="50" charset="-128"/>
              <a:cs typeface="メイリオ" pitchFamily="50" charset="-128"/>
            </a:endParaRPr>
          </a:p>
          <a:p>
            <a:pPr lvl="0" algn="just">
              <a:lnSpc>
                <a:spcPct val="140000"/>
              </a:lnSpc>
              <a:spcAft>
                <a:spcPts val="1200"/>
              </a:spcAft>
            </a:pPr>
            <a:r>
              <a:rPr lang="ja-JP" altLang="en-US" dirty="0" smtClean="0">
                <a:latin typeface="メイリオ" pitchFamily="50" charset="-128"/>
                <a:ea typeface="メイリオ" pitchFamily="50" charset="-128"/>
                <a:cs typeface="メイリオ" pitchFamily="50" charset="-128"/>
              </a:rPr>
              <a:t>第</a:t>
            </a:r>
            <a:r>
              <a:rPr lang="en-US" altLang="ja-JP" dirty="0" smtClean="0">
                <a:latin typeface="メイリオ" pitchFamily="50" charset="-128"/>
                <a:ea typeface="メイリオ" pitchFamily="50" charset="-128"/>
                <a:cs typeface="メイリオ" pitchFamily="50" charset="-128"/>
              </a:rPr>
              <a:t>5</a:t>
            </a:r>
            <a:r>
              <a:rPr lang="ja-JP" altLang="en-US" dirty="0" smtClean="0">
                <a:latin typeface="メイリオ" pitchFamily="50" charset="-128"/>
                <a:ea typeface="メイリオ" pitchFamily="50" charset="-128"/>
                <a:cs typeface="メイリオ" pitchFamily="50" charset="-128"/>
              </a:rPr>
              <a:t>章｜これだけは押さえたい</a:t>
            </a:r>
            <a:r>
              <a:rPr lang="ja-JP" altLang="en-US" b="1" dirty="0" smtClean="0">
                <a:latin typeface="メイリオ" pitchFamily="50" charset="-128"/>
                <a:ea typeface="メイリオ" pitchFamily="50" charset="-128"/>
                <a:cs typeface="メイリオ" pitchFamily="50" charset="-128"/>
              </a:rPr>
              <a:t>図解</a:t>
            </a:r>
            <a:r>
              <a:rPr lang="ja-JP" altLang="en-US" dirty="0" smtClean="0">
                <a:latin typeface="メイリオ" pitchFamily="50" charset="-128"/>
                <a:ea typeface="メイリオ" pitchFamily="50" charset="-128"/>
                <a:cs typeface="メイリオ" pitchFamily="50" charset="-128"/>
              </a:rPr>
              <a:t>の基本</a:t>
            </a:r>
            <a:endParaRPr lang="en-US" altLang="ja-JP" dirty="0" smtClean="0">
              <a:latin typeface="メイリオ" pitchFamily="50" charset="-128"/>
              <a:ea typeface="メイリオ" pitchFamily="50" charset="-128"/>
              <a:cs typeface="メイリオ" pitchFamily="50" charset="-128"/>
            </a:endParaRPr>
          </a:p>
          <a:p>
            <a:pPr lvl="0" algn="just">
              <a:lnSpc>
                <a:spcPct val="140000"/>
              </a:lnSpc>
              <a:spcAft>
                <a:spcPts val="1200"/>
              </a:spcAft>
            </a:pPr>
            <a:r>
              <a:rPr lang="ja-JP" altLang="en-US" dirty="0" smtClean="0">
                <a:latin typeface="メイリオ" pitchFamily="50" charset="-128"/>
                <a:ea typeface="メイリオ" pitchFamily="50" charset="-128"/>
                <a:cs typeface="メイリオ" pitchFamily="50" charset="-128"/>
              </a:rPr>
              <a:t>第</a:t>
            </a:r>
            <a:r>
              <a:rPr lang="en-US" altLang="ja-JP" dirty="0" smtClean="0">
                <a:latin typeface="メイリオ" pitchFamily="50" charset="-128"/>
                <a:ea typeface="メイリオ" pitchFamily="50" charset="-128"/>
                <a:cs typeface="メイリオ" pitchFamily="50" charset="-128"/>
              </a:rPr>
              <a:t>6</a:t>
            </a:r>
            <a:r>
              <a:rPr lang="ja-JP" altLang="en-US" dirty="0" smtClean="0">
                <a:latin typeface="メイリオ" pitchFamily="50" charset="-128"/>
                <a:ea typeface="メイリオ" pitchFamily="50" charset="-128"/>
                <a:cs typeface="メイリオ" pitchFamily="50" charset="-128"/>
              </a:rPr>
              <a:t>章｜仕上がりに差がつく</a:t>
            </a:r>
            <a:r>
              <a:rPr lang="ja-JP" altLang="en-US" b="1" dirty="0" smtClean="0">
                <a:latin typeface="メイリオ" pitchFamily="50" charset="-128"/>
                <a:ea typeface="メイリオ" pitchFamily="50" charset="-128"/>
                <a:cs typeface="メイリオ" pitchFamily="50" charset="-128"/>
              </a:rPr>
              <a:t>グラフ</a:t>
            </a:r>
            <a:r>
              <a:rPr lang="ja-JP" altLang="en-US" dirty="0" smtClean="0">
                <a:latin typeface="メイリオ" pitchFamily="50" charset="-128"/>
                <a:ea typeface="メイリオ" pitchFamily="50" charset="-128"/>
                <a:cs typeface="メイリオ" pitchFamily="50" charset="-128"/>
              </a:rPr>
              <a:t>の</a:t>
            </a:r>
            <a:r>
              <a:rPr lang="en-US" altLang="ja-JP" dirty="0" smtClean="0">
                <a:latin typeface="メイリオ" pitchFamily="50" charset="-128"/>
                <a:ea typeface="メイリオ" pitchFamily="50" charset="-128"/>
                <a:cs typeface="メイリオ" pitchFamily="50" charset="-128"/>
              </a:rPr>
              <a:t>Tips</a:t>
            </a:r>
          </a:p>
          <a:p>
            <a:pPr lvl="0" algn="just">
              <a:lnSpc>
                <a:spcPct val="140000"/>
              </a:lnSpc>
              <a:spcAft>
                <a:spcPts val="1200"/>
              </a:spcAft>
            </a:pPr>
            <a:r>
              <a:rPr lang="ja-JP" altLang="en-US" dirty="0" smtClean="0">
                <a:latin typeface="メイリオ" pitchFamily="50" charset="-128"/>
                <a:ea typeface="メイリオ" pitchFamily="50" charset="-128"/>
                <a:cs typeface="メイリオ" pitchFamily="50" charset="-128"/>
              </a:rPr>
              <a:t>第</a:t>
            </a:r>
            <a:r>
              <a:rPr lang="en-US" altLang="ja-JP" dirty="0" smtClean="0">
                <a:latin typeface="メイリオ" pitchFamily="50" charset="-128"/>
                <a:ea typeface="メイリオ" pitchFamily="50" charset="-128"/>
                <a:cs typeface="メイリオ" pitchFamily="50" charset="-128"/>
              </a:rPr>
              <a:t>7</a:t>
            </a:r>
            <a:r>
              <a:rPr lang="ja-JP" altLang="en-US" dirty="0" smtClean="0">
                <a:latin typeface="メイリオ" pitchFamily="50" charset="-128"/>
                <a:ea typeface="メイリオ" pitchFamily="50" charset="-128"/>
                <a:cs typeface="メイリオ" pitchFamily="50" charset="-128"/>
              </a:rPr>
              <a:t>章｜</a:t>
            </a:r>
            <a:r>
              <a:rPr lang="ja-JP" altLang="en-US" b="1" dirty="0" smtClean="0">
                <a:latin typeface="メイリオ" pitchFamily="50" charset="-128"/>
                <a:ea typeface="メイリオ" pitchFamily="50" charset="-128"/>
                <a:cs typeface="メイリオ" pitchFamily="50" charset="-128"/>
              </a:rPr>
              <a:t>画像</a:t>
            </a:r>
            <a:r>
              <a:rPr lang="ja-JP" altLang="en-US" dirty="0" smtClean="0">
                <a:latin typeface="メイリオ" pitchFamily="50" charset="-128"/>
                <a:ea typeface="メイリオ" pitchFamily="50" charset="-128"/>
                <a:cs typeface="メイリオ" pitchFamily="50" charset="-128"/>
              </a:rPr>
              <a:t>を効果的に見せる方法</a:t>
            </a:r>
            <a:endParaRPr lang="en-US" altLang="ja-JP" dirty="0" smtClean="0">
              <a:latin typeface="メイリオ" pitchFamily="50" charset="-128"/>
              <a:ea typeface="メイリオ" pitchFamily="50" charset="-128"/>
              <a:cs typeface="メイリオ" pitchFamily="50" charset="-128"/>
            </a:endParaRPr>
          </a:p>
          <a:p>
            <a:pPr lvl="0" algn="just">
              <a:lnSpc>
                <a:spcPct val="140000"/>
              </a:lnSpc>
              <a:spcAft>
                <a:spcPts val="1200"/>
              </a:spcAft>
            </a:pPr>
            <a:r>
              <a:rPr lang="ja-JP" altLang="en-US" dirty="0" smtClean="0">
                <a:latin typeface="メイリオ" pitchFamily="50" charset="-128"/>
                <a:ea typeface="メイリオ" pitchFamily="50" charset="-128"/>
                <a:cs typeface="メイリオ" pitchFamily="50" charset="-128"/>
              </a:rPr>
              <a:t>第</a:t>
            </a:r>
            <a:r>
              <a:rPr lang="en-US" altLang="ja-JP" dirty="0" smtClean="0">
                <a:latin typeface="メイリオ" pitchFamily="50" charset="-128"/>
                <a:ea typeface="メイリオ" pitchFamily="50" charset="-128"/>
                <a:cs typeface="メイリオ" pitchFamily="50" charset="-128"/>
              </a:rPr>
              <a:t>8</a:t>
            </a:r>
            <a:r>
              <a:rPr lang="ja-JP" altLang="en-US" dirty="0" smtClean="0">
                <a:latin typeface="メイリオ" pitchFamily="50" charset="-128"/>
                <a:ea typeface="メイリオ" pitchFamily="50" charset="-128"/>
                <a:cs typeface="メイリオ" pitchFamily="50" charset="-128"/>
              </a:rPr>
              <a:t>章｜</a:t>
            </a:r>
            <a:r>
              <a:rPr lang="ja-JP" altLang="en-US" b="1" dirty="0" smtClean="0">
                <a:latin typeface="メイリオ" pitchFamily="50" charset="-128"/>
                <a:ea typeface="メイリオ" pitchFamily="50" charset="-128"/>
                <a:cs typeface="メイリオ" pitchFamily="50" charset="-128"/>
              </a:rPr>
              <a:t>直観的に伝わるスライドの作り方</a:t>
            </a:r>
            <a:endParaRPr lang="en-US" altLang="ja-JP" b="1" dirty="0">
              <a:latin typeface="メイリオ" pitchFamily="50" charset="-128"/>
              <a:ea typeface="メイリオ" pitchFamily="50" charset="-128"/>
              <a:cs typeface="メイリオ" pitchFamily="50" charset="-128"/>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1092" y="1736812"/>
            <a:ext cx="1338521" cy="169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3"/>
          <p:cNvSpPr>
            <a:spLocks noChangeArrowheads="1"/>
          </p:cNvSpPr>
          <p:nvPr/>
        </p:nvSpPr>
        <p:spPr bwMode="auto">
          <a:xfrm>
            <a:off x="7293520" y="1736812"/>
            <a:ext cx="1835944" cy="97411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sz="1100" b="1" dirty="0">
                <a:latin typeface="メイリオ" pitchFamily="50" charset="-128"/>
                <a:ea typeface="メイリオ" pitchFamily="50" charset="-128"/>
                <a:cs typeface="メイリオ" pitchFamily="50" charset="-128"/>
              </a:rPr>
              <a:t>プレゼン資料のため</a:t>
            </a:r>
            <a:r>
              <a:rPr lang="ja-JP" altLang="en-US" sz="1100" b="1" dirty="0" smtClean="0">
                <a:latin typeface="メイリオ" pitchFamily="50" charset="-128"/>
                <a:ea typeface="メイリオ" pitchFamily="50" charset="-128"/>
                <a:cs typeface="メイリオ" pitchFamily="50" charset="-128"/>
              </a:rPr>
              <a:t>の</a:t>
            </a:r>
            <a:r>
              <a:rPr lang="en-US" altLang="ja-JP" sz="1100" b="1" dirty="0" smtClean="0">
                <a:latin typeface="メイリオ" pitchFamily="50" charset="-128"/>
                <a:ea typeface="メイリオ" pitchFamily="50" charset="-128"/>
                <a:cs typeface="メイリオ" pitchFamily="50" charset="-128"/>
              </a:rPr>
              <a:t/>
            </a:r>
            <a:br>
              <a:rPr lang="en-US" altLang="ja-JP" sz="1100" b="1" dirty="0" smtClean="0">
                <a:latin typeface="メイリオ" pitchFamily="50" charset="-128"/>
                <a:ea typeface="メイリオ" pitchFamily="50" charset="-128"/>
                <a:cs typeface="メイリオ" pitchFamily="50" charset="-128"/>
              </a:rPr>
            </a:br>
            <a:r>
              <a:rPr lang="ja-JP" altLang="en-US" sz="2000" b="1" dirty="0" smtClean="0">
                <a:latin typeface="メイリオ" pitchFamily="50" charset="-128"/>
                <a:ea typeface="メイリオ" pitchFamily="50" charset="-128"/>
                <a:cs typeface="メイリオ" pitchFamily="50" charset="-128"/>
              </a:rPr>
              <a:t>正しい</a:t>
            </a:r>
            <a:r>
              <a:rPr lang="ja-JP" altLang="en-US" sz="2000" b="1" dirty="0">
                <a:latin typeface="メイリオ" pitchFamily="50" charset="-128"/>
                <a:ea typeface="メイリオ" pitchFamily="50" charset="-128"/>
                <a:cs typeface="メイリオ" pitchFamily="50" charset="-128"/>
              </a:rPr>
              <a:t>デザイン</a:t>
            </a:r>
          </a:p>
          <a:p>
            <a:pPr lvl="0">
              <a:lnSpc>
                <a:spcPct val="110000"/>
              </a:lnSpc>
              <a:spcAft>
                <a:spcPts val="600"/>
              </a:spcAft>
            </a:pPr>
            <a:r>
              <a:rPr lang="ja-JP" altLang="en-US" sz="1100" dirty="0" smtClean="0">
                <a:latin typeface="メイリオ" pitchFamily="50" charset="-128"/>
                <a:ea typeface="メイリオ" pitchFamily="50" charset="-128"/>
                <a:cs typeface="メイリオ" pitchFamily="50" charset="-128"/>
              </a:rPr>
              <a:t>ビジネス</a:t>
            </a:r>
            <a:r>
              <a:rPr lang="ja-JP" altLang="en-US" sz="1100" dirty="0">
                <a:latin typeface="メイリオ" pitchFamily="50" charset="-128"/>
                <a:ea typeface="メイリオ" pitchFamily="50" charset="-128"/>
                <a:cs typeface="メイリオ" pitchFamily="50" charset="-128"/>
              </a:rPr>
              <a:t>を成功に</a:t>
            </a:r>
            <a:r>
              <a:rPr lang="ja-JP" altLang="en-US" sz="1100" dirty="0" smtClean="0">
                <a:latin typeface="メイリオ" pitchFamily="50" charset="-128"/>
                <a:ea typeface="メイリオ" pitchFamily="50" charset="-128"/>
                <a:cs typeface="メイリオ" pitchFamily="50" charset="-128"/>
              </a:rPr>
              <a:t>導く</a:t>
            </a:r>
            <a:r>
              <a:rPr lang="en-US" altLang="ja-JP" sz="1100" dirty="0">
                <a:latin typeface="メイリオ" pitchFamily="50" charset="-128"/>
                <a:ea typeface="メイリオ" pitchFamily="50" charset="-128"/>
                <a:cs typeface="メイリオ" pitchFamily="50" charset="-128"/>
              </a:rPr>
              <a:t/>
            </a:r>
            <a:br>
              <a:rPr lang="en-US" altLang="ja-JP" sz="1100" dirty="0">
                <a:latin typeface="メイリオ" pitchFamily="50" charset="-128"/>
                <a:ea typeface="メイリオ" pitchFamily="50" charset="-128"/>
                <a:cs typeface="メイリオ" pitchFamily="50" charset="-128"/>
              </a:rPr>
            </a:br>
            <a:r>
              <a:rPr lang="ja-JP" altLang="en-US" sz="1100" dirty="0" smtClean="0">
                <a:latin typeface="メイリオ" pitchFamily="50" charset="-128"/>
                <a:ea typeface="メイリオ" pitchFamily="50" charset="-128"/>
                <a:cs typeface="メイリオ" pitchFamily="50" charset="-128"/>
              </a:rPr>
              <a:t>レイアウト</a:t>
            </a:r>
            <a:r>
              <a:rPr lang="ja-JP" altLang="en-US" sz="1100" dirty="0">
                <a:latin typeface="メイリオ" pitchFamily="50" charset="-128"/>
                <a:ea typeface="メイリオ" pitchFamily="50" charset="-128"/>
                <a:cs typeface="メイリオ" pitchFamily="50" charset="-128"/>
              </a:rPr>
              <a:t>の</a:t>
            </a:r>
            <a:r>
              <a:rPr lang="ja-JP" altLang="en-US" sz="1100" dirty="0" smtClean="0">
                <a:latin typeface="メイリオ" pitchFamily="50" charset="-128"/>
                <a:ea typeface="メイリオ" pitchFamily="50" charset="-128"/>
                <a:cs typeface="メイリオ" pitchFamily="50" charset="-128"/>
              </a:rPr>
              <a:t>技術</a:t>
            </a:r>
            <a:endParaRPr lang="ja-JP" altLang="en-US" sz="1100" dirty="0">
              <a:latin typeface="メイリオ" pitchFamily="50" charset="-128"/>
              <a:ea typeface="メイリオ" pitchFamily="50" charset="-128"/>
              <a:cs typeface="メイリオ" pitchFamily="50" charset="-128"/>
            </a:endParaRPr>
          </a:p>
        </p:txBody>
      </p:sp>
      <p:sp>
        <p:nvSpPr>
          <p:cNvPr id="13" name="AutoShape 3"/>
          <p:cNvSpPr>
            <a:spLocks noChangeArrowheads="1"/>
          </p:cNvSpPr>
          <p:nvPr/>
        </p:nvSpPr>
        <p:spPr bwMode="auto">
          <a:xfrm>
            <a:off x="5781092" y="3681028"/>
            <a:ext cx="2916064" cy="96641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400"/>
              </a:spcAft>
            </a:pPr>
            <a:r>
              <a:rPr lang="ja-JP" altLang="en-US" sz="1200" dirty="0">
                <a:latin typeface="メイリオ" pitchFamily="50" charset="-128"/>
                <a:ea typeface="メイリオ" pitchFamily="50" charset="-128"/>
                <a:cs typeface="メイリオ" pitchFamily="50" charset="-128"/>
              </a:rPr>
              <a:t>鈴木　</a:t>
            </a:r>
            <a:r>
              <a:rPr lang="ja-JP" altLang="en-US" sz="1200" dirty="0" smtClean="0">
                <a:latin typeface="メイリオ" pitchFamily="50" charset="-128"/>
                <a:ea typeface="メイリオ" pitchFamily="50" charset="-128"/>
                <a:cs typeface="メイリオ" pitchFamily="50" charset="-128"/>
              </a:rPr>
              <a:t>春人</a:t>
            </a:r>
            <a:endParaRPr lang="en-US" altLang="ja-JP" sz="1200" dirty="0" smtClean="0">
              <a:latin typeface="メイリオ" pitchFamily="50" charset="-128"/>
              <a:ea typeface="メイリオ" pitchFamily="50" charset="-128"/>
              <a:cs typeface="メイリオ" pitchFamily="50" charset="-128"/>
            </a:endParaRPr>
          </a:p>
          <a:p>
            <a:pPr>
              <a:lnSpc>
                <a:spcPct val="110000"/>
              </a:lnSpc>
              <a:spcAft>
                <a:spcPts val="400"/>
              </a:spcAft>
            </a:pPr>
            <a:r>
              <a:rPr lang="ja-JP" altLang="en-US" sz="1200" dirty="0">
                <a:latin typeface="メイリオ" pitchFamily="50" charset="-128"/>
                <a:ea typeface="メイリオ" pitchFamily="50" charset="-128"/>
                <a:cs typeface="メイリオ" pitchFamily="50" charset="-128"/>
              </a:rPr>
              <a:t>エムディエヌコーポレーション</a:t>
            </a:r>
            <a:endParaRPr lang="en-US" altLang="ja-JP" sz="1200" dirty="0">
              <a:latin typeface="メイリオ" pitchFamily="50" charset="-128"/>
              <a:ea typeface="メイリオ" pitchFamily="50" charset="-128"/>
              <a:cs typeface="メイリオ" pitchFamily="50" charset="-128"/>
            </a:endParaRPr>
          </a:p>
          <a:p>
            <a:pPr>
              <a:lnSpc>
                <a:spcPct val="110000"/>
              </a:lnSpc>
              <a:spcAft>
                <a:spcPts val="400"/>
              </a:spcAft>
            </a:pPr>
            <a:r>
              <a:rPr lang="en-US" altLang="ja-JP" sz="1200" dirty="0">
                <a:latin typeface="メイリオ" pitchFamily="50" charset="-128"/>
                <a:ea typeface="メイリオ" pitchFamily="50" charset="-128"/>
                <a:cs typeface="メイリオ" pitchFamily="50" charset="-128"/>
              </a:rPr>
              <a:t>B5</a:t>
            </a:r>
            <a:r>
              <a:rPr lang="ja-JP" altLang="en-US" sz="1200" dirty="0">
                <a:latin typeface="メイリオ" pitchFamily="50" charset="-128"/>
                <a:ea typeface="メイリオ" pitchFamily="50" charset="-128"/>
                <a:cs typeface="メイリオ" pitchFamily="50" charset="-128"/>
              </a:rPr>
              <a:t>変型判</a:t>
            </a:r>
            <a:r>
              <a:rPr lang="ja-JP" altLang="en-US" sz="1200" dirty="0" smtClean="0">
                <a:latin typeface="メイリオ" pitchFamily="50" charset="-128"/>
                <a:ea typeface="メイリオ" pitchFamily="50" charset="-128"/>
                <a:cs typeface="メイリオ" pitchFamily="50" charset="-128"/>
              </a:rPr>
              <a:t>／オールカラー／</a:t>
            </a:r>
            <a:r>
              <a:rPr lang="en-US" altLang="ja-JP" sz="1200" dirty="0" smtClean="0">
                <a:latin typeface="メイリオ" pitchFamily="50" charset="-128"/>
                <a:ea typeface="メイリオ" pitchFamily="50" charset="-128"/>
                <a:cs typeface="メイリオ" pitchFamily="50" charset="-128"/>
              </a:rPr>
              <a:t>176P</a:t>
            </a:r>
            <a:endParaRPr lang="en-US" altLang="ja-JP" sz="1200" dirty="0">
              <a:latin typeface="メイリオ" pitchFamily="50" charset="-128"/>
              <a:ea typeface="メイリオ" pitchFamily="50" charset="-128"/>
              <a:cs typeface="メイリオ" pitchFamily="50" charset="-128"/>
            </a:endParaRPr>
          </a:p>
          <a:p>
            <a:pPr>
              <a:lnSpc>
                <a:spcPct val="110000"/>
              </a:lnSpc>
              <a:spcAft>
                <a:spcPts val="400"/>
              </a:spcAft>
            </a:pPr>
            <a:r>
              <a:rPr lang="en-US" altLang="ja-JP" sz="1200" dirty="0" smtClean="0">
                <a:latin typeface="メイリオ" pitchFamily="50" charset="-128"/>
                <a:ea typeface="メイリオ" pitchFamily="50" charset="-128"/>
                <a:cs typeface="メイリオ" pitchFamily="50" charset="-128"/>
              </a:rPr>
              <a:t>ISBN978-4-8443-6519-8</a:t>
            </a:r>
            <a:endParaRPr lang="en-US" altLang="ja-JP" sz="1200" dirty="0">
              <a:latin typeface="メイリオ" pitchFamily="50" charset="-128"/>
              <a:ea typeface="メイリオ" pitchFamily="50" charset="-128"/>
              <a:cs typeface="メイリオ" pitchFamily="50" charset="-128"/>
            </a:endParaRPr>
          </a:p>
        </p:txBody>
      </p:sp>
      <p:graphicFrame>
        <p:nvGraphicFramePr>
          <p:cNvPr id="15" name="Group 334"/>
          <p:cNvGraphicFramePr>
            <a:graphicFrameLocks noGrp="1"/>
          </p:cNvGraphicFramePr>
          <p:nvPr>
            <p:extLst>
              <p:ext uri="{D42A27DB-BD31-4B8C-83A1-F6EECF244321}">
                <p14:modId xmlns:p14="http://schemas.microsoft.com/office/powerpoint/2010/main" val="245554755"/>
              </p:ext>
            </p:extLst>
          </p:nvPr>
        </p:nvGraphicFramePr>
        <p:xfrm>
          <a:off x="5781092" y="4932444"/>
          <a:ext cx="3276364" cy="764808"/>
        </p:xfrm>
        <a:graphic>
          <a:graphicData uri="http://schemas.openxmlformats.org/drawingml/2006/table">
            <a:tbl>
              <a:tblPr/>
              <a:tblGrid>
                <a:gridCol w="3276364"/>
              </a:tblGrid>
              <a:tr h="0">
                <a:tc>
                  <a:txBody>
                    <a:bodyPr/>
                    <a:lstStyle/>
                    <a:p>
                      <a:pPr marL="0" marR="0" lvl="0" indent="0" algn="ctr" defTabSz="914400" rtl="0" eaLnBrk="1" fontAlgn="base" latinLnBrk="0" hangingPunct="1">
                        <a:lnSpc>
                          <a:spcPct val="110000"/>
                        </a:lnSpc>
                        <a:spcBef>
                          <a:spcPts val="0"/>
                        </a:spcBef>
                        <a:spcAft>
                          <a:spcPts val="0"/>
                        </a:spcAft>
                        <a:buClrTx/>
                        <a:buSzTx/>
                        <a:buFontTx/>
                        <a:buNone/>
                        <a:tabLst/>
                        <a:defRPr/>
                      </a:pPr>
                      <a:r>
                        <a:rPr lang="en-US" altLang="ja-JP" sz="1100" b="1" dirty="0" smtClean="0">
                          <a:solidFill>
                            <a:schemeClr val="tx2"/>
                          </a:solidFill>
                          <a:latin typeface="メイリオ" pitchFamily="50" charset="-128"/>
                          <a:ea typeface="メイリオ" pitchFamily="50" charset="-128"/>
                          <a:cs typeface="メイリオ" pitchFamily="50" charset="-128"/>
                        </a:rPr>
                        <a:t>Amazon</a:t>
                      </a:r>
                      <a:r>
                        <a:rPr lang="ja-JP" altLang="en-US" sz="1100" b="1" dirty="0" smtClean="0">
                          <a:solidFill>
                            <a:schemeClr val="tx2"/>
                          </a:solidFill>
                          <a:latin typeface="メイリオ" pitchFamily="50" charset="-128"/>
                          <a:ea typeface="メイリオ" pitchFamily="50" charset="-128"/>
                          <a:cs typeface="メイリオ" pitchFamily="50" charset="-128"/>
                        </a:rPr>
                        <a:t>でお求めの場合は下記リンクより</a:t>
                      </a:r>
                      <a:endParaRPr lang="en-US" altLang="ja-JP" sz="1100" b="1" dirty="0" smtClean="0">
                        <a:solidFill>
                          <a:schemeClr val="tx2"/>
                        </a:solidFill>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10000"/>
                        </a:lnSpc>
                        <a:spcBef>
                          <a:spcPts val="0"/>
                        </a:spcBef>
                        <a:spcAft>
                          <a:spcPts val="0"/>
                        </a:spcAft>
                        <a:buClrTx/>
                        <a:buSzTx/>
                        <a:buFontTx/>
                        <a:buNone/>
                        <a:tabLst/>
                        <a:defRPr/>
                      </a:pPr>
                      <a:r>
                        <a:rPr lang="en-US" altLang="ja-JP" sz="1100" dirty="0" smtClean="0">
                          <a:solidFill>
                            <a:schemeClr val="tx2"/>
                          </a:solidFill>
                          <a:latin typeface="メイリオ" pitchFamily="50" charset="-128"/>
                          <a:ea typeface="メイリオ" pitchFamily="50" charset="-128"/>
                          <a:cs typeface="メイリオ" pitchFamily="50" charset="-128"/>
                        </a:rPr>
                        <a:t>http://www.amazon.co.jp/dp/4844365193 </a:t>
                      </a:r>
                    </a:p>
                  </a:txBody>
                  <a:tcPr marL="0" marR="0" marT="216000" marB="180000" anchor="ct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12" name="角丸四角形 11"/>
          <p:cNvSpPr/>
          <p:nvPr/>
        </p:nvSpPr>
        <p:spPr bwMode="auto">
          <a:xfrm>
            <a:off x="0" y="0"/>
            <a:ext cx="9903600"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a:extLst/>
        </p:spPr>
        <p:txBody>
          <a:bodyPr lIns="0" tIns="0" rIns="0" bIns="0" rtlCol="0" anchor="ctr">
            <a:sp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279533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903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17" name="AutoShape 3"/>
          <p:cNvSpPr>
            <a:spLocks noChangeArrowheads="1"/>
          </p:cNvSpPr>
          <p:nvPr/>
        </p:nvSpPr>
        <p:spPr bwMode="auto">
          <a:xfrm>
            <a:off x="0" y="0"/>
            <a:ext cx="9913409" cy="6858000"/>
          </a:xfrm>
          <a:prstGeom prst="roundRect">
            <a:avLst>
              <a:gd name="adj" fmla="val 0"/>
            </a:avLst>
          </a:prstGeom>
          <a:solidFill>
            <a:schemeClr val="accent6">
              <a:alpha val="10000"/>
            </a:schemeClr>
          </a:solidFill>
          <a:ln w="6350">
            <a:noFill/>
          </a:ln>
          <a:effectLst/>
          <a:extLst/>
        </p:spPr>
        <p:txBody>
          <a:bodyPr wrap="square" lIns="180000" tIns="216000" rIns="180000" bIns="108000" anchor="ctr" anchorCtr="0">
            <a:noAutofit/>
          </a:bodyPr>
          <a:lstStyle/>
          <a:p>
            <a:pPr algn="ctr">
              <a:spcBef>
                <a:spcPct val="0"/>
              </a:spcBef>
            </a:pPr>
            <a:endParaRPr lang="ja-JP" altLang="en-US" b="1" dirty="0">
              <a:solidFill>
                <a:srgbClr val="FFFF00"/>
              </a:solidFill>
              <a:latin typeface="メイリオ" pitchFamily="50" charset="-128"/>
              <a:ea typeface="メイリオ" pitchFamily="50" charset="-128"/>
              <a:cs typeface="メイリオ" pitchFamily="50" charset="-128"/>
            </a:endParaRPr>
          </a:p>
        </p:txBody>
      </p:sp>
      <p:sp>
        <p:nvSpPr>
          <p:cNvPr id="16" name="AutoShape 3"/>
          <p:cNvSpPr>
            <a:spLocks noChangeArrowheads="1"/>
          </p:cNvSpPr>
          <p:nvPr/>
        </p:nvSpPr>
        <p:spPr bwMode="auto">
          <a:xfrm>
            <a:off x="0" y="2528900"/>
            <a:ext cx="9913409" cy="1764196"/>
          </a:xfrm>
          <a:prstGeom prst="roundRect">
            <a:avLst>
              <a:gd name="adj" fmla="val 0"/>
            </a:avLst>
          </a:prstGeom>
          <a:solidFill>
            <a:schemeClr val="bg1">
              <a:alpha val="95000"/>
            </a:schemeClr>
          </a:solidFill>
          <a:ln w="6350">
            <a:noFill/>
          </a:ln>
          <a:effectLst/>
          <a:extLst/>
        </p:spPr>
        <p:txBody>
          <a:bodyPr wrap="square" lIns="0" tIns="0" rIns="0" bIns="0" anchor="ctr" anchorCtr="0">
            <a:noAutofit/>
          </a:bodyPr>
          <a:lstStyle/>
          <a:p>
            <a:pPr>
              <a:spcBef>
                <a:spcPct val="0"/>
              </a:spcBef>
            </a:pPr>
            <a:endParaRPr lang="ja-JP" altLang="en-US" b="1" dirty="0">
              <a:solidFill>
                <a:schemeClr val="tx2"/>
              </a:solidFill>
              <a:latin typeface="メイリオ" pitchFamily="50" charset="-128"/>
              <a:ea typeface="メイリオ" pitchFamily="50" charset="-128"/>
              <a:cs typeface="メイリオ" pitchFamily="50" charset="-128"/>
            </a:endParaRPr>
          </a:p>
        </p:txBody>
      </p:sp>
      <p:sp>
        <p:nvSpPr>
          <p:cNvPr id="4" name="AutoShape 3"/>
          <p:cNvSpPr>
            <a:spLocks noChangeArrowheads="1"/>
          </p:cNvSpPr>
          <p:nvPr/>
        </p:nvSpPr>
        <p:spPr bwMode="auto">
          <a:xfrm>
            <a:off x="1415414" y="2888940"/>
            <a:ext cx="2889514" cy="1033960"/>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sz="2400" dirty="0" smtClean="0">
                <a:solidFill>
                  <a:schemeClr val="tx2"/>
                </a:solidFill>
                <a:latin typeface="メイリオ" pitchFamily="50" charset="-128"/>
                <a:ea typeface="メイリオ" pitchFamily="50" charset="-128"/>
                <a:cs typeface="メイリオ" pitchFamily="50" charset="-128"/>
              </a:rPr>
              <a:t>最新情報は</a:t>
            </a:r>
            <a:r>
              <a:rPr lang="en-US" altLang="ja-JP" sz="2400" dirty="0" smtClean="0">
                <a:solidFill>
                  <a:schemeClr val="tx2"/>
                </a:solidFill>
                <a:latin typeface="メイリオ" pitchFamily="50" charset="-128"/>
                <a:ea typeface="メイリオ" pitchFamily="50" charset="-128"/>
                <a:cs typeface="メイリオ" pitchFamily="50" charset="-128"/>
              </a:rPr>
              <a:t/>
            </a:r>
            <a:br>
              <a:rPr lang="en-US" altLang="ja-JP" sz="2400" dirty="0" smtClean="0">
                <a:solidFill>
                  <a:schemeClr val="tx2"/>
                </a:solidFill>
                <a:latin typeface="メイリオ" pitchFamily="50" charset="-128"/>
                <a:ea typeface="メイリオ" pitchFamily="50" charset="-128"/>
                <a:cs typeface="メイリオ" pitchFamily="50" charset="-128"/>
              </a:rPr>
            </a:br>
            <a:r>
              <a:rPr lang="ja-JP" altLang="en-US" sz="2400" dirty="0" smtClean="0">
                <a:solidFill>
                  <a:schemeClr val="tx2"/>
                </a:solidFill>
                <a:latin typeface="メイリオ" pitchFamily="50" charset="-128"/>
                <a:ea typeface="メイリオ" pitchFamily="50" charset="-128"/>
                <a:cs typeface="メイリオ" pitchFamily="50" charset="-128"/>
              </a:rPr>
              <a:t>ウェブサイトで</a:t>
            </a:r>
            <a:endParaRPr lang="ja-JP" altLang="en-US" sz="2400" dirty="0">
              <a:solidFill>
                <a:schemeClr val="tx2"/>
              </a:solidFill>
              <a:latin typeface="メイリオ" pitchFamily="50" charset="-128"/>
              <a:ea typeface="メイリオ" pitchFamily="50" charset="-128"/>
              <a:cs typeface="メイリオ" pitchFamily="50" charset="-128"/>
            </a:endParaRPr>
          </a:p>
        </p:txBody>
      </p:sp>
      <p:sp>
        <p:nvSpPr>
          <p:cNvPr id="8" name="AutoShape 3"/>
          <p:cNvSpPr>
            <a:spLocks noChangeArrowheads="1"/>
          </p:cNvSpPr>
          <p:nvPr/>
        </p:nvSpPr>
        <p:spPr bwMode="auto">
          <a:xfrm>
            <a:off x="4700972" y="2914158"/>
            <a:ext cx="4094591" cy="1009507"/>
          </a:xfrm>
          <a:prstGeom prst="roundRect">
            <a:avLst>
              <a:gd name="adj" fmla="val 0"/>
            </a:avLst>
          </a:prstGeom>
          <a:noFill/>
          <a:ln w="6350">
            <a:noFill/>
          </a:ln>
          <a:effectLst/>
          <a:extLst/>
        </p:spPr>
        <p:txBody>
          <a:bodyPr wrap="square" lIns="0" tIns="0" rIns="0" bIns="0" anchor="ctr" anchorCtr="0">
            <a:spAutoFit/>
          </a:bodyPr>
          <a:lstStyle/>
          <a:p>
            <a:pPr>
              <a:spcBef>
                <a:spcPct val="0"/>
              </a:spcBef>
            </a:pPr>
            <a:r>
              <a:rPr lang="ja-JP" altLang="en-US" sz="1200" b="1" dirty="0" smtClean="0">
                <a:latin typeface="メイリオ" pitchFamily="50" charset="-128"/>
                <a:ea typeface="メイリオ" pitchFamily="50" charset="-128"/>
                <a:cs typeface="メイリオ" pitchFamily="50" charset="-128"/>
              </a:rPr>
              <a:t>デザイン・レイアウトで伝わる！プレゼン資料</a:t>
            </a:r>
            <a:endParaRPr lang="en-US" altLang="ja-JP" sz="1200" b="1" dirty="0" smtClean="0">
              <a:latin typeface="メイリオ" pitchFamily="50" charset="-128"/>
              <a:ea typeface="メイリオ" pitchFamily="50" charset="-128"/>
              <a:cs typeface="メイリオ" pitchFamily="50" charset="-128"/>
            </a:endParaRPr>
          </a:p>
          <a:p>
            <a:pPr>
              <a:spcBef>
                <a:spcPct val="0"/>
              </a:spcBef>
            </a:pPr>
            <a:r>
              <a:rPr lang="en-US" altLang="ja-JP" sz="3200" b="1" dirty="0" smtClean="0">
                <a:latin typeface="メイリオ" pitchFamily="50" charset="-128"/>
                <a:ea typeface="メイリオ" pitchFamily="50" charset="-128"/>
                <a:cs typeface="メイリオ" pitchFamily="50" charset="-128"/>
              </a:rPr>
              <a:t>PowerPoint Design</a:t>
            </a:r>
          </a:p>
          <a:p>
            <a:pPr>
              <a:lnSpc>
                <a:spcPct val="120000"/>
              </a:lnSpc>
              <a:spcBef>
                <a:spcPct val="0"/>
              </a:spcBef>
            </a:pPr>
            <a:r>
              <a:rPr lang="ja-JP" altLang="en-US" b="1" dirty="0" smtClean="0">
                <a:solidFill>
                  <a:schemeClr val="tx2"/>
                </a:solidFill>
                <a:latin typeface="メイリオ" pitchFamily="50" charset="-128"/>
                <a:ea typeface="メイリオ" pitchFamily="50" charset="-128"/>
                <a:cs typeface="メイリオ" pitchFamily="50" charset="-128"/>
              </a:rPr>
              <a:t>＞ </a:t>
            </a:r>
            <a:r>
              <a:rPr lang="en-US" altLang="ja-JP" b="1" dirty="0" smtClean="0">
                <a:solidFill>
                  <a:schemeClr val="tx2"/>
                </a:solidFill>
                <a:latin typeface="メイリオ" pitchFamily="50" charset="-128"/>
                <a:ea typeface="メイリオ" pitchFamily="50" charset="-128"/>
                <a:cs typeface="メイリオ" pitchFamily="50" charset="-128"/>
              </a:rPr>
              <a:t>http://ppt.design4u.jp/</a:t>
            </a:r>
            <a:endParaRPr lang="ja-JP" altLang="en-US" b="1" dirty="0">
              <a:solidFill>
                <a:schemeClr val="tx2"/>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176812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FF"/>
      </a:hlink>
      <a:folHlink>
        <a:srgbClr val="FFFFFF"/>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21900</TotalTime>
  <Words>588</Words>
  <Application>Microsoft Office PowerPoint</Application>
  <PresentationFormat>A4 210 x 297 mm</PresentationFormat>
  <Paragraphs>108</Paragraphs>
  <Slides>8</Slides>
  <Notes>0</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PowerPoint Design</vt:lpstr>
      <vt:lpstr>ただ目立つだけじゃない！ プレゼン資料のコンテンツ整理がはかどる 「装飾付き見出し」の作り方</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ただ目立つだけじゃない！プレゼン資料のコンテンツ整理がはかどる「装飾付き見出し」の作り方</dc:title>
  <dc:creator>鈴木　春人</dc:creator>
  <cp:lastModifiedBy>haruto</cp:lastModifiedBy>
  <cp:revision>1181</cp:revision>
  <dcterms:created xsi:type="dcterms:W3CDTF">2013-06-19T15:30:58Z</dcterms:created>
  <dcterms:modified xsi:type="dcterms:W3CDTF">2016-04-26T14:13:05Z</dcterms:modified>
</cp:coreProperties>
</file>